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257" r:id="rId3"/>
    <p:sldId id="401" r:id="rId4"/>
    <p:sldId id="402" r:id="rId5"/>
    <p:sldId id="403" r:id="rId6"/>
    <p:sldId id="286" r:id="rId7"/>
    <p:sldId id="322" r:id="rId8"/>
    <p:sldId id="262" r:id="rId9"/>
    <p:sldId id="404" r:id="rId10"/>
    <p:sldId id="405" r:id="rId11"/>
    <p:sldId id="399" r:id="rId12"/>
    <p:sldId id="359" r:id="rId13"/>
    <p:sldId id="349" r:id="rId14"/>
    <p:sldId id="350" r:id="rId15"/>
    <p:sldId id="351" r:id="rId16"/>
    <p:sldId id="352" r:id="rId17"/>
    <p:sldId id="353" r:id="rId18"/>
    <p:sldId id="354" r:id="rId19"/>
    <p:sldId id="362" r:id="rId20"/>
    <p:sldId id="396" r:id="rId21"/>
    <p:sldId id="397" r:id="rId22"/>
    <p:sldId id="371" r:id="rId23"/>
    <p:sldId id="373" r:id="rId24"/>
    <p:sldId id="406" r:id="rId25"/>
    <p:sldId id="407" r:id="rId26"/>
    <p:sldId id="408" r:id="rId27"/>
    <p:sldId id="409" r:id="rId28"/>
    <p:sldId id="259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00A1A-BA30-45E3-86B2-78B27CFFEC2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814A3EF2-0164-4B78-98C3-6C9E56FD4989}">
      <dgm:prSet phldrT="[Texto]"/>
      <dgm:spPr/>
      <dgm:t>
        <a:bodyPr/>
        <a:lstStyle/>
        <a:p>
          <a:r>
            <a:rPr lang="pt-BR" dirty="0"/>
            <a:t>Foi analisada a documentação do Investimento?</a:t>
          </a:r>
        </a:p>
      </dgm:t>
    </dgm:pt>
    <dgm:pt modelId="{0C32905C-E421-4552-8A1B-42A462F0ED8C}" type="parTrans" cxnId="{0D14B3E0-540E-4105-B89A-1EA351047073}">
      <dgm:prSet/>
      <dgm:spPr/>
      <dgm:t>
        <a:bodyPr/>
        <a:lstStyle/>
        <a:p>
          <a:endParaRPr lang="pt-BR"/>
        </a:p>
      </dgm:t>
    </dgm:pt>
    <dgm:pt modelId="{8A077746-1F83-4347-915D-F0B128651AAB}" type="sibTrans" cxnId="{0D14B3E0-540E-4105-B89A-1EA351047073}">
      <dgm:prSet/>
      <dgm:spPr/>
      <dgm:t>
        <a:bodyPr/>
        <a:lstStyle/>
        <a:p>
          <a:endParaRPr lang="pt-BR"/>
        </a:p>
      </dgm:t>
    </dgm:pt>
    <dgm:pt modelId="{2E514FAF-7990-4E87-9E74-5EA7C3287F5E}">
      <dgm:prSet phldrT="[Texto]"/>
      <dgm:spPr/>
      <dgm:t>
        <a:bodyPr/>
        <a:lstStyle/>
        <a:p>
          <a:r>
            <a:rPr lang="pt-BR" dirty="0"/>
            <a:t>O prognóstico simples era favorável?</a:t>
          </a:r>
        </a:p>
      </dgm:t>
    </dgm:pt>
    <dgm:pt modelId="{B2765DCD-B0E8-4628-B8A4-08BCD5E3DA63}" type="parTrans" cxnId="{55922426-CD6D-484A-9957-40EBD29F4DFE}">
      <dgm:prSet/>
      <dgm:spPr/>
      <dgm:t>
        <a:bodyPr/>
        <a:lstStyle/>
        <a:p>
          <a:endParaRPr lang="pt-BR"/>
        </a:p>
      </dgm:t>
    </dgm:pt>
    <dgm:pt modelId="{41000C3B-CE3E-4747-B674-390DE3890643}" type="sibTrans" cxnId="{55922426-CD6D-484A-9957-40EBD29F4DFE}">
      <dgm:prSet/>
      <dgm:spPr/>
      <dgm:t>
        <a:bodyPr/>
        <a:lstStyle/>
        <a:p>
          <a:endParaRPr lang="pt-BR"/>
        </a:p>
      </dgm:t>
    </dgm:pt>
    <dgm:pt modelId="{98978708-E8AA-4B01-8FE5-D1801FD7D1B5}">
      <dgm:prSet phldrT="[Texto]"/>
      <dgm:spPr/>
      <dgm:t>
        <a:bodyPr/>
        <a:lstStyle/>
        <a:p>
          <a:r>
            <a:rPr lang="pt-BR" dirty="0"/>
            <a:t>REGULAR</a:t>
          </a:r>
        </a:p>
      </dgm:t>
    </dgm:pt>
    <dgm:pt modelId="{BFAB0684-48CB-4135-877C-F9BBF75704DE}" type="parTrans" cxnId="{6E0530E6-65D1-4D61-8ECE-DC8BD4E19289}">
      <dgm:prSet/>
      <dgm:spPr/>
      <dgm:t>
        <a:bodyPr/>
        <a:lstStyle/>
        <a:p>
          <a:endParaRPr lang="pt-BR"/>
        </a:p>
      </dgm:t>
    </dgm:pt>
    <dgm:pt modelId="{24D1423F-F5BB-4EBB-95AE-C1C58B9EC599}" type="sibTrans" cxnId="{6E0530E6-65D1-4D61-8ECE-DC8BD4E19289}">
      <dgm:prSet/>
      <dgm:spPr/>
      <dgm:t>
        <a:bodyPr/>
        <a:lstStyle/>
        <a:p>
          <a:endParaRPr lang="pt-BR"/>
        </a:p>
      </dgm:t>
    </dgm:pt>
    <dgm:pt modelId="{E760F4F0-F796-4A82-9A59-DE90B2D5FA95}">
      <dgm:prSet phldrT="[Texto]"/>
      <dgm:spPr/>
      <dgm:t>
        <a:bodyPr/>
        <a:lstStyle/>
        <a:p>
          <a:r>
            <a:rPr lang="pt-BR" dirty="0"/>
            <a:t>Houve ganho?</a:t>
          </a:r>
        </a:p>
      </dgm:t>
    </dgm:pt>
    <dgm:pt modelId="{0A3DF6FC-D814-4FBB-9214-59B5F936EAC8}" type="parTrans" cxnId="{C08786D3-FE56-45CD-A3AC-5F5D95B9CAC8}">
      <dgm:prSet/>
      <dgm:spPr/>
      <dgm:t>
        <a:bodyPr/>
        <a:lstStyle/>
        <a:p>
          <a:endParaRPr lang="pt-BR"/>
        </a:p>
      </dgm:t>
    </dgm:pt>
    <dgm:pt modelId="{B04E240F-2172-47D4-A0F9-4DC9138A3E72}" type="sibTrans" cxnId="{C08786D3-FE56-45CD-A3AC-5F5D95B9CAC8}">
      <dgm:prSet/>
      <dgm:spPr/>
      <dgm:t>
        <a:bodyPr/>
        <a:lstStyle/>
        <a:p>
          <a:endParaRPr lang="pt-BR"/>
        </a:p>
      </dgm:t>
    </dgm:pt>
    <dgm:pt modelId="{1EB346A3-F82C-4255-94F9-EB5F234E3F22}">
      <dgm:prSet phldrT="[Texto]"/>
      <dgm:spPr/>
      <dgm:t>
        <a:bodyPr/>
        <a:lstStyle/>
        <a:p>
          <a:r>
            <a:rPr lang="pt-BR" dirty="0"/>
            <a:t>O prognóstico (houvesse sido a documentação analisada) era favorável?</a:t>
          </a:r>
        </a:p>
      </dgm:t>
    </dgm:pt>
    <dgm:pt modelId="{34EF0CB0-5A63-4068-829B-0041B4FE55D0}" type="parTrans" cxnId="{D352388F-4868-4D31-BD2C-4DBBE75D2363}">
      <dgm:prSet/>
      <dgm:spPr/>
      <dgm:t>
        <a:bodyPr/>
        <a:lstStyle/>
        <a:p>
          <a:endParaRPr lang="pt-BR"/>
        </a:p>
      </dgm:t>
    </dgm:pt>
    <dgm:pt modelId="{B8979673-4D8A-459D-AC7C-79BDBC078736}" type="sibTrans" cxnId="{D352388F-4868-4D31-BD2C-4DBBE75D2363}">
      <dgm:prSet/>
      <dgm:spPr/>
      <dgm:t>
        <a:bodyPr/>
        <a:lstStyle/>
        <a:p>
          <a:endParaRPr lang="pt-BR"/>
        </a:p>
      </dgm:t>
    </dgm:pt>
    <dgm:pt modelId="{4713866C-D3DA-4113-B8D9-A0E434173FD9}">
      <dgm:prSet phldrT="[Texto]"/>
      <dgm:spPr/>
      <dgm:t>
        <a:bodyPr/>
        <a:lstStyle/>
        <a:p>
          <a:r>
            <a:rPr lang="pt-BR" dirty="0"/>
            <a:t>RECOMENDAÇÕES</a:t>
          </a:r>
        </a:p>
      </dgm:t>
    </dgm:pt>
    <dgm:pt modelId="{126DCDD4-FE7A-433F-806C-7BA46CD8A16A}" type="parTrans" cxnId="{9F8E1A9F-18C8-42FD-82BC-E61A1EBF8F6F}">
      <dgm:prSet/>
      <dgm:spPr/>
      <dgm:t>
        <a:bodyPr/>
        <a:lstStyle/>
        <a:p>
          <a:endParaRPr lang="pt-BR"/>
        </a:p>
      </dgm:t>
    </dgm:pt>
    <dgm:pt modelId="{83EA485E-63FE-444C-AF21-AC637D200AE5}" type="sibTrans" cxnId="{9F8E1A9F-18C8-42FD-82BC-E61A1EBF8F6F}">
      <dgm:prSet/>
      <dgm:spPr/>
      <dgm:t>
        <a:bodyPr/>
        <a:lstStyle/>
        <a:p>
          <a:endParaRPr lang="pt-BR"/>
        </a:p>
      </dgm:t>
    </dgm:pt>
    <dgm:pt modelId="{B868D222-EE0A-4303-872C-8F2B0B4D4602}">
      <dgm:prSet phldrT="[Texto]"/>
      <dgm:spPr/>
      <dgm:t>
        <a:bodyPr/>
        <a:lstStyle/>
        <a:p>
          <a:r>
            <a:rPr lang="pt-BR" dirty="0"/>
            <a:t>IRREGULAR</a:t>
          </a:r>
        </a:p>
      </dgm:t>
    </dgm:pt>
    <dgm:pt modelId="{D3C4F530-FFAE-4B5B-A9E8-3452FAD9EF0E}" type="parTrans" cxnId="{B27AC05B-35F8-4D96-B32E-F196B47CC318}">
      <dgm:prSet/>
      <dgm:spPr/>
      <dgm:t>
        <a:bodyPr/>
        <a:lstStyle/>
        <a:p>
          <a:endParaRPr lang="pt-BR"/>
        </a:p>
      </dgm:t>
    </dgm:pt>
    <dgm:pt modelId="{9173A618-BE35-43CB-8012-93342C1C370E}" type="sibTrans" cxnId="{B27AC05B-35F8-4D96-B32E-F196B47CC318}">
      <dgm:prSet/>
      <dgm:spPr/>
      <dgm:t>
        <a:bodyPr/>
        <a:lstStyle/>
        <a:p>
          <a:endParaRPr lang="pt-BR"/>
        </a:p>
      </dgm:t>
    </dgm:pt>
    <dgm:pt modelId="{ADD7C962-D48E-4C15-82D4-60DC20190B35}">
      <dgm:prSet phldrT="[Texto]"/>
      <dgm:spPr/>
      <dgm:t>
        <a:bodyPr/>
        <a:lstStyle/>
        <a:p>
          <a:r>
            <a:rPr lang="pt-BR" dirty="0"/>
            <a:t>Houve ganho?</a:t>
          </a:r>
        </a:p>
      </dgm:t>
    </dgm:pt>
    <dgm:pt modelId="{F28AFB9D-7FC0-4F4B-B48A-8971CEB13E16}" type="parTrans" cxnId="{4D0107D4-A6E0-47F1-A7FF-69DCE0AEFB93}">
      <dgm:prSet/>
      <dgm:spPr/>
      <dgm:t>
        <a:bodyPr/>
        <a:lstStyle/>
        <a:p>
          <a:endParaRPr lang="pt-BR"/>
        </a:p>
      </dgm:t>
    </dgm:pt>
    <dgm:pt modelId="{8DBB0BB7-E1BA-4CB4-894A-2F0A0BE41E96}" type="sibTrans" cxnId="{4D0107D4-A6E0-47F1-A7FF-69DCE0AEFB93}">
      <dgm:prSet/>
      <dgm:spPr/>
      <dgm:t>
        <a:bodyPr/>
        <a:lstStyle/>
        <a:p>
          <a:endParaRPr lang="pt-BR"/>
        </a:p>
      </dgm:t>
    </dgm:pt>
    <dgm:pt modelId="{674CBBCC-1404-4C70-9A4F-1A80F7CFA5C0}">
      <dgm:prSet phldrT="[Texto]"/>
      <dgm:spPr/>
      <dgm:t>
        <a:bodyPr/>
        <a:lstStyle/>
        <a:p>
          <a:r>
            <a:rPr lang="pt-BR" dirty="0"/>
            <a:t>(?) DETERMINAÇÕES</a:t>
          </a:r>
        </a:p>
      </dgm:t>
    </dgm:pt>
    <dgm:pt modelId="{74BB2053-4ADB-4EAC-A6BC-A7F50BEB93C0}" type="parTrans" cxnId="{92AA432A-2938-4BB2-8BC4-1E96DB842E1F}">
      <dgm:prSet/>
      <dgm:spPr/>
      <dgm:t>
        <a:bodyPr/>
        <a:lstStyle/>
        <a:p>
          <a:endParaRPr lang="pt-BR"/>
        </a:p>
      </dgm:t>
    </dgm:pt>
    <dgm:pt modelId="{7D290699-6D6E-4272-BC43-3D5955630395}" type="sibTrans" cxnId="{92AA432A-2938-4BB2-8BC4-1E96DB842E1F}">
      <dgm:prSet/>
      <dgm:spPr/>
      <dgm:t>
        <a:bodyPr/>
        <a:lstStyle/>
        <a:p>
          <a:endParaRPr lang="pt-BR"/>
        </a:p>
      </dgm:t>
    </dgm:pt>
    <dgm:pt modelId="{D6B4E42A-B867-44F6-B0DE-82BE37F71CA5}">
      <dgm:prSet phldrT="[Texto]"/>
      <dgm:spPr/>
      <dgm:t>
        <a:bodyPr/>
        <a:lstStyle/>
        <a:p>
          <a:r>
            <a:rPr lang="pt-BR" dirty="0"/>
            <a:t>IRREGULAR</a:t>
          </a:r>
        </a:p>
      </dgm:t>
    </dgm:pt>
    <dgm:pt modelId="{7A2979C5-F28B-44DD-9D32-3E8071099E0E}" type="parTrans" cxnId="{2374AAFC-1553-4BB5-8F40-4C55F99E2529}">
      <dgm:prSet/>
      <dgm:spPr/>
      <dgm:t>
        <a:bodyPr/>
        <a:lstStyle/>
        <a:p>
          <a:endParaRPr lang="pt-BR"/>
        </a:p>
      </dgm:t>
    </dgm:pt>
    <dgm:pt modelId="{1C5862D9-24F4-49C8-A833-E8FE2BF5B6D2}" type="sibTrans" cxnId="{2374AAFC-1553-4BB5-8F40-4C55F99E2529}">
      <dgm:prSet/>
      <dgm:spPr/>
      <dgm:t>
        <a:bodyPr/>
        <a:lstStyle/>
        <a:p>
          <a:endParaRPr lang="pt-BR"/>
        </a:p>
      </dgm:t>
    </dgm:pt>
    <dgm:pt modelId="{A8F3A42E-7437-4AEC-85B0-7F63BA2508DC}">
      <dgm:prSet phldrT="[Texto]"/>
      <dgm:spPr/>
      <dgm:t>
        <a:bodyPr/>
        <a:lstStyle/>
        <a:p>
          <a:r>
            <a:rPr lang="pt-BR" dirty="0"/>
            <a:t>Houve ganho?</a:t>
          </a:r>
        </a:p>
      </dgm:t>
    </dgm:pt>
    <dgm:pt modelId="{206228E7-F769-4E08-9C65-71E23B227E3E}" type="parTrans" cxnId="{F9B83DA4-0847-477F-A9A3-6CF9CBD3DA93}">
      <dgm:prSet/>
      <dgm:spPr/>
      <dgm:t>
        <a:bodyPr/>
        <a:lstStyle/>
        <a:p>
          <a:endParaRPr lang="pt-BR"/>
        </a:p>
      </dgm:t>
    </dgm:pt>
    <dgm:pt modelId="{3816FB00-919A-4BDC-AC0A-3CEA03DEF4E9}" type="sibTrans" cxnId="{F9B83DA4-0847-477F-A9A3-6CF9CBD3DA93}">
      <dgm:prSet/>
      <dgm:spPr/>
      <dgm:t>
        <a:bodyPr/>
        <a:lstStyle/>
        <a:p>
          <a:endParaRPr lang="pt-BR"/>
        </a:p>
      </dgm:t>
    </dgm:pt>
    <dgm:pt modelId="{198B9FEC-6A44-451E-95DB-0CFFCCE325E4}">
      <dgm:prSet phldrT="[Texto]"/>
      <dgm:spPr/>
      <dgm:t>
        <a:bodyPr/>
        <a:lstStyle/>
        <a:p>
          <a:r>
            <a:rPr lang="pt-BR" dirty="0"/>
            <a:t>IRREGULAR</a:t>
          </a:r>
        </a:p>
      </dgm:t>
    </dgm:pt>
    <dgm:pt modelId="{52C8FF81-4BDE-46B7-B79C-16911563EEFF}" type="parTrans" cxnId="{438DBD08-25FC-4FAD-BA14-602E8EA1C189}">
      <dgm:prSet/>
      <dgm:spPr/>
      <dgm:t>
        <a:bodyPr/>
        <a:lstStyle/>
        <a:p>
          <a:endParaRPr lang="pt-BR"/>
        </a:p>
      </dgm:t>
    </dgm:pt>
    <dgm:pt modelId="{0BB0127D-B9DC-46A2-9295-04164C7FE566}" type="sibTrans" cxnId="{438DBD08-25FC-4FAD-BA14-602E8EA1C189}">
      <dgm:prSet/>
      <dgm:spPr/>
      <dgm:t>
        <a:bodyPr/>
        <a:lstStyle/>
        <a:p>
          <a:endParaRPr lang="pt-BR"/>
        </a:p>
      </dgm:t>
    </dgm:pt>
    <dgm:pt modelId="{A8A65FB5-2E44-4805-8097-E17C23A8B321}">
      <dgm:prSet phldrT="[Texto]"/>
      <dgm:spPr/>
      <dgm:t>
        <a:bodyPr/>
        <a:lstStyle/>
        <a:p>
          <a:r>
            <a:rPr lang="pt-BR" dirty="0"/>
            <a:t>IRREGULAR COM RESSARCIMENTO AO ERÁRIO</a:t>
          </a:r>
        </a:p>
      </dgm:t>
    </dgm:pt>
    <dgm:pt modelId="{43801753-787E-4203-A0C8-1557DD96EFE9}" type="parTrans" cxnId="{05B16F52-3C06-4255-85AA-A303F9A73024}">
      <dgm:prSet/>
      <dgm:spPr/>
      <dgm:t>
        <a:bodyPr/>
        <a:lstStyle/>
        <a:p>
          <a:endParaRPr lang="pt-BR"/>
        </a:p>
      </dgm:t>
    </dgm:pt>
    <dgm:pt modelId="{12C83DD5-5B47-4504-ABFD-CB884DA52344}" type="sibTrans" cxnId="{05B16F52-3C06-4255-85AA-A303F9A73024}">
      <dgm:prSet/>
      <dgm:spPr/>
      <dgm:t>
        <a:bodyPr/>
        <a:lstStyle/>
        <a:p>
          <a:endParaRPr lang="pt-BR"/>
        </a:p>
      </dgm:t>
    </dgm:pt>
    <dgm:pt modelId="{FAD89300-D4A3-4735-8AFF-E6AF5732EC40}" type="pres">
      <dgm:prSet presAssocID="{7CE00A1A-BA30-45E3-86B2-78B27CFFEC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7702247-DB54-4FA1-AFA0-D6EB73F4A72F}" type="pres">
      <dgm:prSet presAssocID="{814A3EF2-0164-4B78-98C3-6C9E56FD4989}" presName="root1" presStyleCnt="0"/>
      <dgm:spPr/>
    </dgm:pt>
    <dgm:pt modelId="{42D533B8-E76E-4480-A405-B845E7EE5A5B}" type="pres">
      <dgm:prSet presAssocID="{814A3EF2-0164-4B78-98C3-6C9E56FD4989}" presName="LevelOneTextNode" presStyleLbl="node0" presStyleIdx="0" presStyleCnt="1">
        <dgm:presLayoutVars>
          <dgm:chPref val="3"/>
        </dgm:presLayoutVars>
      </dgm:prSet>
      <dgm:spPr/>
    </dgm:pt>
    <dgm:pt modelId="{55BB8533-4B78-4938-BCCE-323DACC4FF2B}" type="pres">
      <dgm:prSet presAssocID="{814A3EF2-0164-4B78-98C3-6C9E56FD4989}" presName="level2hierChild" presStyleCnt="0"/>
      <dgm:spPr/>
    </dgm:pt>
    <dgm:pt modelId="{842E9549-C49D-41E8-BA02-5DF69C3AB9E8}" type="pres">
      <dgm:prSet presAssocID="{B2765DCD-B0E8-4628-B8A4-08BCD5E3DA63}" presName="conn2-1" presStyleLbl="parChTrans1D2" presStyleIdx="0" presStyleCnt="2"/>
      <dgm:spPr/>
    </dgm:pt>
    <dgm:pt modelId="{A109FA33-5C0F-4A5F-AA4B-FF369ED85716}" type="pres">
      <dgm:prSet presAssocID="{B2765DCD-B0E8-4628-B8A4-08BCD5E3DA63}" presName="connTx" presStyleLbl="parChTrans1D2" presStyleIdx="0" presStyleCnt="2"/>
      <dgm:spPr/>
    </dgm:pt>
    <dgm:pt modelId="{197DD953-4FF0-4AC0-A8E3-1864347D4D55}" type="pres">
      <dgm:prSet presAssocID="{2E514FAF-7990-4E87-9E74-5EA7C3287F5E}" presName="root2" presStyleCnt="0"/>
      <dgm:spPr/>
    </dgm:pt>
    <dgm:pt modelId="{837401F0-C4C7-42DC-A978-B8562F51F162}" type="pres">
      <dgm:prSet presAssocID="{2E514FAF-7990-4E87-9E74-5EA7C3287F5E}" presName="LevelTwoTextNode" presStyleLbl="node2" presStyleIdx="0" presStyleCnt="2">
        <dgm:presLayoutVars>
          <dgm:chPref val="3"/>
        </dgm:presLayoutVars>
      </dgm:prSet>
      <dgm:spPr/>
    </dgm:pt>
    <dgm:pt modelId="{40846B7B-8290-4037-94DB-0D8766A63A73}" type="pres">
      <dgm:prSet presAssocID="{2E514FAF-7990-4E87-9E74-5EA7C3287F5E}" presName="level3hierChild" presStyleCnt="0"/>
      <dgm:spPr/>
    </dgm:pt>
    <dgm:pt modelId="{19E52FCC-16BC-4968-BFA9-5D6ACC876E03}" type="pres">
      <dgm:prSet presAssocID="{BFAB0684-48CB-4135-877C-F9BBF75704DE}" presName="conn2-1" presStyleLbl="parChTrans1D3" presStyleIdx="0" presStyleCnt="4"/>
      <dgm:spPr/>
    </dgm:pt>
    <dgm:pt modelId="{98828A1A-86CA-4930-9A70-82B521485F81}" type="pres">
      <dgm:prSet presAssocID="{BFAB0684-48CB-4135-877C-F9BBF75704DE}" presName="connTx" presStyleLbl="parChTrans1D3" presStyleIdx="0" presStyleCnt="4"/>
      <dgm:spPr/>
    </dgm:pt>
    <dgm:pt modelId="{F33468C4-786A-4E2D-8BA3-0F3BB2BE8A89}" type="pres">
      <dgm:prSet presAssocID="{98978708-E8AA-4B01-8FE5-D1801FD7D1B5}" presName="root2" presStyleCnt="0"/>
      <dgm:spPr/>
    </dgm:pt>
    <dgm:pt modelId="{DD7C46B8-7E0C-45D4-AB40-8CB25975ACAB}" type="pres">
      <dgm:prSet presAssocID="{98978708-E8AA-4B01-8FE5-D1801FD7D1B5}" presName="LevelTwoTextNode" presStyleLbl="node3" presStyleIdx="0" presStyleCnt="4">
        <dgm:presLayoutVars>
          <dgm:chPref val="3"/>
        </dgm:presLayoutVars>
      </dgm:prSet>
      <dgm:spPr/>
    </dgm:pt>
    <dgm:pt modelId="{3D074F78-5ECB-457F-9473-C01C412012BC}" type="pres">
      <dgm:prSet presAssocID="{98978708-E8AA-4B01-8FE5-D1801FD7D1B5}" presName="level3hierChild" presStyleCnt="0"/>
      <dgm:spPr/>
    </dgm:pt>
    <dgm:pt modelId="{9FE98F23-0B84-4B77-8D44-B52745D2F6B3}" type="pres">
      <dgm:prSet presAssocID="{0A3DF6FC-D814-4FBB-9214-59B5F936EAC8}" presName="conn2-1" presStyleLbl="parChTrans1D3" presStyleIdx="1" presStyleCnt="4"/>
      <dgm:spPr/>
    </dgm:pt>
    <dgm:pt modelId="{C1787CD4-9196-4EF7-934A-B9A89529CAA2}" type="pres">
      <dgm:prSet presAssocID="{0A3DF6FC-D814-4FBB-9214-59B5F936EAC8}" presName="connTx" presStyleLbl="parChTrans1D3" presStyleIdx="1" presStyleCnt="4"/>
      <dgm:spPr/>
    </dgm:pt>
    <dgm:pt modelId="{D5055FA9-1301-45F9-ACFD-6BEB14574C36}" type="pres">
      <dgm:prSet presAssocID="{E760F4F0-F796-4A82-9A59-DE90B2D5FA95}" presName="root2" presStyleCnt="0"/>
      <dgm:spPr/>
    </dgm:pt>
    <dgm:pt modelId="{7B5E9DA8-AD49-47DA-9686-4CA77E36039B}" type="pres">
      <dgm:prSet presAssocID="{E760F4F0-F796-4A82-9A59-DE90B2D5FA95}" presName="LevelTwoTextNode" presStyleLbl="node3" presStyleIdx="1" presStyleCnt="4">
        <dgm:presLayoutVars>
          <dgm:chPref val="3"/>
        </dgm:presLayoutVars>
      </dgm:prSet>
      <dgm:spPr/>
    </dgm:pt>
    <dgm:pt modelId="{34FBD6F0-9DC5-48DF-98DE-FD69DCDE3AB8}" type="pres">
      <dgm:prSet presAssocID="{E760F4F0-F796-4A82-9A59-DE90B2D5FA95}" presName="level3hierChild" presStyleCnt="0"/>
      <dgm:spPr/>
    </dgm:pt>
    <dgm:pt modelId="{7A44C40E-8F0F-4103-B311-EBA6B8BC6366}" type="pres">
      <dgm:prSet presAssocID="{126DCDD4-FE7A-433F-806C-7BA46CD8A16A}" presName="conn2-1" presStyleLbl="parChTrans1D4" presStyleIdx="0" presStyleCnt="6"/>
      <dgm:spPr/>
    </dgm:pt>
    <dgm:pt modelId="{0519B54D-79F3-43CB-BF2E-76078E82219A}" type="pres">
      <dgm:prSet presAssocID="{126DCDD4-FE7A-433F-806C-7BA46CD8A16A}" presName="connTx" presStyleLbl="parChTrans1D4" presStyleIdx="0" presStyleCnt="6"/>
      <dgm:spPr/>
    </dgm:pt>
    <dgm:pt modelId="{3D5FA8CA-7C6C-4421-94DE-647E6004C822}" type="pres">
      <dgm:prSet presAssocID="{4713866C-D3DA-4113-B8D9-A0E434173FD9}" presName="root2" presStyleCnt="0"/>
      <dgm:spPr/>
    </dgm:pt>
    <dgm:pt modelId="{D379BBF2-86C2-4FB0-AA74-89EB4E32BD86}" type="pres">
      <dgm:prSet presAssocID="{4713866C-D3DA-4113-B8D9-A0E434173FD9}" presName="LevelTwoTextNode" presStyleLbl="node4" presStyleIdx="0" presStyleCnt="6">
        <dgm:presLayoutVars>
          <dgm:chPref val="3"/>
        </dgm:presLayoutVars>
      </dgm:prSet>
      <dgm:spPr/>
    </dgm:pt>
    <dgm:pt modelId="{CDD3B337-CD80-41F4-9E6A-652B34584B8D}" type="pres">
      <dgm:prSet presAssocID="{4713866C-D3DA-4113-B8D9-A0E434173FD9}" presName="level3hierChild" presStyleCnt="0"/>
      <dgm:spPr/>
    </dgm:pt>
    <dgm:pt modelId="{866E1A11-4B27-4534-87B3-D834320B714F}" type="pres">
      <dgm:prSet presAssocID="{D3C4F530-FFAE-4B5B-A9E8-3452FAD9EF0E}" presName="conn2-1" presStyleLbl="parChTrans1D4" presStyleIdx="1" presStyleCnt="6"/>
      <dgm:spPr/>
    </dgm:pt>
    <dgm:pt modelId="{8F9F3D66-D4C8-498A-8647-D71C0108B311}" type="pres">
      <dgm:prSet presAssocID="{D3C4F530-FFAE-4B5B-A9E8-3452FAD9EF0E}" presName="connTx" presStyleLbl="parChTrans1D4" presStyleIdx="1" presStyleCnt="6"/>
      <dgm:spPr/>
    </dgm:pt>
    <dgm:pt modelId="{3915C6AD-7E86-46C6-9476-C13FCF5A68F4}" type="pres">
      <dgm:prSet presAssocID="{B868D222-EE0A-4303-872C-8F2B0B4D4602}" presName="root2" presStyleCnt="0"/>
      <dgm:spPr/>
    </dgm:pt>
    <dgm:pt modelId="{7625E765-479F-4C12-B77C-6C2D9DC5CE49}" type="pres">
      <dgm:prSet presAssocID="{B868D222-EE0A-4303-872C-8F2B0B4D4602}" presName="LevelTwoTextNode" presStyleLbl="node4" presStyleIdx="1" presStyleCnt="6">
        <dgm:presLayoutVars>
          <dgm:chPref val="3"/>
        </dgm:presLayoutVars>
      </dgm:prSet>
      <dgm:spPr/>
    </dgm:pt>
    <dgm:pt modelId="{EAE0F294-0D51-40CD-9E79-C635B2FD8E12}" type="pres">
      <dgm:prSet presAssocID="{B868D222-EE0A-4303-872C-8F2B0B4D4602}" presName="level3hierChild" presStyleCnt="0"/>
      <dgm:spPr/>
    </dgm:pt>
    <dgm:pt modelId="{1C3A90F5-383A-4DCE-9EDB-560594E5F43F}" type="pres">
      <dgm:prSet presAssocID="{34EF0CB0-5A63-4068-829B-0041B4FE55D0}" presName="conn2-1" presStyleLbl="parChTrans1D2" presStyleIdx="1" presStyleCnt="2"/>
      <dgm:spPr/>
    </dgm:pt>
    <dgm:pt modelId="{BACCE23D-FBA7-4766-A418-7F5A6D3F3D77}" type="pres">
      <dgm:prSet presAssocID="{34EF0CB0-5A63-4068-829B-0041B4FE55D0}" presName="connTx" presStyleLbl="parChTrans1D2" presStyleIdx="1" presStyleCnt="2"/>
      <dgm:spPr/>
    </dgm:pt>
    <dgm:pt modelId="{4297DF2A-B76E-4885-80EF-F8F4151CDE21}" type="pres">
      <dgm:prSet presAssocID="{1EB346A3-F82C-4255-94F9-EB5F234E3F22}" presName="root2" presStyleCnt="0"/>
      <dgm:spPr/>
    </dgm:pt>
    <dgm:pt modelId="{C42EC939-A93D-44B7-8F1C-49AB564B8C30}" type="pres">
      <dgm:prSet presAssocID="{1EB346A3-F82C-4255-94F9-EB5F234E3F22}" presName="LevelTwoTextNode" presStyleLbl="node2" presStyleIdx="1" presStyleCnt="2">
        <dgm:presLayoutVars>
          <dgm:chPref val="3"/>
        </dgm:presLayoutVars>
      </dgm:prSet>
      <dgm:spPr/>
    </dgm:pt>
    <dgm:pt modelId="{7AD31D6D-E172-46BC-BC60-5B2BC83D6DCD}" type="pres">
      <dgm:prSet presAssocID="{1EB346A3-F82C-4255-94F9-EB5F234E3F22}" presName="level3hierChild" presStyleCnt="0"/>
      <dgm:spPr/>
    </dgm:pt>
    <dgm:pt modelId="{0351F1C9-A569-4A4F-9CB3-7BF228633845}" type="pres">
      <dgm:prSet presAssocID="{F28AFB9D-7FC0-4F4B-B48A-8971CEB13E16}" presName="conn2-1" presStyleLbl="parChTrans1D3" presStyleIdx="2" presStyleCnt="4"/>
      <dgm:spPr/>
    </dgm:pt>
    <dgm:pt modelId="{674A8C31-B592-4A3F-927F-87D64F681EBC}" type="pres">
      <dgm:prSet presAssocID="{F28AFB9D-7FC0-4F4B-B48A-8971CEB13E16}" presName="connTx" presStyleLbl="parChTrans1D3" presStyleIdx="2" presStyleCnt="4"/>
      <dgm:spPr/>
    </dgm:pt>
    <dgm:pt modelId="{6ABC3530-578C-4AB0-AED8-4899250105D1}" type="pres">
      <dgm:prSet presAssocID="{ADD7C962-D48E-4C15-82D4-60DC20190B35}" presName="root2" presStyleCnt="0"/>
      <dgm:spPr/>
    </dgm:pt>
    <dgm:pt modelId="{ECDA07F9-5904-4D11-B645-89221947217A}" type="pres">
      <dgm:prSet presAssocID="{ADD7C962-D48E-4C15-82D4-60DC20190B35}" presName="LevelTwoTextNode" presStyleLbl="node3" presStyleIdx="2" presStyleCnt="4">
        <dgm:presLayoutVars>
          <dgm:chPref val="3"/>
        </dgm:presLayoutVars>
      </dgm:prSet>
      <dgm:spPr/>
    </dgm:pt>
    <dgm:pt modelId="{D109145A-1765-48DB-AD96-F1E322A60403}" type="pres">
      <dgm:prSet presAssocID="{ADD7C962-D48E-4C15-82D4-60DC20190B35}" presName="level3hierChild" presStyleCnt="0"/>
      <dgm:spPr/>
    </dgm:pt>
    <dgm:pt modelId="{138C3BED-2092-40F9-AA23-362BF3B1CB0F}" type="pres">
      <dgm:prSet presAssocID="{74BB2053-4ADB-4EAC-A6BC-A7F50BEB93C0}" presName="conn2-1" presStyleLbl="parChTrans1D4" presStyleIdx="2" presStyleCnt="6"/>
      <dgm:spPr/>
    </dgm:pt>
    <dgm:pt modelId="{2658B313-24BE-4AF3-ACEF-D10FD9188BDA}" type="pres">
      <dgm:prSet presAssocID="{74BB2053-4ADB-4EAC-A6BC-A7F50BEB93C0}" presName="connTx" presStyleLbl="parChTrans1D4" presStyleIdx="2" presStyleCnt="6"/>
      <dgm:spPr/>
    </dgm:pt>
    <dgm:pt modelId="{28A30E44-FCA6-4700-8CD7-413CA8C9F2A9}" type="pres">
      <dgm:prSet presAssocID="{674CBBCC-1404-4C70-9A4F-1A80F7CFA5C0}" presName="root2" presStyleCnt="0"/>
      <dgm:spPr/>
    </dgm:pt>
    <dgm:pt modelId="{3B7745FE-930B-44F5-895F-13FC67551435}" type="pres">
      <dgm:prSet presAssocID="{674CBBCC-1404-4C70-9A4F-1A80F7CFA5C0}" presName="LevelTwoTextNode" presStyleLbl="node4" presStyleIdx="2" presStyleCnt="6">
        <dgm:presLayoutVars>
          <dgm:chPref val="3"/>
        </dgm:presLayoutVars>
      </dgm:prSet>
      <dgm:spPr/>
    </dgm:pt>
    <dgm:pt modelId="{193EAD54-C76E-4A2A-A2E7-276E09CE5D77}" type="pres">
      <dgm:prSet presAssocID="{674CBBCC-1404-4C70-9A4F-1A80F7CFA5C0}" presName="level3hierChild" presStyleCnt="0"/>
      <dgm:spPr/>
    </dgm:pt>
    <dgm:pt modelId="{9B294F59-5AF5-4424-9F4B-73123C24F70A}" type="pres">
      <dgm:prSet presAssocID="{7A2979C5-F28B-44DD-9D32-3E8071099E0E}" presName="conn2-1" presStyleLbl="parChTrans1D4" presStyleIdx="3" presStyleCnt="6"/>
      <dgm:spPr/>
    </dgm:pt>
    <dgm:pt modelId="{BEBAA52E-B27B-48B1-8105-CA859E2B9AED}" type="pres">
      <dgm:prSet presAssocID="{7A2979C5-F28B-44DD-9D32-3E8071099E0E}" presName="connTx" presStyleLbl="parChTrans1D4" presStyleIdx="3" presStyleCnt="6"/>
      <dgm:spPr/>
    </dgm:pt>
    <dgm:pt modelId="{B530EBF3-41D0-4C9F-A607-4F7B4685A766}" type="pres">
      <dgm:prSet presAssocID="{D6B4E42A-B867-44F6-B0DE-82BE37F71CA5}" presName="root2" presStyleCnt="0"/>
      <dgm:spPr/>
    </dgm:pt>
    <dgm:pt modelId="{4063BE65-B3C9-4853-9F8E-E9B50EC8E2E5}" type="pres">
      <dgm:prSet presAssocID="{D6B4E42A-B867-44F6-B0DE-82BE37F71CA5}" presName="LevelTwoTextNode" presStyleLbl="node4" presStyleIdx="3" presStyleCnt="6">
        <dgm:presLayoutVars>
          <dgm:chPref val="3"/>
        </dgm:presLayoutVars>
      </dgm:prSet>
      <dgm:spPr/>
    </dgm:pt>
    <dgm:pt modelId="{68B875FB-A964-4180-A646-DF95BCECF864}" type="pres">
      <dgm:prSet presAssocID="{D6B4E42A-B867-44F6-B0DE-82BE37F71CA5}" presName="level3hierChild" presStyleCnt="0"/>
      <dgm:spPr/>
    </dgm:pt>
    <dgm:pt modelId="{71FC7AEF-6049-416D-8285-A235CA9E3547}" type="pres">
      <dgm:prSet presAssocID="{206228E7-F769-4E08-9C65-71E23B227E3E}" presName="conn2-1" presStyleLbl="parChTrans1D3" presStyleIdx="3" presStyleCnt="4"/>
      <dgm:spPr/>
    </dgm:pt>
    <dgm:pt modelId="{C5639CF4-F613-4879-9B03-EA694E75303D}" type="pres">
      <dgm:prSet presAssocID="{206228E7-F769-4E08-9C65-71E23B227E3E}" presName="connTx" presStyleLbl="parChTrans1D3" presStyleIdx="3" presStyleCnt="4"/>
      <dgm:spPr/>
    </dgm:pt>
    <dgm:pt modelId="{34BAF784-C912-45F2-B268-91ABD1A18CE3}" type="pres">
      <dgm:prSet presAssocID="{A8F3A42E-7437-4AEC-85B0-7F63BA2508DC}" presName="root2" presStyleCnt="0"/>
      <dgm:spPr/>
    </dgm:pt>
    <dgm:pt modelId="{4EC8011A-474A-4EAA-8B41-91BB80E3D2C0}" type="pres">
      <dgm:prSet presAssocID="{A8F3A42E-7437-4AEC-85B0-7F63BA2508DC}" presName="LevelTwoTextNode" presStyleLbl="node3" presStyleIdx="3" presStyleCnt="4">
        <dgm:presLayoutVars>
          <dgm:chPref val="3"/>
        </dgm:presLayoutVars>
      </dgm:prSet>
      <dgm:spPr/>
    </dgm:pt>
    <dgm:pt modelId="{CF0E58DD-E0B4-4249-A2C7-493A4721D3C4}" type="pres">
      <dgm:prSet presAssocID="{A8F3A42E-7437-4AEC-85B0-7F63BA2508DC}" presName="level3hierChild" presStyleCnt="0"/>
      <dgm:spPr/>
    </dgm:pt>
    <dgm:pt modelId="{35D9294C-48CE-4F49-9C78-79F619C91B1D}" type="pres">
      <dgm:prSet presAssocID="{52C8FF81-4BDE-46B7-B79C-16911563EEFF}" presName="conn2-1" presStyleLbl="parChTrans1D4" presStyleIdx="4" presStyleCnt="6"/>
      <dgm:spPr/>
    </dgm:pt>
    <dgm:pt modelId="{801B2566-1DBD-4FC9-8B04-0153456596F5}" type="pres">
      <dgm:prSet presAssocID="{52C8FF81-4BDE-46B7-B79C-16911563EEFF}" presName="connTx" presStyleLbl="parChTrans1D4" presStyleIdx="4" presStyleCnt="6"/>
      <dgm:spPr/>
    </dgm:pt>
    <dgm:pt modelId="{BD2CC100-13CE-4349-9930-BA9BBF45A468}" type="pres">
      <dgm:prSet presAssocID="{198B9FEC-6A44-451E-95DB-0CFFCCE325E4}" presName="root2" presStyleCnt="0"/>
      <dgm:spPr/>
    </dgm:pt>
    <dgm:pt modelId="{C4BDECCD-E353-4F2E-B32B-039C80438904}" type="pres">
      <dgm:prSet presAssocID="{198B9FEC-6A44-451E-95DB-0CFFCCE325E4}" presName="LevelTwoTextNode" presStyleLbl="node4" presStyleIdx="4" presStyleCnt="6">
        <dgm:presLayoutVars>
          <dgm:chPref val="3"/>
        </dgm:presLayoutVars>
      </dgm:prSet>
      <dgm:spPr/>
    </dgm:pt>
    <dgm:pt modelId="{DE10E32A-9732-4815-9215-79E33D08DA2B}" type="pres">
      <dgm:prSet presAssocID="{198B9FEC-6A44-451E-95DB-0CFFCCE325E4}" presName="level3hierChild" presStyleCnt="0"/>
      <dgm:spPr/>
    </dgm:pt>
    <dgm:pt modelId="{69ADB3A9-D8E4-411A-9DB6-9FC33CC78FC9}" type="pres">
      <dgm:prSet presAssocID="{43801753-787E-4203-A0C8-1557DD96EFE9}" presName="conn2-1" presStyleLbl="parChTrans1D4" presStyleIdx="5" presStyleCnt="6"/>
      <dgm:spPr/>
    </dgm:pt>
    <dgm:pt modelId="{54A56B3B-BE2A-4DD5-A60B-2D23E1B5893F}" type="pres">
      <dgm:prSet presAssocID="{43801753-787E-4203-A0C8-1557DD96EFE9}" presName="connTx" presStyleLbl="parChTrans1D4" presStyleIdx="5" presStyleCnt="6"/>
      <dgm:spPr/>
    </dgm:pt>
    <dgm:pt modelId="{9550CC9C-3191-46F2-A9C1-E41CFAF8C26D}" type="pres">
      <dgm:prSet presAssocID="{A8A65FB5-2E44-4805-8097-E17C23A8B321}" presName="root2" presStyleCnt="0"/>
      <dgm:spPr/>
    </dgm:pt>
    <dgm:pt modelId="{34AB0F8D-4CAE-4A0E-B764-ABA739CBE76A}" type="pres">
      <dgm:prSet presAssocID="{A8A65FB5-2E44-4805-8097-E17C23A8B321}" presName="LevelTwoTextNode" presStyleLbl="node4" presStyleIdx="5" presStyleCnt="6">
        <dgm:presLayoutVars>
          <dgm:chPref val="3"/>
        </dgm:presLayoutVars>
      </dgm:prSet>
      <dgm:spPr/>
    </dgm:pt>
    <dgm:pt modelId="{BE83EA9B-4188-4374-83E1-063E7DAD6500}" type="pres">
      <dgm:prSet presAssocID="{A8A65FB5-2E44-4805-8097-E17C23A8B321}" presName="level3hierChild" presStyleCnt="0"/>
      <dgm:spPr/>
    </dgm:pt>
  </dgm:ptLst>
  <dgm:cxnLst>
    <dgm:cxn modelId="{0C571D03-76A4-4509-9B69-4E2717867190}" type="presOf" srcId="{52C8FF81-4BDE-46B7-B79C-16911563EEFF}" destId="{35D9294C-48CE-4F49-9C78-79F619C91B1D}" srcOrd="0" destOrd="0" presId="urn:microsoft.com/office/officeart/2005/8/layout/hierarchy2"/>
    <dgm:cxn modelId="{438DBD08-25FC-4FAD-BA14-602E8EA1C189}" srcId="{A8F3A42E-7437-4AEC-85B0-7F63BA2508DC}" destId="{198B9FEC-6A44-451E-95DB-0CFFCCE325E4}" srcOrd="0" destOrd="0" parTransId="{52C8FF81-4BDE-46B7-B79C-16911563EEFF}" sibTransId="{0BB0127D-B9DC-46A2-9295-04164C7FE566}"/>
    <dgm:cxn modelId="{F9060209-A415-41C1-895B-61278B7A4176}" type="presOf" srcId="{1EB346A3-F82C-4255-94F9-EB5F234E3F22}" destId="{C42EC939-A93D-44B7-8F1C-49AB564B8C30}" srcOrd="0" destOrd="0" presId="urn:microsoft.com/office/officeart/2005/8/layout/hierarchy2"/>
    <dgm:cxn modelId="{A6AE7E10-6413-4DF6-86ED-71EFEF62549A}" type="presOf" srcId="{0A3DF6FC-D814-4FBB-9214-59B5F936EAC8}" destId="{C1787CD4-9196-4EF7-934A-B9A89529CAA2}" srcOrd="1" destOrd="0" presId="urn:microsoft.com/office/officeart/2005/8/layout/hierarchy2"/>
    <dgm:cxn modelId="{E2C24B11-C016-455A-A380-A0285D3CAF50}" type="presOf" srcId="{BFAB0684-48CB-4135-877C-F9BBF75704DE}" destId="{98828A1A-86CA-4930-9A70-82B521485F81}" srcOrd="1" destOrd="0" presId="urn:microsoft.com/office/officeart/2005/8/layout/hierarchy2"/>
    <dgm:cxn modelId="{68C43113-FC04-4478-9975-E94AF0866971}" type="presOf" srcId="{198B9FEC-6A44-451E-95DB-0CFFCCE325E4}" destId="{C4BDECCD-E353-4F2E-B32B-039C80438904}" srcOrd="0" destOrd="0" presId="urn:microsoft.com/office/officeart/2005/8/layout/hierarchy2"/>
    <dgm:cxn modelId="{B6DD6715-D645-48FC-AA1D-D5A79819A30F}" type="presOf" srcId="{4713866C-D3DA-4113-B8D9-A0E434173FD9}" destId="{D379BBF2-86C2-4FB0-AA74-89EB4E32BD86}" srcOrd="0" destOrd="0" presId="urn:microsoft.com/office/officeart/2005/8/layout/hierarchy2"/>
    <dgm:cxn modelId="{6E068C1B-2090-4379-B837-56FEE5DEED21}" type="presOf" srcId="{B2765DCD-B0E8-4628-B8A4-08BCD5E3DA63}" destId="{842E9549-C49D-41E8-BA02-5DF69C3AB9E8}" srcOrd="0" destOrd="0" presId="urn:microsoft.com/office/officeart/2005/8/layout/hierarchy2"/>
    <dgm:cxn modelId="{55922426-CD6D-484A-9957-40EBD29F4DFE}" srcId="{814A3EF2-0164-4B78-98C3-6C9E56FD4989}" destId="{2E514FAF-7990-4E87-9E74-5EA7C3287F5E}" srcOrd="0" destOrd="0" parTransId="{B2765DCD-B0E8-4628-B8A4-08BCD5E3DA63}" sibTransId="{41000C3B-CE3E-4747-B674-390DE3890643}"/>
    <dgm:cxn modelId="{92AA432A-2938-4BB2-8BC4-1E96DB842E1F}" srcId="{ADD7C962-D48E-4C15-82D4-60DC20190B35}" destId="{674CBBCC-1404-4C70-9A4F-1A80F7CFA5C0}" srcOrd="0" destOrd="0" parTransId="{74BB2053-4ADB-4EAC-A6BC-A7F50BEB93C0}" sibTransId="{7D290699-6D6E-4272-BC43-3D5955630395}"/>
    <dgm:cxn modelId="{4CF6B02D-CC7D-4B19-9780-1D011F59E6AB}" type="presOf" srcId="{206228E7-F769-4E08-9C65-71E23B227E3E}" destId="{C5639CF4-F613-4879-9B03-EA694E75303D}" srcOrd="1" destOrd="0" presId="urn:microsoft.com/office/officeart/2005/8/layout/hierarchy2"/>
    <dgm:cxn modelId="{563C3F3A-6F7D-4287-A108-6843326F0314}" type="presOf" srcId="{D6B4E42A-B867-44F6-B0DE-82BE37F71CA5}" destId="{4063BE65-B3C9-4853-9F8E-E9B50EC8E2E5}" srcOrd="0" destOrd="0" presId="urn:microsoft.com/office/officeart/2005/8/layout/hierarchy2"/>
    <dgm:cxn modelId="{B27AC05B-35F8-4D96-B32E-F196B47CC318}" srcId="{E760F4F0-F796-4A82-9A59-DE90B2D5FA95}" destId="{B868D222-EE0A-4303-872C-8F2B0B4D4602}" srcOrd="1" destOrd="0" parTransId="{D3C4F530-FFAE-4B5B-A9E8-3452FAD9EF0E}" sibTransId="{9173A618-BE35-43CB-8012-93342C1C370E}"/>
    <dgm:cxn modelId="{BF6C1366-6A6E-4640-ACC6-36978DD2E05B}" type="presOf" srcId="{674CBBCC-1404-4C70-9A4F-1A80F7CFA5C0}" destId="{3B7745FE-930B-44F5-895F-13FC67551435}" srcOrd="0" destOrd="0" presId="urn:microsoft.com/office/officeart/2005/8/layout/hierarchy2"/>
    <dgm:cxn modelId="{B8AED067-217E-4D93-9CBB-FE5F4DC74903}" type="presOf" srcId="{126DCDD4-FE7A-433F-806C-7BA46CD8A16A}" destId="{7A44C40E-8F0F-4103-B311-EBA6B8BC6366}" srcOrd="0" destOrd="0" presId="urn:microsoft.com/office/officeart/2005/8/layout/hierarchy2"/>
    <dgm:cxn modelId="{6BE2124A-AE50-4C4A-8ECD-1AB4FE33D1CB}" type="presOf" srcId="{D3C4F530-FFAE-4B5B-A9E8-3452FAD9EF0E}" destId="{8F9F3D66-D4C8-498A-8647-D71C0108B311}" srcOrd="1" destOrd="0" presId="urn:microsoft.com/office/officeart/2005/8/layout/hierarchy2"/>
    <dgm:cxn modelId="{80942D50-D082-43A4-835E-14FDFC1D60F9}" type="presOf" srcId="{206228E7-F769-4E08-9C65-71E23B227E3E}" destId="{71FC7AEF-6049-416D-8285-A235CA9E3547}" srcOrd="0" destOrd="0" presId="urn:microsoft.com/office/officeart/2005/8/layout/hierarchy2"/>
    <dgm:cxn modelId="{05B16F52-3C06-4255-85AA-A303F9A73024}" srcId="{A8F3A42E-7437-4AEC-85B0-7F63BA2508DC}" destId="{A8A65FB5-2E44-4805-8097-E17C23A8B321}" srcOrd="1" destOrd="0" parTransId="{43801753-787E-4203-A0C8-1557DD96EFE9}" sibTransId="{12C83DD5-5B47-4504-ABFD-CB884DA52344}"/>
    <dgm:cxn modelId="{33A57B55-A220-4E74-8B86-04BE1142FFCA}" type="presOf" srcId="{E760F4F0-F796-4A82-9A59-DE90B2D5FA95}" destId="{7B5E9DA8-AD49-47DA-9686-4CA77E36039B}" srcOrd="0" destOrd="0" presId="urn:microsoft.com/office/officeart/2005/8/layout/hierarchy2"/>
    <dgm:cxn modelId="{3756A876-2D8B-42ED-BAC0-C1673A74F272}" type="presOf" srcId="{B2765DCD-B0E8-4628-B8A4-08BCD5E3DA63}" destId="{A109FA33-5C0F-4A5F-AA4B-FF369ED85716}" srcOrd="1" destOrd="0" presId="urn:microsoft.com/office/officeart/2005/8/layout/hierarchy2"/>
    <dgm:cxn modelId="{ACA4E57C-8E62-4809-867D-80C906242E68}" type="presOf" srcId="{74BB2053-4ADB-4EAC-A6BC-A7F50BEB93C0}" destId="{2658B313-24BE-4AF3-ACEF-D10FD9188BDA}" srcOrd="1" destOrd="0" presId="urn:microsoft.com/office/officeart/2005/8/layout/hierarchy2"/>
    <dgm:cxn modelId="{6131EA84-9078-450D-97E9-9D88EBE067DB}" type="presOf" srcId="{A8F3A42E-7437-4AEC-85B0-7F63BA2508DC}" destId="{4EC8011A-474A-4EAA-8B41-91BB80E3D2C0}" srcOrd="0" destOrd="0" presId="urn:microsoft.com/office/officeart/2005/8/layout/hierarchy2"/>
    <dgm:cxn modelId="{E3232089-F47D-4CBA-8925-DAE23A3FD45D}" type="presOf" srcId="{98978708-E8AA-4B01-8FE5-D1801FD7D1B5}" destId="{DD7C46B8-7E0C-45D4-AB40-8CB25975ACAB}" srcOrd="0" destOrd="0" presId="urn:microsoft.com/office/officeart/2005/8/layout/hierarchy2"/>
    <dgm:cxn modelId="{8C00058B-A5B6-4EAF-9E9F-DE2809FE5BDB}" type="presOf" srcId="{BFAB0684-48CB-4135-877C-F9BBF75704DE}" destId="{19E52FCC-16BC-4968-BFA9-5D6ACC876E03}" srcOrd="0" destOrd="0" presId="urn:microsoft.com/office/officeart/2005/8/layout/hierarchy2"/>
    <dgm:cxn modelId="{D352388F-4868-4D31-BD2C-4DBBE75D2363}" srcId="{814A3EF2-0164-4B78-98C3-6C9E56FD4989}" destId="{1EB346A3-F82C-4255-94F9-EB5F234E3F22}" srcOrd="1" destOrd="0" parTransId="{34EF0CB0-5A63-4068-829B-0041B4FE55D0}" sibTransId="{B8979673-4D8A-459D-AC7C-79BDBC078736}"/>
    <dgm:cxn modelId="{C619B594-81BA-42CE-B3BE-C02856AB0F29}" type="presOf" srcId="{D3C4F530-FFAE-4B5B-A9E8-3452FAD9EF0E}" destId="{866E1A11-4B27-4534-87B3-D834320B714F}" srcOrd="0" destOrd="0" presId="urn:microsoft.com/office/officeart/2005/8/layout/hierarchy2"/>
    <dgm:cxn modelId="{9F8E1A9F-18C8-42FD-82BC-E61A1EBF8F6F}" srcId="{E760F4F0-F796-4A82-9A59-DE90B2D5FA95}" destId="{4713866C-D3DA-4113-B8D9-A0E434173FD9}" srcOrd="0" destOrd="0" parTransId="{126DCDD4-FE7A-433F-806C-7BA46CD8A16A}" sibTransId="{83EA485E-63FE-444C-AF21-AC637D200AE5}"/>
    <dgm:cxn modelId="{E72890A0-654A-4045-BACE-77D4AAE0A549}" type="presOf" srcId="{ADD7C962-D48E-4C15-82D4-60DC20190B35}" destId="{ECDA07F9-5904-4D11-B645-89221947217A}" srcOrd="0" destOrd="0" presId="urn:microsoft.com/office/officeart/2005/8/layout/hierarchy2"/>
    <dgm:cxn modelId="{F9B83DA4-0847-477F-A9A3-6CF9CBD3DA93}" srcId="{1EB346A3-F82C-4255-94F9-EB5F234E3F22}" destId="{A8F3A42E-7437-4AEC-85B0-7F63BA2508DC}" srcOrd="1" destOrd="0" parTransId="{206228E7-F769-4E08-9C65-71E23B227E3E}" sibTransId="{3816FB00-919A-4BDC-AC0A-3CEA03DEF4E9}"/>
    <dgm:cxn modelId="{A76F6FA7-B8AB-4CFD-AC34-AB725B8D8456}" type="presOf" srcId="{126DCDD4-FE7A-433F-806C-7BA46CD8A16A}" destId="{0519B54D-79F3-43CB-BF2E-76078E82219A}" srcOrd="1" destOrd="0" presId="urn:microsoft.com/office/officeart/2005/8/layout/hierarchy2"/>
    <dgm:cxn modelId="{40C882A9-2F11-4F29-908A-62CAB3309F80}" type="presOf" srcId="{F28AFB9D-7FC0-4F4B-B48A-8971CEB13E16}" destId="{674A8C31-B592-4A3F-927F-87D64F681EBC}" srcOrd="1" destOrd="0" presId="urn:microsoft.com/office/officeart/2005/8/layout/hierarchy2"/>
    <dgm:cxn modelId="{C85E89AB-918E-4048-B4E1-827B16261209}" type="presOf" srcId="{43801753-787E-4203-A0C8-1557DD96EFE9}" destId="{54A56B3B-BE2A-4DD5-A60B-2D23E1B5893F}" srcOrd="1" destOrd="0" presId="urn:microsoft.com/office/officeart/2005/8/layout/hierarchy2"/>
    <dgm:cxn modelId="{C399F2AC-4129-40E7-A64B-507913EA1A70}" type="presOf" srcId="{7CE00A1A-BA30-45E3-86B2-78B27CFFEC2D}" destId="{FAD89300-D4A3-4735-8AFF-E6AF5732EC40}" srcOrd="0" destOrd="0" presId="urn:microsoft.com/office/officeart/2005/8/layout/hierarchy2"/>
    <dgm:cxn modelId="{395C41AE-0A3C-4FE1-AE13-5CDE2A497FE9}" type="presOf" srcId="{34EF0CB0-5A63-4068-829B-0041B4FE55D0}" destId="{1C3A90F5-383A-4DCE-9EDB-560594E5F43F}" srcOrd="0" destOrd="0" presId="urn:microsoft.com/office/officeart/2005/8/layout/hierarchy2"/>
    <dgm:cxn modelId="{375A35B2-3E56-45BD-BAF3-7FD2BD06CB12}" type="presOf" srcId="{814A3EF2-0164-4B78-98C3-6C9E56FD4989}" destId="{42D533B8-E76E-4480-A405-B845E7EE5A5B}" srcOrd="0" destOrd="0" presId="urn:microsoft.com/office/officeart/2005/8/layout/hierarchy2"/>
    <dgm:cxn modelId="{6BAD41B8-A5AC-4570-9FA4-D42DE2FFD4C5}" type="presOf" srcId="{A8A65FB5-2E44-4805-8097-E17C23A8B321}" destId="{34AB0F8D-4CAE-4A0E-B764-ABA739CBE76A}" srcOrd="0" destOrd="0" presId="urn:microsoft.com/office/officeart/2005/8/layout/hierarchy2"/>
    <dgm:cxn modelId="{59BE5FBC-2384-41C7-BCDF-CF1B86619446}" type="presOf" srcId="{7A2979C5-F28B-44DD-9D32-3E8071099E0E}" destId="{BEBAA52E-B27B-48B1-8105-CA859E2B9AED}" srcOrd="1" destOrd="0" presId="urn:microsoft.com/office/officeart/2005/8/layout/hierarchy2"/>
    <dgm:cxn modelId="{1353D4BC-33BE-4C83-9DCB-093BACD3AD74}" type="presOf" srcId="{0A3DF6FC-D814-4FBB-9214-59B5F936EAC8}" destId="{9FE98F23-0B84-4B77-8D44-B52745D2F6B3}" srcOrd="0" destOrd="0" presId="urn:microsoft.com/office/officeart/2005/8/layout/hierarchy2"/>
    <dgm:cxn modelId="{2A61E0BC-D3E6-4CD1-930E-0BD700F705C1}" type="presOf" srcId="{B868D222-EE0A-4303-872C-8F2B0B4D4602}" destId="{7625E765-479F-4C12-B77C-6C2D9DC5CE49}" srcOrd="0" destOrd="0" presId="urn:microsoft.com/office/officeart/2005/8/layout/hierarchy2"/>
    <dgm:cxn modelId="{DCC8A5C9-1449-4A40-AFD0-BAD55A1C3C12}" type="presOf" srcId="{7A2979C5-F28B-44DD-9D32-3E8071099E0E}" destId="{9B294F59-5AF5-4424-9F4B-73123C24F70A}" srcOrd="0" destOrd="0" presId="urn:microsoft.com/office/officeart/2005/8/layout/hierarchy2"/>
    <dgm:cxn modelId="{4DAD07CF-862A-49D2-93E8-80A90A919DF9}" type="presOf" srcId="{F28AFB9D-7FC0-4F4B-B48A-8971CEB13E16}" destId="{0351F1C9-A569-4A4F-9CB3-7BF228633845}" srcOrd="0" destOrd="0" presId="urn:microsoft.com/office/officeart/2005/8/layout/hierarchy2"/>
    <dgm:cxn modelId="{B11B14D0-871E-46CC-BF39-F2E163D5EAE2}" type="presOf" srcId="{34EF0CB0-5A63-4068-829B-0041B4FE55D0}" destId="{BACCE23D-FBA7-4766-A418-7F5A6D3F3D77}" srcOrd="1" destOrd="0" presId="urn:microsoft.com/office/officeart/2005/8/layout/hierarchy2"/>
    <dgm:cxn modelId="{C08786D3-FE56-45CD-A3AC-5F5D95B9CAC8}" srcId="{2E514FAF-7990-4E87-9E74-5EA7C3287F5E}" destId="{E760F4F0-F796-4A82-9A59-DE90B2D5FA95}" srcOrd="1" destOrd="0" parTransId="{0A3DF6FC-D814-4FBB-9214-59B5F936EAC8}" sibTransId="{B04E240F-2172-47D4-A0F9-4DC9138A3E72}"/>
    <dgm:cxn modelId="{4D0107D4-A6E0-47F1-A7FF-69DCE0AEFB93}" srcId="{1EB346A3-F82C-4255-94F9-EB5F234E3F22}" destId="{ADD7C962-D48E-4C15-82D4-60DC20190B35}" srcOrd="0" destOrd="0" parTransId="{F28AFB9D-7FC0-4F4B-B48A-8971CEB13E16}" sibTransId="{8DBB0BB7-E1BA-4CB4-894A-2F0A0BE41E96}"/>
    <dgm:cxn modelId="{D20E15D4-45F2-4B02-B564-C751F01DF79C}" type="presOf" srcId="{52C8FF81-4BDE-46B7-B79C-16911563EEFF}" destId="{801B2566-1DBD-4FC9-8B04-0153456596F5}" srcOrd="1" destOrd="0" presId="urn:microsoft.com/office/officeart/2005/8/layout/hierarchy2"/>
    <dgm:cxn modelId="{821E09DD-1614-4C8F-91C4-2F9DDC03AA8A}" type="presOf" srcId="{43801753-787E-4203-A0C8-1557DD96EFE9}" destId="{69ADB3A9-D8E4-411A-9DB6-9FC33CC78FC9}" srcOrd="0" destOrd="0" presId="urn:microsoft.com/office/officeart/2005/8/layout/hierarchy2"/>
    <dgm:cxn modelId="{0D14B3E0-540E-4105-B89A-1EA351047073}" srcId="{7CE00A1A-BA30-45E3-86B2-78B27CFFEC2D}" destId="{814A3EF2-0164-4B78-98C3-6C9E56FD4989}" srcOrd="0" destOrd="0" parTransId="{0C32905C-E421-4552-8A1B-42A462F0ED8C}" sibTransId="{8A077746-1F83-4347-915D-F0B128651AAB}"/>
    <dgm:cxn modelId="{7D88F9E5-9D34-485B-9A8F-8E78C1C3AA84}" type="presOf" srcId="{2E514FAF-7990-4E87-9E74-5EA7C3287F5E}" destId="{837401F0-C4C7-42DC-A978-B8562F51F162}" srcOrd="0" destOrd="0" presId="urn:microsoft.com/office/officeart/2005/8/layout/hierarchy2"/>
    <dgm:cxn modelId="{6E0530E6-65D1-4D61-8ECE-DC8BD4E19289}" srcId="{2E514FAF-7990-4E87-9E74-5EA7C3287F5E}" destId="{98978708-E8AA-4B01-8FE5-D1801FD7D1B5}" srcOrd="0" destOrd="0" parTransId="{BFAB0684-48CB-4135-877C-F9BBF75704DE}" sibTransId="{24D1423F-F5BB-4EBB-95AE-C1C58B9EC599}"/>
    <dgm:cxn modelId="{E8B987F5-5132-4B7E-A9DE-0E3A0A77A887}" type="presOf" srcId="{74BB2053-4ADB-4EAC-A6BC-A7F50BEB93C0}" destId="{138C3BED-2092-40F9-AA23-362BF3B1CB0F}" srcOrd="0" destOrd="0" presId="urn:microsoft.com/office/officeart/2005/8/layout/hierarchy2"/>
    <dgm:cxn modelId="{2374AAFC-1553-4BB5-8F40-4C55F99E2529}" srcId="{ADD7C962-D48E-4C15-82D4-60DC20190B35}" destId="{D6B4E42A-B867-44F6-B0DE-82BE37F71CA5}" srcOrd="1" destOrd="0" parTransId="{7A2979C5-F28B-44DD-9D32-3E8071099E0E}" sibTransId="{1C5862D9-24F4-49C8-A833-E8FE2BF5B6D2}"/>
    <dgm:cxn modelId="{38D367B7-57A4-4A2D-86B2-26F607FC0FB9}" type="presParOf" srcId="{FAD89300-D4A3-4735-8AFF-E6AF5732EC40}" destId="{27702247-DB54-4FA1-AFA0-D6EB73F4A72F}" srcOrd="0" destOrd="0" presId="urn:microsoft.com/office/officeart/2005/8/layout/hierarchy2"/>
    <dgm:cxn modelId="{5CF72647-83F9-494F-88E5-86261130F4FC}" type="presParOf" srcId="{27702247-DB54-4FA1-AFA0-D6EB73F4A72F}" destId="{42D533B8-E76E-4480-A405-B845E7EE5A5B}" srcOrd="0" destOrd="0" presId="urn:microsoft.com/office/officeart/2005/8/layout/hierarchy2"/>
    <dgm:cxn modelId="{D57E49F4-00C2-46DB-AE3F-32A3349B3D6B}" type="presParOf" srcId="{27702247-DB54-4FA1-AFA0-D6EB73F4A72F}" destId="{55BB8533-4B78-4938-BCCE-323DACC4FF2B}" srcOrd="1" destOrd="0" presId="urn:microsoft.com/office/officeart/2005/8/layout/hierarchy2"/>
    <dgm:cxn modelId="{4289573F-612B-463E-8A29-A922D7D3BE1A}" type="presParOf" srcId="{55BB8533-4B78-4938-BCCE-323DACC4FF2B}" destId="{842E9549-C49D-41E8-BA02-5DF69C3AB9E8}" srcOrd="0" destOrd="0" presId="urn:microsoft.com/office/officeart/2005/8/layout/hierarchy2"/>
    <dgm:cxn modelId="{E00738DB-E98A-4FF8-B3E4-4F3AA2699E14}" type="presParOf" srcId="{842E9549-C49D-41E8-BA02-5DF69C3AB9E8}" destId="{A109FA33-5C0F-4A5F-AA4B-FF369ED85716}" srcOrd="0" destOrd="0" presId="urn:microsoft.com/office/officeart/2005/8/layout/hierarchy2"/>
    <dgm:cxn modelId="{194180A5-BBD9-4AA9-AF5A-5C8BA44D62FC}" type="presParOf" srcId="{55BB8533-4B78-4938-BCCE-323DACC4FF2B}" destId="{197DD953-4FF0-4AC0-A8E3-1864347D4D55}" srcOrd="1" destOrd="0" presId="urn:microsoft.com/office/officeart/2005/8/layout/hierarchy2"/>
    <dgm:cxn modelId="{09A5F0C4-FAF8-4F7E-B15C-F29E4FD84767}" type="presParOf" srcId="{197DD953-4FF0-4AC0-A8E3-1864347D4D55}" destId="{837401F0-C4C7-42DC-A978-B8562F51F162}" srcOrd="0" destOrd="0" presId="urn:microsoft.com/office/officeart/2005/8/layout/hierarchy2"/>
    <dgm:cxn modelId="{9A6FFADC-9C36-4E91-BF1D-E478AABDA294}" type="presParOf" srcId="{197DD953-4FF0-4AC0-A8E3-1864347D4D55}" destId="{40846B7B-8290-4037-94DB-0D8766A63A73}" srcOrd="1" destOrd="0" presId="urn:microsoft.com/office/officeart/2005/8/layout/hierarchy2"/>
    <dgm:cxn modelId="{5F59B5C6-07CB-44F1-9D80-3DDFB1BDC50E}" type="presParOf" srcId="{40846B7B-8290-4037-94DB-0D8766A63A73}" destId="{19E52FCC-16BC-4968-BFA9-5D6ACC876E03}" srcOrd="0" destOrd="0" presId="urn:microsoft.com/office/officeart/2005/8/layout/hierarchy2"/>
    <dgm:cxn modelId="{BDD55CC2-7E06-4594-B2F1-FACBF061F0D0}" type="presParOf" srcId="{19E52FCC-16BC-4968-BFA9-5D6ACC876E03}" destId="{98828A1A-86CA-4930-9A70-82B521485F81}" srcOrd="0" destOrd="0" presId="urn:microsoft.com/office/officeart/2005/8/layout/hierarchy2"/>
    <dgm:cxn modelId="{CE726EF5-F5A7-450C-8614-851497517076}" type="presParOf" srcId="{40846B7B-8290-4037-94DB-0D8766A63A73}" destId="{F33468C4-786A-4E2D-8BA3-0F3BB2BE8A89}" srcOrd="1" destOrd="0" presId="urn:microsoft.com/office/officeart/2005/8/layout/hierarchy2"/>
    <dgm:cxn modelId="{95F53437-C270-46A8-B722-649FB292726B}" type="presParOf" srcId="{F33468C4-786A-4E2D-8BA3-0F3BB2BE8A89}" destId="{DD7C46B8-7E0C-45D4-AB40-8CB25975ACAB}" srcOrd="0" destOrd="0" presId="urn:microsoft.com/office/officeart/2005/8/layout/hierarchy2"/>
    <dgm:cxn modelId="{6EE8BD17-A8E1-4678-95A6-F5AB99E89ABD}" type="presParOf" srcId="{F33468C4-786A-4E2D-8BA3-0F3BB2BE8A89}" destId="{3D074F78-5ECB-457F-9473-C01C412012BC}" srcOrd="1" destOrd="0" presId="urn:microsoft.com/office/officeart/2005/8/layout/hierarchy2"/>
    <dgm:cxn modelId="{E448AED7-7DB3-4CFF-BB73-DC589012A457}" type="presParOf" srcId="{40846B7B-8290-4037-94DB-0D8766A63A73}" destId="{9FE98F23-0B84-4B77-8D44-B52745D2F6B3}" srcOrd="2" destOrd="0" presId="urn:microsoft.com/office/officeart/2005/8/layout/hierarchy2"/>
    <dgm:cxn modelId="{00C2F390-1297-48E6-AB80-F9026B7D9FE5}" type="presParOf" srcId="{9FE98F23-0B84-4B77-8D44-B52745D2F6B3}" destId="{C1787CD4-9196-4EF7-934A-B9A89529CAA2}" srcOrd="0" destOrd="0" presId="urn:microsoft.com/office/officeart/2005/8/layout/hierarchy2"/>
    <dgm:cxn modelId="{7875AD81-FD0D-43D3-8FF0-163472CF9A1D}" type="presParOf" srcId="{40846B7B-8290-4037-94DB-0D8766A63A73}" destId="{D5055FA9-1301-45F9-ACFD-6BEB14574C36}" srcOrd="3" destOrd="0" presId="urn:microsoft.com/office/officeart/2005/8/layout/hierarchy2"/>
    <dgm:cxn modelId="{881C1970-B7EA-4B76-ACD9-F66E9CDB28F8}" type="presParOf" srcId="{D5055FA9-1301-45F9-ACFD-6BEB14574C36}" destId="{7B5E9DA8-AD49-47DA-9686-4CA77E36039B}" srcOrd="0" destOrd="0" presId="urn:microsoft.com/office/officeart/2005/8/layout/hierarchy2"/>
    <dgm:cxn modelId="{BCA8707F-39C8-4EBC-B609-0FC89E78870C}" type="presParOf" srcId="{D5055FA9-1301-45F9-ACFD-6BEB14574C36}" destId="{34FBD6F0-9DC5-48DF-98DE-FD69DCDE3AB8}" srcOrd="1" destOrd="0" presId="urn:microsoft.com/office/officeart/2005/8/layout/hierarchy2"/>
    <dgm:cxn modelId="{BC4D68CF-4F73-4009-9793-7F672CD31A10}" type="presParOf" srcId="{34FBD6F0-9DC5-48DF-98DE-FD69DCDE3AB8}" destId="{7A44C40E-8F0F-4103-B311-EBA6B8BC6366}" srcOrd="0" destOrd="0" presId="urn:microsoft.com/office/officeart/2005/8/layout/hierarchy2"/>
    <dgm:cxn modelId="{CEFE1DD4-0509-431B-BFEA-8A5E48E8696E}" type="presParOf" srcId="{7A44C40E-8F0F-4103-B311-EBA6B8BC6366}" destId="{0519B54D-79F3-43CB-BF2E-76078E82219A}" srcOrd="0" destOrd="0" presId="urn:microsoft.com/office/officeart/2005/8/layout/hierarchy2"/>
    <dgm:cxn modelId="{7A87F807-9EF6-4AF5-AD79-15F6269EFBA6}" type="presParOf" srcId="{34FBD6F0-9DC5-48DF-98DE-FD69DCDE3AB8}" destId="{3D5FA8CA-7C6C-4421-94DE-647E6004C822}" srcOrd="1" destOrd="0" presId="urn:microsoft.com/office/officeart/2005/8/layout/hierarchy2"/>
    <dgm:cxn modelId="{E1D0D5F8-0797-4543-ACF9-D50FA0FA69DE}" type="presParOf" srcId="{3D5FA8CA-7C6C-4421-94DE-647E6004C822}" destId="{D379BBF2-86C2-4FB0-AA74-89EB4E32BD86}" srcOrd="0" destOrd="0" presId="urn:microsoft.com/office/officeart/2005/8/layout/hierarchy2"/>
    <dgm:cxn modelId="{234B056A-E16F-4439-8AAB-2CDFDF379C9F}" type="presParOf" srcId="{3D5FA8CA-7C6C-4421-94DE-647E6004C822}" destId="{CDD3B337-CD80-41F4-9E6A-652B34584B8D}" srcOrd="1" destOrd="0" presId="urn:microsoft.com/office/officeart/2005/8/layout/hierarchy2"/>
    <dgm:cxn modelId="{3BD317D0-3A46-4685-BCC8-DC8273590B84}" type="presParOf" srcId="{34FBD6F0-9DC5-48DF-98DE-FD69DCDE3AB8}" destId="{866E1A11-4B27-4534-87B3-D834320B714F}" srcOrd="2" destOrd="0" presId="urn:microsoft.com/office/officeart/2005/8/layout/hierarchy2"/>
    <dgm:cxn modelId="{B8AC8C1B-D580-4E19-BB6C-2F023482F4E2}" type="presParOf" srcId="{866E1A11-4B27-4534-87B3-D834320B714F}" destId="{8F9F3D66-D4C8-498A-8647-D71C0108B311}" srcOrd="0" destOrd="0" presId="urn:microsoft.com/office/officeart/2005/8/layout/hierarchy2"/>
    <dgm:cxn modelId="{063176CA-5380-49C7-9C99-306DC0653F7F}" type="presParOf" srcId="{34FBD6F0-9DC5-48DF-98DE-FD69DCDE3AB8}" destId="{3915C6AD-7E86-46C6-9476-C13FCF5A68F4}" srcOrd="3" destOrd="0" presId="urn:microsoft.com/office/officeart/2005/8/layout/hierarchy2"/>
    <dgm:cxn modelId="{008CCD15-B4C6-4781-9F9D-A12F9CCBC04B}" type="presParOf" srcId="{3915C6AD-7E86-46C6-9476-C13FCF5A68F4}" destId="{7625E765-479F-4C12-B77C-6C2D9DC5CE49}" srcOrd="0" destOrd="0" presId="urn:microsoft.com/office/officeart/2005/8/layout/hierarchy2"/>
    <dgm:cxn modelId="{100886D1-BFD6-42D2-99E0-C4A18C91EB1E}" type="presParOf" srcId="{3915C6AD-7E86-46C6-9476-C13FCF5A68F4}" destId="{EAE0F294-0D51-40CD-9E79-C635B2FD8E12}" srcOrd="1" destOrd="0" presId="urn:microsoft.com/office/officeart/2005/8/layout/hierarchy2"/>
    <dgm:cxn modelId="{B46A2A83-EB23-45D3-960D-E623088B0E5A}" type="presParOf" srcId="{55BB8533-4B78-4938-BCCE-323DACC4FF2B}" destId="{1C3A90F5-383A-4DCE-9EDB-560594E5F43F}" srcOrd="2" destOrd="0" presId="urn:microsoft.com/office/officeart/2005/8/layout/hierarchy2"/>
    <dgm:cxn modelId="{D7C94A08-5F73-4326-82FD-995425D782D6}" type="presParOf" srcId="{1C3A90F5-383A-4DCE-9EDB-560594E5F43F}" destId="{BACCE23D-FBA7-4766-A418-7F5A6D3F3D77}" srcOrd="0" destOrd="0" presId="urn:microsoft.com/office/officeart/2005/8/layout/hierarchy2"/>
    <dgm:cxn modelId="{C9D6FB48-3467-4069-96C6-0B7B7AD15FF5}" type="presParOf" srcId="{55BB8533-4B78-4938-BCCE-323DACC4FF2B}" destId="{4297DF2A-B76E-4885-80EF-F8F4151CDE21}" srcOrd="3" destOrd="0" presId="urn:microsoft.com/office/officeart/2005/8/layout/hierarchy2"/>
    <dgm:cxn modelId="{B8452B91-528B-4EFC-A4D8-B721E7016E98}" type="presParOf" srcId="{4297DF2A-B76E-4885-80EF-F8F4151CDE21}" destId="{C42EC939-A93D-44B7-8F1C-49AB564B8C30}" srcOrd="0" destOrd="0" presId="urn:microsoft.com/office/officeart/2005/8/layout/hierarchy2"/>
    <dgm:cxn modelId="{38459FA4-ADCF-4DF2-93DE-047E092EDD26}" type="presParOf" srcId="{4297DF2A-B76E-4885-80EF-F8F4151CDE21}" destId="{7AD31D6D-E172-46BC-BC60-5B2BC83D6DCD}" srcOrd="1" destOrd="0" presId="urn:microsoft.com/office/officeart/2005/8/layout/hierarchy2"/>
    <dgm:cxn modelId="{C8C87FA0-2D20-416E-84F8-1D87B7BA8B42}" type="presParOf" srcId="{7AD31D6D-E172-46BC-BC60-5B2BC83D6DCD}" destId="{0351F1C9-A569-4A4F-9CB3-7BF228633845}" srcOrd="0" destOrd="0" presId="urn:microsoft.com/office/officeart/2005/8/layout/hierarchy2"/>
    <dgm:cxn modelId="{05482536-6277-4D32-8D6E-1725CB0D07EB}" type="presParOf" srcId="{0351F1C9-A569-4A4F-9CB3-7BF228633845}" destId="{674A8C31-B592-4A3F-927F-87D64F681EBC}" srcOrd="0" destOrd="0" presId="urn:microsoft.com/office/officeart/2005/8/layout/hierarchy2"/>
    <dgm:cxn modelId="{5DA3D3A2-07F6-4366-B666-4865B46B94DF}" type="presParOf" srcId="{7AD31D6D-E172-46BC-BC60-5B2BC83D6DCD}" destId="{6ABC3530-578C-4AB0-AED8-4899250105D1}" srcOrd="1" destOrd="0" presId="urn:microsoft.com/office/officeart/2005/8/layout/hierarchy2"/>
    <dgm:cxn modelId="{B5872753-737E-4C38-972E-DBC0A546CDA6}" type="presParOf" srcId="{6ABC3530-578C-4AB0-AED8-4899250105D1}" destId="{ECDA07F9-5904-4D11-B645-89221947217A}" srcOrd="0" destOrd="0" presId="urn:microsoft.com/office/officeart/2005/8/layout/hierarchy2"/>
    <dgm:cxn modelId="{7674B293-CB8A-4C09-BA78-6D5806A1B780}" type="presParOf" srcId="{6ABC3530-578C-4AB0-AED8-4899250105D1}" destId="{D109145A-1765-48DB-AD96-F1E322A60403}" srcOrd="1" destOrd="0" presId="urn:microsoft.com/office/officeart/2005/8/layout/hierarchy2"/>
    <dgm:cxn modelId="{557FB51E-2D4F-4F1A-972B-A211BFC34F04}" type="presParOf" srcId="{D109145A-1765-48DB-AD96-F1E322A60403}" destId="{138C3BED-2092-40F9-AA23-362BF3B1CB0F}" srcOrd="0" destOrd="0" presId="urn:microsoft.com/office/officeart/2005/8/layout/hierarchy2"/>
    <dgm:cxn modelId="{DB5A8DF2-9A62-450A-BBC7-7DDA869F6313}" type="presParOf" srcId="{138C3BED-2092-40F9-AA23-362BF3B1CB0F}" destId="{2658B313-24BE-4AF3-ACEF-D10FD9188BDA}" srcOrd="0" destOrd="0" presId="urn:microsoft.com/office/officeart/2005/8/layout/hierarchy2"/>
    <dgm:cxn modelId="{957C5576-B1CB-479F-A94B-2F9F5D8D0E85}" type="presParOf" srcId="{D109145A-1765-48DB-AD96-F1E322A60403}" destId="{28A30E44-FCA6-4700-8CD7-413CA8C9F2A9}" srcOrd="1" destOrd="0" presId="urn:microsoft.com/office/officeart/2005/8/layout/hierarchy2"/>
    <dgm:cxn modelId="{E048EDBE-17DB-44BB-9C06-88B61A0D6820}" type="presParOf" srcId="{28A30E44-FCA6-4700-8CD7-413CA8C9F2A9}" destId="{3B7745FE-930B-44F5-895F-13FC67551435}" srcOrd="0" destOrd="0" presId="urn:microsoft.com/office/officeart/2005/8/layout/hierarchy2"/>
    <dgm:cxn modelId="{9C75064D-C656-44E2-9B41-BECCD9C3517C}" type="presParOf" srcId="{28A30E44-FCA6-4700-8CD7-413CA8C9F2A9}" destId="{193EAD54-C76E-4A2A-A2E7-276E09CE5D77}" srcOrd="1" destOrd="0" presId="urn:microsoft.com/office/officeart/2005/8/layout/hierarchy2"/>
    <dgm:cxn modelId="{196DEC48-4D7C-4CC6-AE18-1B63B3B855D1}" type="presParOf" srcId="{D109145A-1765-48DB-AD96-F1E322A60403}" destId="{9B294F59-5AF5-4424-9F4B-73123C24F70A}" srcOrd="2" destOrd="0" presId="urn:microsoft.com/office/officeart/2005/8/layout/hierarchy2"/>
    <dgm:cxn modelId="{806770AB-F4DC-4950-88D1-66355FACA7D6}" type="presParOf" srcId="{9B294F59-5AF5-4424-9F4B-73123C24F70A}" destId="{BEBAA52E-B27B-48B1-8105-CA859E2B9AED}" srcOrd="0" destOrd="0" presId="urn:microsoft.com/office/officeart/2005/8/layout/hierarchy2"/>
    <dgm:cxn modelId="{C93D912A-E93A-488B-A38F-6CF26D233856}" type="presParOf" srcId="{D109145A-1765-48DB-AD96-F1E322A60403}" destId="{B530EBF3-41D0-4C9F-A607-4F7B4685A766}" srcOrd="3" destOrd="0" presId="urn:microsoft.com/office/officeart/2005/8/layout/hierarchy2"/>
    <dgm:cxn modelId="{22CC5F82-E6DC-47CA-93B9-1825CABEACDF}" type="presParOf" srcId="{B530EBF3-41D0-4C9F-A607-4F7B4685A766}" destId="{4063BE65-B3C9-4853-9F8E-E9B50EC8E2E5}" srcOrd="0" destOrd="0" presId="urn:microsoft.com/office/officeart/2005/8/layout/hierarchy2"/>
    <dgm:cxn modelId="{7C86A1CF-5A7C-478C-97E1-382E38AF5252}" type="presParOf" srcId="{B530EBF3-41D0-4C9F-A607-4F7B4685A766}" destId="{68B875FB-A964-4180-A646-DF95BCECF864}" srcOrd="1" destOrd="0" presId="urn:microsoft.com/office/officeart/2005/8/layout/hierarchy2"/>
    <dgm:cxn modelId="{16D8EEB6-17C1-4D7A-B219-0C7C062F1BFA}" type="presParOf" srcId="{7AD31D6D-E172-46BC-BC60-5B2BC83D6DCD}" destId="{71FC7AEF-6049-416D-8285-A235CA9E3547}" srcOrd="2" destOrd="0" presId="urn:microsoft.com/office/officeart/2005/8/layout/hierarchy2"/>
    <dgm:cxn modelId="{129A438A-65E9-40D1-A629-3E7AAE819A7B}" type="presParOf" srcId="{71FC7AEF-6049-416D-8285-A235CA9E3547}" destId="{C5639CF4-F613-4879-9B03-EA694E75303D}" srcOrd="0" destOrd="0" presId="urn:microsoft.com/office/officeart/2005/8/layout/hierarchy2"/>
    <dgm:cxn modelId="{9C39A3F4-EA5F-4499-B889-72709771A35D}" type="presParOf" srcId="{7AD31D6D-E172-46BC-BC60-5B2BC83D6DCD}" destId="{34BAF784-C912-45F2-B268-91ABD1A18CE3}" srcOrd="3" destOrd="0" presId="urn:microsoft.com/office/officeart/2005/8/layout/hierarchy2"/>
    <dgm:cxn modelId="{EB48CD31-4C19-4125-909F-D96F2ED3F4B0}" type="presParOf" srcId="{34BAF784-C912-45F2-B268-91ABD1A18CE3}" destId="{4EC8011A-474A-4EAA-8B41-91BB80E3D2C0}" srcOrd="0" destOrd="0" presId="urn:microsoft.com/office/officeart/2005/8/layout/hierarchy2"/>
    <dgm:cxn modelId="{325DAB46-3C8F-4875-8349-AB56E075262F}" type="presParOf" srcId="{34BAF784-C912-45F2-B268-91ABD1A18CE3}" destId="{CF0E58DD-E0B4-4249-A2C7-493A4721D3C4}" srcOrd="1" destOrd="0" presId="urn:microsoft.com/office/officeart/2005/8/layout/hierarchy2"/>
    <dgm:cxn modelId="{B0091A88-B726-4201-8B55-77D9EFA598EE}" type="presParOf" srcId="{CF0E58DD-E0B4-4249-A2C7-493A4721D3C4}" destId="{35D9294C-48CE-4F49-9C78-79F619C91B1D}" srcOrd="0" destOrd="0" presId="urn:microsoft.com/office/officeart/2005/8/layout/hierarchy2"/>
    <dgm:cxn modelId="{092E92FF-859C-4716-9953-903206B80BB0}" type="presParOf" srcId="{35D9294C-48CE-4F49-9C78-79F619C91B1D}" destId="{801B2566-1DBD-4FC9-8B04-0153456596F5}" srcOrd="0" destOrd="0" presId="urn:microsoft.com/office/officeart/2005/8/layout/hierarchy2"/>
    <dgm:cxn modelId="{D2A329B3-C84A-48E0-B979-240064249AD1}" type="presParOf" srcId="{CF0E58DD-E0B4-4249-A2C7-493A4721D3C4}" destId="{BD2CC100-13CE-4349-9930-BA9BBF45A468}" srcOrd="1" destOrd="0" presId="urn:microsoft.com/office/officeart/2005/8/layout/hierarchy2"/>
    <dgm:cxn modelId="{3AB2B30F-C178-4BFA-A435-59DDBC834333}" type="presParOf" srcId="{BD2CC100-13CE-4349-9930-BA9BBF45A468}" destId="{C4BDECCD-E353-4F2E-B32B-039C80438904}" srcOrd="0" destOrd="0" presId="urn:microsoft.com/office/officeart/2005/8/layout/hierarchy2"/>
    <dgm:cxn modelId="{1180525F-BE08-43DE-964A-2F3C48089DC1}" type="presParOf" srcId="{BD2CC100-13CE-4349-9930-BA9BBF45A468}" destId="{DE10E32A-9732-4815-9215-79E33D08DA2B}" srcOrd="1" destOrd="0" presId="urn:microsoft.com/office/officeart/2005/8/layout/hierarchy2"/>
    <dgm:cxn modelId="{616BEA1D-9296-45EF-B600-8B13846E2389}" type="presParOf" srcId="{CF0E58DD-E0B4-4249-A2C7-493A4721D3C4}" destId="{69ADB3A9-D8E4-411A-9DB6-9FC33CC78FC9}" srcOrd="2" destOrd="0" presId="urn:microsoft.com/office/officeart/2005/8/layout/hierarchy2"/>
    <dgm:cxn modelId="{0201A3EA-47E3-4CF3-A0CD-AE54B5126E2E}" type="presParOf" srcId="{69ADB3A9-D8E4-411A-9DB6-9FC33CC78FC9}" destId="{54A56B3B-BE2A-4DD5-A60B-2D23E1B5893F}" srcOrd="0" destOrd="0" presId="urn:microsoft.com/office/officeart/2005/8/layout/hierarchy2"/>
    <dgm:cxn modelId="{C1C49CCB-E64C-45B6-9074-092DDA04068C}" type="presParOf" srcId="{CF0E58DD-E0B4-4249-A2C7-493A4721D3C4}" destId="{9550CC9C-3191-46F2-A9C1-E41CFAF8C26D}" srcOrd="3" destOrd="0" presId="urn:microsoft.com/office/officeart/2005/8/layout/hierarchy2"/>
    <dgm:cxn modelId="{26338CF3-C8DF-432F-867B-C0399F463D46}" type="presParOf" srcId="{9550CC9C-3191-46F2-A9C1-E41CFAF8C26D}" destId="{34AB0F8D-4CAE-4A0E-B764-ABA739CBE76A}" srcOrd="0" destOrd="0" presId="urn:microsoft.com/office/officeart/2005/8/layout/hierarchy2"/>
    <dgm:cxn modelId="{B9F7CF34-2650-4F83-8F8B-70794690DD0C}" type="presParOf" srcId="{9550CC9C-3191-46F2-A9C1-E41CFAF8C26D}" destId="{BE83EA9B-4188-4374-83E1-063E7DAD65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533B8-E76E-4480-A405-B845E7EE5A5B}">
      <dsp:nvSpPr>
        <dsp:cNvPr id="0" name=""/>
        <dsp:cNvSpPr/>
      </dsp:nvSpPr>
      <dsp:spPr>
        <a:xfrm>
          <a:off x="1086455" y="2398616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Foi analisada a documentação do Investimento?</a:t>
          </a:r>
        </a:p>
      </dsp:txBody>
      <dsp:txXfrm>
        <a:off x="1113594" y="2425755"/>
        <a:ext cx="1798876" cy="872299"/>
      </dsp:txXfrm>
    </dsp:sp>
    <dsp:sp modelId="{842E9549-C49D-41E8-BA02-5DF69C3AB9E8}">
      <dsp:nvSpPr>
        <dsp:cNvPr id="0" name=""/>
        <dsp:cNvSpPr/>
      </dsp:nvSpPr>
      <dsp:spPr>
        <a:xfrm rot="17500715">
          <a:off x="2306907" y="1917253"/>
          <a:ext cx="200666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2006666" y="1228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3260073" y="1879369"/>
        <a:ext cx="100333" cy="100333"/>
      </dsp:txXfrm>
    </dsp:sp>
    <dsp:sp modelId="{837401F0-C4C7-42DC-A978-B8562F51F162}">
      <dsp:nvSpPr>
        <dsp:cNvPr id="0" name=""/>
        <dsp:cNvSpPr/>
      </dsp:nvSpPr>
      <dsp:spPr>
        <a:xfrm>
          <a:off x="3680871" y="533879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 prognóstico simples era favorável?</a:t>
          </a:r>
        </a:p>
      </dsp:txBody>
      <dsp:txXfrm>
        <a:off x="3708010" y="561018"/>
        <a:ext cx="1798876" cy="872299"/>
      </dsp:txXfrm>
    </dsp:sp>
    <dsp:sp modelId="{19E52FCC-16BC-4968-BFA9-5D6ACC876E03}">
      <dsp:nvSpPr>
        <dsp:cNvPr id="0" name=""/>
        <dsp:cNvSpPr/>
      </dsp:nvSpPr>
      <dsp:spPr>
        <a:xfrm rot="19457599">
          <a:off x="5448222" y="718494"/>
          <a:ext cx="91286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12866" y="1228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881834" y="707955"/>
        <a:ext cx="45643" cy="45643"/>
      </dsp:txXfrm>
    </dsp:sp>
    <dsp:sp modelId="{DD7C46B8-7E0C-45D4-AB40-8CB25975ACAB}">
      <dsp:nvSpPr>
        <dsp:cNvPr id="0" name=""/>
        <dsp:cNvSpPr/>
      </dsp:nvSpPr>
      <dsp:spPr>
        <a:xfrm>
          <a:off x="6275286" y="1098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REGULAR</a:t>
          </a:r>
        </a:p>
      </dsp:txBody>
      <dsp:txXfrm>
        <a:off x="6302425" y="28237"/>
        <a:ext cx="1798876" cy="872299"/>
      </dsp:txXfrm>
    </dsp:sp>
    <dsp:sp modelId="{9FE98F23-0B84-4B77-8D44-B52745D2F6B3}">
      <dsp:nvSpPr>
        <dsp:cNvPr id="0" name=""/>
        <dsp:cNvSpPr/>
      </dsp:nvSpPr>
      <dsp:spPr>
        <a:xfrm rot="2142401">
          <a:off x="5448222" y="1251276"/>
          <a:ext cx="91286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12866" y="1228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881834" y="1240737"/>
        <a:ext cx="45643" cy="45643"/>
      </dsp:txXfrm>
    </dsp:sp>
    <dsp:sp modelId="{7B5E9DA8-AD49-47DA-9686-4CA77E36039B}">
      <dsp:nvSpPr>
        <dsp:cNvPr id="0" name=""/>
        <dsp:cNvSpPr/>
      </dsp:nvSpPr>
      <dsp:spPr>
        <a:xfrm>
          <a:off x="6275286" y="1066661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Houve ganho?</a:t>
          </a:r>
        </a:p>
      </dsp:txBody>
      <dsp:txXfrm>
        <a:off x="6302425" y="1093800"/>
        <a:ext cx="1798876" cy="872299"/>
      </dsp:txXfrm>
    </dsp:sp>
    <dsp:sp modelId="{7A44C40E-8F0F-4103-B311-EBA6B8BC6366}">
      <dsp:nvSpPr>
        <dsp:cNvPr id="0" name=""/>
        <dsp:cNvSpPr/>
      </dsp:nvSpPr>
      <dsp:spPr>
        <a:xfrm rot="19457599">
          <a:off x="8042638" y="1251276"/>
          <a:ext cx="91286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12866" y="1228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8476250" y="1240737"/>
        <a:ext cx="45643" cy="45643"/>
      </dsp:txXfrm>
    </dsp:sp>
    <dsp:sp modelId="{D379BBF2-86C2-4FB0-AA74-89EB4E32BD86}">
      <dsp:nvSpPr>
        <dsp:cNvPr id="0" name=""/>
        <dsp:cNvSpPr/>
      </dsp:nvSpPr>
      <dsp:spPr>
        <a:xfrm>
          <a:off x="8869702" y="533879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RECOMENDAÇÕES</a:t>
          </a:r>
        </a:p>
      </dsp:txBody>
      <dsp:txXfrm>
        <a:off x="8896841" y="561018"/>
        <a:ext cx="1798876" cy="872299"/>
      </dsp:txXfrm>
    </dsp:sp>
    <dsp:sp modelId="{866E1A11-4B27-4534-87B3-D834320B714F}">
      <dsp:nvSpPr>
        <dsp:cNvPr id="0" name=""/>
        <dsp:cNvSpPr/>
      </dsp:nvSpPr>
      <dsp:spPr>
        <a:xfrm rot="2142401">
          <a:off x="8042638" y="1784058"/>
          <a:ext cx="91286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12866" y="1228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8476250" y="1773519"/>
        <a:ext cx="45643" cy="45643"/>
      </dsp:txXfrm>
    </dsp:sp>
    <dsp:sp modelId="{7625E765-479F-4C12-B77C-6C2D9DC5CE49}">
      <dsp:nvSpPr>
        <dsp:cNvPr id="0" name=""/>
        <dsp:cNvSpPr/>
      </dsp:nvSpPr>
      <dsp:spPr>
        <a:xfrm>
          <a:off x="8869702" y="1599443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IRREGULAR</a:t>
          </a:r>
        </a:p>
      </dsp:txBody>
      <dsp:txXfrm>
        <a:off x="8896841" y="1626582"/>
        <a:ext cx="1798876" cy="872299"/>
      </dsp:txXfrm>
    </dsp:sp>
    <dsp:sp modelId="{1C3A90F5-383A-4DCE-9EDB-560594E5F43F}">
      <dsp:nvSpPr>
        <dsp:cNvPr id="0" name=""/>
        <dsp:cNvSpPr/>
      </dsp:nvSpPr>
      <dsp:spPr>
        <a:xfrm rot="4099285">
          <a:off x="2306907" y="3781990"/>
          <a:ext cx="200666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2006666" y="1228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3260073" y="3744106"/>
        <a:ext cx="100333" cy="100333"/>
      </dsp:txXfrm>
    </dsp:sp>
    <dsp:sp modelId="{C42EC939-A93D-44B7-8F1C-49AB564B8C30}">
      <dsp:nvSpPr>
        <dsp:cNvPr id="0" name=""/>
        <dsp:cNvSpPr/>
      </dsp:nvSpPr>
      <dsp:spPr>
        <a:xfrm>
          <a:off x="3680871" y="4263352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 prognóstico (houvesse sido a documentação analisada) era favorável?</a:t>
          </a:r>
        </a:p>
      </dsp:txBody>
      <dsp:txXfrm>
        <a:off x="3708010" y="4290491"/>
        <a:ext cx="1798876" cy="872299"/>
      </dsp:txXfrm>
    </dsp:sp>
    <dsp:sp modelId="{0351F1C9-A569-4A4F-9CB3-7BF228633845}">
      <dsp:nvSpPr>
        <dsp:cNvPr id="0" name=""/>
        <dsp:cNvSpPr/>
      </dsp:nvSpPr>
      <dsp:spPr>
        <a:xfrm rot="18289469">
          <a:off x="5255638" y="4181576"/>
          <a:ext cx="129803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298034" y="1228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872205" y="4161408"/>
        <a:ext cx="64901" cy="64901"/>
      </dsp:txXfrm>
    </dsp:sp>
    <dsp:sp modelId="{ECDA07F9-5904-4D11-B645-89221947217A}">
      <dsp:nvSpPr>
        <dsp:cNvPr id="0" name=""/>
        <dsp:cNvSpPr/>
      </dsp:nvSpPr>
      <dsp:spPr>
        <a:xfrm>
          <a:off x="6275286" y="3197788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Houve ganho?</a:t>
          </a:r>
        </a:p>
      </dsp:txBody>
      <dsp:txXfrm>
        <a:off x="6302425" y="3224927"/>
        <a:ext cx="1798876" cy="872299"/>
      </dsp:txXfrm>
    </dsp:sp>
    <dsp:sp modelId="{138C3BED-2092-40F9-AA23-362BF3B1CB0F}">
      <dsp:nvSpPr>
        <dsp:cNvPr id="0" name=""/>
        <dsp:cNvSpPr/>
      </dsp:nvSpPr>
      <dsp:spPr>
        <a:xfrm rot="19457599">
          <a:off x="8042638" y="3382403"/>
          <a:ext cx="91286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12866" y="1228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8476250" y="3371864"/>
        <a:ext cx="45643" cy="45643"/>
      </dsp:txXfrm>
    </dsp:sp>
    <dsp:sp modelId="{3B7745FE-930B-44F5-895F-13FC67551435}">
      <dsp:nvSpPr>
        <dsp:cNvPr id="0" name=""/>
        <dsp:cNvSpPr/>
      </dsp:nvSpPr>
      <dsp:spPr>
        <a:xfrm>
          <a:off x="8869702" y="2665007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(?) DETERMINAÇÕES</a:t>
          </a:r>
        </a:p>
      </dsp:txBody>
      <dsp:txXfrm>
        <a:off x="8896841" y="2692146"/>
        <a:ext cx="1798876" cy="872299"/>
      </dsp:txXfrm>
    </dsp:sp>
    <dsp:sp modelId="{9B294F59-5AF5-4424-9F4B-73123C24F70A}">
      <dsp:nvSpPr>
        <dsp:cNvPr id="0" name=""/>
        <dsp:cNvSpPr/>
      </dsp:nvSpPr>
      <dsp:spPr>
        <a:xfrm rot="2142401">
          <a:off x="8042638" y="3915185"/>
          <a:ext cx="91286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12866" y="1228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8476250" y="3904646"/>
        <a:ext cx="45643" cy="45643"/>
      </dsp:txXfrm>
    </dsp:sp>
    <dsp:sp modelId="{4063BE65-B3C9-4853-9F8E-E9B50EC8E2E5}">
      <dsp:nvSpPr>
        <dsp:cNvPr id="0" name=""/>
        <dsp:cNvSpPr/>
      </dsp:nvSpPr>
      <dsp:spPr>
        <a:xfrm>
          <a:off x="8869702" y="3730570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IRREGULAR</a:t>
          </a:r>
        </a:p>
      </dsp:txBody>
      <dsp:txXfrm>
        <a:off x="8896841" y="3757709"/>
        <a:ext cx="1798876" cy="872299"/>
      </dsp:txXfrm>
    </dsp:sp>
    <dsp:sp modelId="{71FC7AEF-6049-416D-8285-A235CA9E3547}">
      <dsp:nvSpPr>
        <dsp:cNvPr id="0" name=""/>
        <dsp:cNvSpPr/>
      </dsp:nvSpPr>
      <dsp:spPr>
        <a:xfrm rot="3310531">
          <a:off x="5255638" y="5247140"/>
          <a:ext cx="129803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298034" y="1228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872205" y="5226971"/>
        <a:ext cx="64901" cy="64901"/>
      </dsp:txXfrm>
    </dsp:sp>
    <dsp:sp modelId="{4EC8011A-474A-4EAA-8B41-91BB80E3D2C0}">
      <dsp:nvSpPr>
        <dsp:cNvPr id="0" name=""/>
        <dsp:cNvSpPr/>
      </dsp:nvSpPr>
      <dsp:spPr>
        <a:xfrm>
          <a:off x="6275286" y="5328916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Houve ganho?</a:t>
          </a:r>
        </a:p>
      </dsp:txBody>
      <dsp:txXfrm>
        <a:off x="6302425" y="5356055"/>
        <a:ext cx="1798876" cy="872299"/>
      </dsp:txXfrm>
    </dsp:sp>
    <dsp:sp modelId="{35D9294C-48CE-4F49-9C78-79F619C91B1D}">
      <dsp:nvSpPr>
        <dsp:cNvPr id="0" name=""/>
        <dsp:cNvSpPr/>
      </dsp:nvSpPr>
      <dsp:spPr>
        <a:xfrm rot="19457599">
          <a:off x="8042638" y="5513530"/>
          <a:ext cx="91286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12866" y="1228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8476250" y="5502992"/>
        <a:ext cx="45643" cy="45643"/>
      </dsp:txXfrm>
    </dsp:sp>
    <dsp:sp modelId="{C4BDECCD-E353-4F2E-B32B-039C80438904}">
      <dsp:nvSpPr>
        <dsp:cNvPr id="0" name=""/>
        <dsp:cNvSpPr/>
      </dsp:nvSpPr>
      <dsp:spPr>
        <a:xfrm>
          <a:off x="8869702" y="4796134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IRREGULAR</a:t>
          </a:r>
        </a:p>
      </dsp:txBody>
      <dsp:txXfrm>
        <a:off x="8896841" y="4823273"/>
        <a:ext cx="1798876" cy="872299"/>
      </dsp:txXfrm>
    </dsp:sp>
    <dsp:sp modelId="{69ADB3A9-D8E4-411A-9DB6-9FC33CC78FC9}">
      <dsp:nvSpPr>
        <dsp:cNvPr id="0" name=""/>
        <dsp:cNvSpPr/>
      </dsp:nvSpPr>
      <dsp:spPr>
        <a:xfrm rot="2142401">
          <a:off x="8042638" y="6046312"/>
          <a:ext cx="91286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12866" y="1228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8476250" y="6035773"/>
        <a:ext cx="45643" cy="45643"/>
      </dsp:txXfrm>
    </dsp:sp>
    <dsp:sp modelId="{34AB0F8D-4CAE-4A0E-B764-ABA739CBE76A}">
      <dsp:nvSpPr>
        <dsp:cNvPr id="0" name=""/>
        <dsp:cNvSpPr/>
      </dsp:nvSpPr>
      <dsp:spPr>
        <a:xfrm>
          <a:off x="8869702" y="5861697"/>
          <a:ext cx="1853154" cy="92657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IRREGULAR COM RESSARCIMENTO AO ERÁRIO</a:t>
          </a:r>
        </a:p>
      </dsp:txBody>
      <dsp:txXfrm>
        <a:off x="8896841" y="5888836"/>
        <a:ext cx="1798876" cy="872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8-24T15:05:01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13127 12593 230 0,'13'0'653'0,"-5"-7"515"15,-8-3 756-15,3 0 333 0,-3 1-1282 16,3-2-560-16,-3 5-233 0,0-2-205 16,5 1-260-16,6-2-272 0,2 1-327 15,3 1-488-15,1 0-308 0,-5-2 299 0,-10 0 564 16,-16-6 333-16,-8-9 195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2DB61-E3E3-487D-9ABC-B869DB1CF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2D9931-BDA1-4790-9B67-3887D51D4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E41EEC-08DA-42E6-B0E2-B2962692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8119B1-5876-4B29-AD11-101513C8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8DC730-C8B5-4459-B13F-CCB1F737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8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D8860-1117-4EB1-BB55-EE6FB64D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6FE4D3-DD9A-4489-9332-848E40424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4B7364-C0DF-46B1-BB05-A4CB35FD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F69EFC-794F-4633-A62C-04062942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AEA25E-95BA-431C-861B-D2552843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47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CCBA00-1268-4929-90B1-45E8C0A1F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35A4FF-D315-4669-B6CF-60D39FF9E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9A6C7F-0FAE-47D2-8FD0-29081818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A39D1C-74BF-4EEA-9E71-87E53432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9272DA-29B8-4C37-8092-910B51A9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80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B848566-DC13-4747-8CF7-77B1FC5CC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22A8A4-E722-4522-821A-114A0C94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CCEC26-EBC6-4EB5-91B0-2E0784CA6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4F6B6-9077-4B14-88FE-1ED50562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553EB8-0445-44BD-9F5D-0A93387B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FA9AB1-94C4-4642-9FD1-E05474B0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14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3228B-6E99-47DE-B088-9390F41E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95960B-094E-4CB1-B662-D18953E22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5CC1FA-9FFA-4A6C-9014-D0ED7399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7840B7-7B70-4142-8593-FA0308C7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5C0D8E-967E-41E8-843B-FDC07BF7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56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6715-D7AE-4D56-8AF0-424B09A7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08A65D-636F-4DBE-B580-D9664B991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72F23A-F6A4-4A38-9CC5-97E699255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74F7FB-60C6-4B81-B41F-A2DED8DC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22F37C-8E46-499B-B99A-D4F9BBD1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030694-CBA9-4286-A646-BD657B26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9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B8D52-933F-4674-8192-B3821581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8EA387-401B-47DD-A657-37FE667B4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2AAEF3-7A45-4B03-8B72-0F81AD17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65E663-73BF-4CE0-B3EA-BE8056714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D1A9B8-9F60-4B72-8A00-DD17C7303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BA3DB4E-F2BE-4645-AC47-292FBD85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770ECE-3769-4243-91E3-C8385E62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721A9C-B0A2-49D3-9952-29C8AA79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39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DE0EF-522F-402E-8A2B-CE377047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A8BEE7F-BBA6-4D38-8F83-F96337B2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0404D0-501F-4BBC-89A0-E38F1B1E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BB5B6A5-0B44-4CC5-8155-A6078EBF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64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FFF499-1891-491D-86D2-B596E00B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9706F5-DFBA-4DC0-A0F0-09DF7579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8D8EC4-E2C2-4BE7-8C3C-CDB8B0BC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32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F1A4B-CEDC-4B3E-BC3B-11CB49F3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CC5695-9A3F-4F4C-8EF0-E2D8283D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0210C4-3384-440A-A994-9D2AB392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21D998-BDC8-45B1-A665-21C570BD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E7A383-8ADD-40E4-ABDE-7A5A0752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A10137-6462-44D3-A67D-F2C779E9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2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FECB5-7DA6-4257-A4C2-C44B2D7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5F16D7-DCD2-4148-8295-D65B8C51F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149109-7F88-458C-930C-6E5CAAB54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D17F53-A2B6-41BC-B743-97C5B1AE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AE8003-698B-4B83-87B5-8C8C7AC7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867520-44A3-478A-807A-91FCECCB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78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841B6D1-BE42-453D-8173-7F1A16A8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811AB9-3302-4B2F-AB1D-8BA13041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307230-D080-4FB2-AF53-55A9DF75C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C2576-F62D-4A4E-950D-246A42AC937E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9DFEA0-2529-4D01-8C94-F6A5AB075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F4FFE9-A959-490B-8CAD-A49D770F3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575D-53A5-4F5E-BAC4-61CD7B119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33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CaixaDeTexto 7">
            <a:extLst>
              <a:ext uri="{FF2B5EF4-FFF2-40B4-BE49-F238E27FC236}">
                <a16:creationId xmlns:a16="http://schemas.microsoft.com/office/drawing/2014/main" id="{C36605F4-A5B5-4189-AFDE-30A97088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006" y="1297214"/>
            <a:ext cx="872598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/>
              <a:t>§ 5º Incluem-se no rol de pessoas previstas no § 4º, na medida de suas atribuições, </a:t>
            </a:r>
            <a:r>
              <a:rPr lang="pt-BR" altLang="pt-BR" sz="2000" b="1" u="sng" dirty="0"/>
              <a:t>os gestores, dirigentes e membros dos conselhos e órgãos colegiados de deliberação, de fiscalização ou do comitê de investimentos do regime próprio de previdência social, os consultores e outros profissionais que participem do processo de análise, de assessoramento e decisório sobre a aplicação dos recursos do regime próprio de previdência social, diretamente ou por intermédio de pessoa jurídica contratada e os agentes que participam da distribuição, intermediação e administração dos ativos </a:t>
            </a:r>
            <a:r>
              <a:rPr lang="pt-BR" altLang="pt-BR" sz="2000" dirty="0"/>
              <a:t>aplicados por esses regimes.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/>
              <a:t>§ 6º O regime próprio de previdência social deve definir claramente a </a:t>
            </a:r>
            <a:r>
              <a:rPr lang="pt-BR" altLang="pt-BR" sz="2000" b="1" u="sng" dirty="0"/>
              <a:t>separação de responsabilidades de todos os agentes que participem do processo de análise, avaliação, gerenciamento, assessoramento e decisão sobre a aplicação </a:t>
            </a:r>
            <a:r>
              <a:rPr lang="pt-BR" altLang="pt-BR" sz="2000" dirty="0"/>
              <a:t>dos recursos, inclusive com a definição das alçadas de decisão de cada instância.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/>
              <a:t>§ 7º O regime próprio de previdência social deverá </a:t>
            </a:r>
            <a:r>
              <a:rPr lang="pt-BR" altLang="pt-BR" sz="2000" b="1" u="sng" dirty="0"/>
              <a:t>manter registro, por meio digital, de todos os documentos que suportem a tomada de decisão na aplicação de recursos</a:t>
            </a:r>
            <a:r>
              <a:rPr lang="pt-BR" altLang="pt-BR" sz="2000" dirty="0"/>
              <a:t>. </a:t>
            </a:r>
            <a:endParaRPr lang="pt-BR" altLang="pt-BR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FBDFDC-A109-40FF-A706-993781EF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Riqueza da 3922</a:t>
            </a:r>
          </a:p>
        </p:txBody>
      </p:sp>
    </p:spTree>
    <p:extLst>
      <p:ext uri="{BB962C8B-B14F-4D97-AF65-F5344CB8AC3E}">
        <p14:creationId xmlns:p14="http://schemas.microsoft.com/office/powerpoint/2010/main" val="11052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75B3E-0936-4BB8-A196-92838AF4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alerta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DFCB0C-8EE2-4B45-B8BC-547F53D2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850" y="1825625"/>
            <a:ext cx="916794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Art. 23. É vedado aos regimes próprios de previdência social:</a:t>
            </a:r>
          </a:p>
          <a:p>
            <a:pPr marL="0" indent="0" algn="just">
              <a:buNone/>
            </a:pPr>
            <a:r>
              <a:rPr lang="pt-BR" dirty="0"/>
              <a:t>II - aplicar recursos, diretamente ou por meio de cotas de fundo de investimento, em títulos ou outros ativos financeiros nos quais </a:t>
            </a:r>
            <a:r>
              <a:rPr lang="pt-BR" b="1" u="sng" dirty="0"/>
              <a:t>ente federativo figure como emissor, devedor ou preste fiança, aval, aceite ou coobrigação sob qualquer outra forma</a:t>
            </a:r>
            <a:r>
              <a:rPr lang="pt-BR" dirty="0"/>
              <a:t>; Resolução 3922</a:t>
            </a:r>
          </a:p>
        </p:txBody>
      </p:sp>
    </p:spTree>
    <p:extLst>
      <p:ext uri="{BB962C8B-B14F-4D97-AF65-F5344CB8AC3E}">
        <p14:creationId xmlns:p14="http://schemas.microsoft.com/office/powerpoint/2010/main" val="264364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F1E1A-A388-4255-854B-E5B9E559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partes envolvidas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4E4205-A0E1-4F27-9F75-0F7D9A07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548" y="1825625"/>
            <a:ext cx="9577251" cy="4351338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Consultoria de Investimentos</a:t>
            </a:r>
          </a:p>
          <a:p>
            <a:endParaRPr lang="pt-BR" dirty="0"/>
          </a:p>
          <a:p>
            <a:r>
              <a:rPr lang="pt-BR" dirty="0"/>
              <a:t>Agente Autônomo</a:t>
            </a:r>
          </a:p>
          <a:p>
            <a:endParaRPr lang="pt-BR" dirty="0"/>
          </a:p>
          <a:p>
            <a:r>
              <a:rPr lang="pt-BR" dirty="0"/>
              <a:t>Gestor de recursos de terceiros</a:t>
            </a:r>
          </a:p>
        </p:txBody>
      </p:sp>
    </p:spTree>
    <p:extLst>
      <p:ext uri="{BB962C8B-B14F-4D97-AF65-F5344CB8AC3E}">
        <p14:creationId xmlns:p14="http://schemas.microsoft.com/office/powerpoint/2010/main" val="255229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E4D11-3D85-4E94-9C40-0CDEAE3F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Partes Envolvidas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ADA99C-0C8D-4F87-806A-C759BC9F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634" y="1825625"/>
            <a:ext cx="9490166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dirty="0"/>
              <a:t>Consultoria IN 592/2017</a:t>
            </a:r>
          </a:p>
          <a:p>
            <a:pPr marL="0" indent="0" algn="just">
              <a:buNone/>
            </a:pPr>
            <a:r>
              <a:rPr lang="pt-BR" dirty="0"/>
              <a:t>Art. 11. As informações divulgadas pelo consultor de valores mobiliários devem ser:</a:t>
            </a:r>
          </a:p>
          <a:p>
            <a:pPr marL="0" indent="0" algn="just">
              <a:buNone/>
            </a:pPr>
            <a:r>
              <a:rPr lang="pt-BR" dirty="0"/>
              <a:t>I – verdadeiras, completas, consistentes e </a:t>
            </a:r>
            <a:r>
              <a:rPr lang="pt-BR" b="1" u="sng" dirty="0"/>
              <a:t>não induzir o investidor a erro</a:t>
            </a:r>
            <a:r>
              <a:rPr lang="pt-BR" dirty="0"/>
              <a:t>; e</a:t>
            </a:r>
          </a:p>
          <a:p>
            <a:pPr marL="0" indent="0" algn="just">
              <a:buNone/>
            </a:pPr>
            <a:r>
              <a:rPr lang="pt-BR" dirty="0"/>
              <a:t>II – escritas em </a:t>
            </a:r>
            <a:r>
              <a:rPr lang="pt-BR" b="1" u="sng" dirty="0"/>
              <a:t>linguagem simples, clara, objetiva e concisa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dirty="0"/>
              <a:t>§ 1º As informações relativas à prestação de serviço de consultoria de valores mobiliários </a:t>
            </a:r>
            <a:r>
              <a:rPr lang="pt-BR" b="1" u="sng" dirty="0"/>
              <a:t>não podem assegurar ou sugerir a existência de garantia de resultados futuros ou a isenção de risco para o Investidor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dirty="0"/>
              <a:t>§ 2º As comunicações das entidades </a:t>
            </a:r>
            <a:r>
              <a:rPr lang="pt-BR" b="1" u="sng" dirty="0"/>
              <a:t>integrantes do sistema de distribuição não podem induzir os investidores a acreditarem que há</a:t>
            </a:r>
            <a:r>
              <a:rPr lang="pt-BR" dirty="0"/>
              <a:t>, no escopo de suas atividade de distribuição, a </a:t>
            </a:r>
            <a:r>
              <a:rPr lang="pt-BR" b="1" u="sng" dirty="0"/>
              <a:t>prestação de serviço de consultoria</a:t>
            </a:r>
            <a:r>
              <a:rPr lang="pt-BR" dirty="0"/>
              <a:t> de valores mobiliários realizada de acordo com esta Instrução.</a:t>
            </a:r>
          </a:p>
        </p:txBody>
      </p:sp>
    </p:spTree>
    <p:extLst>
      <p:ext uri="{BB962C8B-B14F-4D97-AF65-F5344CB8AC3E}">
        <p14:creationId xmlns:p14="http://schemas.microsoft.com/office/powerpoint/2010/main" val="77048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E4D11-3D85-4E94-9C40-0CDEAE3F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Partes Envolvidas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ADA99C-0C8D-4F87-806A-C759BC9F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050" y="1316765"/>
            <a:ext cx="9701349" cy="499255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dirty="0"/>
              <a:t>Consultoria IN 592/2017</a:t>
            </a:r>
          </a:p>
          <a:p>
            <a:pPr marL="0" indent="0" algn="just">
              <a:buNone/>
            </a:pPr>
            <a:r>
              <a:rPr lang="pt-BR" dirty="0"/>
              <a:t>Art. 15. O consultor de valores mobiliários deve observar as seguintes regras de conduta:</a:t>
            </a:r>
          </a:p>
          <a:p>
            <a:pPr marL="0" indent="0" algn="just">
              <a:buNone/>
            </a:pPr>
            <a:r>
              <a:rPr lang="pt-BR" dirty="0"/>
              <a:t>I – exercer suas atividades com boa fé, transparência, diligência e lealdade, colocando os</a:t>
            </a:r>
          </a:p>
          <a:p>
            <a:pPr marL="0" indent="0" algn="just">
              <a:buNone/>
            </a:pPr>
            <a:r>
              <a:rPr lang="pt-BR" dirty="0"/>
              <a:t>interesses de seus clientes acima dos seus;</a:t>
            </a:r>
          </a:p>
          <a:p>
            <a:pPr marL="0" indent="0" algn="just">
              <a:buNone/>
            </a:pPr>
            <a:r>
              <a:rPr lang="pt-BR" dirty="0"/>
              <a:t>II – </a:t>
            </a:r>
            <a:r>
              <a:rPr lang="pt-BR" b="1" u="sng" dirty="0"/>
              <a:t>desempenhar suas atribuições de modo a buscar atender aos objetivos de investimento de seus clientes, levando em consideração a sua situação financeira e o seu perfil, nos termos da regulamentação que dispõe sobre o dever de verificação da adequação dos produtos, serviços e operações ao perfil do cliente</a:t>
            </a:r>
            <a:r>
              <a:rPr lang="pt-BR" dirty="0"/>
              <a:t>;</a:t>
            </a:r>
          </a:p>
          <a:p>
            <a:pPr marL="0" indent="0" algn="just">
              <a:buNone/>
            </a:pPr>
            <a:r>
              <a:rPr lang="pt-BR" dirty="0"/>
              <a:t>(...)</a:t>
            </a:r>
          </a:p>
          <a:p>
            <a:pPr marL="0" indent="0" algn="just">
              <a:buNone/>
            </a:pPr>
            <a:r>
              <a:rPr lang="pt-BR" dirty="0"/>
              <a:t>V – prestar o serviço de forma independente e fundamentada;</a:t>
            </a:r>
          </a:p>
          <a:p>
            <a:pPr marL="0" indent="0" algn="just">
              <a:buNone/>
            </a:pPr>
            <a:r>
              <a:rPr lang="pt-BR" dirty="0"/>
              <a:t>(...)</a:t>
            </a:r>
          </a:p>
          <a:p>
            <a:pPr marL="0" indent="0" algn="just">
              <a:buNone/>
            </a:pPr>
            <a:r>
              <a:rPr lang="pt-BR" dirty="0"/>
              <a:t>VII </a:t>
            </a:r>
            <a:r>
              <a:rPr lang="pt-BR" b="1" u="sng" dirty="0"/>
              <a:t>– transferir ao cliente qualquer benefício ou vantagem que possa alcançar em decorrência de sua condição de consultor de valores mobiliários</a:t>
            </a:r>
            <a:r>
              <a:rPr lang="pt-BR" dirty="0"/>
              <a:t>, exceto na hipótese do § 1º do art.17;</a:t>
            </a:r>
          </a:p>
          <a:p>
            <a:pPr marL="0" indent="0" algn="just">
              <a:buNone/>
            </a:pPr>
            <a:r>
              <a:rPr lang="pt-BR" dirty="0"/>
              <a:t>(...)</a:t>
            </a:r>
          </a:p>
          <a:p>
            <a:pPr marL="0" indent="0" algn="just">
              <a:buNone/>
            </a:pPr>
            <a:r>
              <a:rPr lang="pt-BR" dirty="0"/>
              <a:t>XI – informar à CVM sempre que verifique a ocorrência ou indícios de violação da legislação que incumbe à CVM fiscalizar, no prazo máximo de 10 (dez) dias úteis da ocorrência ou identificação; 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105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E4D11-3D85-4E94-9C40-0CDEAE3F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Partes Envolvidas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ADA99C-0C8D-4F87-806A-C759BC9F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308" y="1825625"/>
            <a:ext cx="9211491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dirty="0"/>
              <a:t>Consultoria IN 592/2017</a:t>
            </a:r>
          </a:p>
          <a:p>
            <a:pPr marL="0" indent="0">
              <a:buNone/>
            </a:pPr>
            <a:r>
              <a:rPr lang="pt-BR" dirty="0"/>
              <a:t>Art. 17. É vedado ao consultor de valores mobiliários:</a:t>
            </a:r>
          </a:p>
          <a:p>
            <a:pPr marL="0" indent="0">
              <a:buNone/>
            </a:pPr>
            <a:r>
              <a:rPr lang="pt-BR" dirty="0"/>
              <a:t>III – </a:t>
            </a:r>
            <a:r>
              <a:rPr lang="pt-BR" b="1" u="sng" dirty="0"/>
              <a:t>garantir níveis de rentabilidade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/>
              <a:t>IV – </a:t>
            </a:r>
            <a:r>
              <a:rPr lang="pt-BR" b="1" u="sng" dirty="0"/>
              <a:t>omitir informações sobre conflito de interesses</a:t>
            </a:r>
            <a:r>
              <a:rPr lang="pt-BR" dirty="0"/>
              <a:t> e riscos relativos ao objeto da consultoria prestada;</a:t>
            </a:r>
          </a:p>
          <a:p>
            <a:pPr marL="0" indent="0">
              <a:buNone/>
            </a:pPr>
            <a:r>
              <a:rPr lang="pt-BR" dirty="0"/>
              <a:t>V – </a:t>
            </a:r>
            <a:r>
              <a:rPr lang="pt-BR" b="1" u="sng" dirty="0"/>
              <a:t>receber qualquer remuneração, benefício ou vantagem, direta ou indiretamente</a:t>
            </a:r>
            <a:r>
              <a:rPr lang="pt-BR" dirty="0"/>
              <a:t> por meio de partes relacionadas, que potencialmente prejudique a independência na prestação de serviço de consultoria de valores mobiliários; e</a:t>
            </a:r>
          </a:p>
          <a:p>
            <a:pPr marL="0" indent="0">
              <a:buNone/>
            </a:pPr>
            <a:r>
              <a:rPr lang="pt-BR" dirty="0"/>
              <a:t>VI – atuar como procurador ou representante de seus clientes perante instituições integrantes do sistema de distribuição de valores mobiliários, para fins de implementar e executar as operações que reflitam as recomendações objeto da sua prestação de serviço.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42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EF012-8D75-491E-B7F3-2A10860E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Partes Envolvidas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87FD2D-75CF-488D-B50C-688EB387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20" y="1825625"/>
            <a:ext cx="94030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Agente Autônomo IN 497/11</a:t>
            </a:r>
          </a:p>
          <a:p>
            <a:r>
              <a:rPr lang="pt-BR" dirty="0"/>
              <a:t>Agente autônomo de investimento é a pessoa natural que, sob a responsabilidade e como </a:t>
            </a:r>
            <a:r>
              <a:rPr lang="pt-BR" b="1" u="sng" dirty="0"/>
              <a:t>preposto de instituição integrante do sistema de distribuição de valores mobiliários</a:t>
            </a:r>
            <a:r>
              <a:rPr lang="pt-BR" dirty="0"/>
              <a:t>:</a:t>
            </a:r>
          </a:p>
          <a:p>
            <a:r>
              <a:rPr lang="pt-BR" dirty="0"/>
              <a:t>Capta clientes</a:t>
            </a:r>
          </a:p>
          <a:p>
            <a:r>
              <a:rPr lang="pt-BR" dirty="0"/>
              <a:t>Recebe e registra ordens de negociação</a:t>
            </a:r>
          </a:p>
          <a:p>
            <a:r>
              <a:rPr lang="pt-BR" dirty="0"/>
              <a:t>Presta informações sobre , as atividades</a:t>
            </a:r>
          </a:p>
        </p:txBody>
      </p:sp>
    </p:spTree>
    <p:extLst>
      <p:ext uri="{BB962C8B-B14F-4D97-AF65-F5344CB8AC3E}">
        <p14:creationId xmlns:p14="http://schemas.microsoft.com/office/powerpoint/2010/main" val="522711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98BA3-A838-4457-9BF5-C7156386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Partes Envolvidas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B0C6F4-07A8-49B0-B5D3-861C0EC0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60" y="1825625"/>
            <a:ext cx="946404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Agente Autônomo IN 497/11</a:t>
            </a:r>
          </a:p>
          <a:p>
            <a:pPr marL="0" indent="0">
              <a:buNone/>
            </a:pPr>
            <a:r>
              <a:rPr lang="pt-BR" dirty="0"/>
              <a:t>Art. 10. O agente autônomo de investimento deve agir com </a:t>
            </a:r>
            <a:r>
              <a:rPr lang="pt-BR" b="1" u="sng" dirty="0"/>
              <a:t>probidade, boa fé e ética profissional, empregando no exercício da atividade todo o cuidado e a diligência esperados de um profissional em sua posição</a:t>
            </a:r>
            <a:r>
              <a:rPr lang="pt-BR" dirty="0"/>
              <a:t>, em relação aos clientes e à instituição integrante do sistema de distribuição de valores mobiliários pela qual tenha sido contratado.</a:t>
            </a:r>
          </a:p>
        </p:txBody>
      </p:sp>
    </p:spTree>
    <p:extLst>
      <p:ext uri="{BB962C8B-B14F-4D97-AF65-F5344CB8AC3E}">
        <p14:creationId xmlns:p14="http://schemas.microsoft.com/office/powerpoint/2010/main" val="136465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40ED6-F2E1-4BBD-8245-F3CE4384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Partes Envolvidas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77FAE-EE94-4625-8A33-855336A14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936" y="1825625"/>
            <a:ext cx="9080863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1867" dirty="0"/>
              <a:t>Agente Autônomo IN 497/11</a:t>
            </a:r>
          </a:p>
          <a:p>
            <a:pPr marL="0" indent="0" algn="just">
              <a:buNone/>
            </a:pPr>
            <a:r>
              <a:rPr lang="pt-BR" sz="1867" dirty="0"/>
              <a:t>Art. 13. É vedado ao agente autônomo de investimento ou à pessoa jurídica constituída na forma do art. 2º:</a:t>
            </a:r>
          </a:p>
          <a:p>
            <a:pPr marL="0" indent="0" algn="just">
              <a:buNone/>
            </a:pPr>
            <a:r>
              <a:rPr lang="pt-BR" sz="1867" dirty="0"/>
              <a:t>I - </a:t>
            </a:r>
            <a:r>
              <a:rPr lang="pt-BR" sz="1867" b="1" u="sng" dirty="0"/>
              <a:t>manter contrato para a prestação dos serviços relacionados no art. 1º com mais de uma instituição integrante do sistema de distribuição de valores mobiliários</a:t>
            </a:r>
            <a:r>
              <a:rPr lang="pt-BR" sz="1867" dirty="0"/>
              <a:t>;</a:t>
            </a:r>
          </a:p>
          <a:p>
            <a:pPr marL="0" indent="0" algn="just">
              <a:buNone/>
            </a:pPr>
            <a:r>
              <a:rPr lang="pt-BR" sz="1867" dirty="0"/>
              <a:t>II - </a:t>
            </a:r>
            <a:r>
              <a:rPr lang="pt-BR" sz="1867" b="1" u="sng" dirty="0"/>
              <a:t>receber de clientes ou em nome de clientes</a:t>
            </a:r>
            <a:r>
              <a:rPr lang="pt-BR" sz="1867" dirty="0"/>
              <a:t>, ou a eles entregar, por qualquer razão e inclusive a título de remuneração pela prestação de quaisquer serviços, </a:t>
            </a:r>
            <a:r>
              <a:rPr lang="pt-BR" sz="1867" b="1" u="sng" dirty="0"/>
              <a:t>numerário, títulos ou valores mobiliários ou outros ativos</a:t>
            </a:r>
            <a:r>
              <a:rPr lang="pt-BR" sz="1867" dirty="0"/>
              <a:t>;</a:t>
            </a:r>
          </a:p>
          <a:p>
            <a:pPr marL="0" indent="0" algn="just">
              <a:buNone/>
            </a:pPr>
            <a:r>
              <a:rPr lang="pt-BR" sz="1867" dirty="0"/>
              <a:t>III - ser procurador ou representante de clientes perante instituições integrantes do sistema de distribuição de valores mobiliários, para quaisquer fins;</a:t>
            </a:r>
          </a:p>
          <a:p>
            <a:pPr marL="0" indent="0" algn="just">
              <a:buNone/>
            </a:pPr>
            <a:r>
              <a:rPr lang="pt-BR" sz="1867" dirty="0"/>
              <a:t>IV - </a:t>
            </a:r>
            <a:r>
              <a:rPr lang="pt-BR" sz="1867" b="1" u="sng" dirty="0"/>
              <a:t>contratar</a:t>
            </a:r>
            <a:r>
              <a:rPr lang="pt-BR" sz="1867" dirty="0"/>
              <a:t> com clientes ou realizar, ainda que a título gratuito, </a:t>
            </a:r>
            <a:r>
              <a:rPr lang="pt-BR" sz="1867" b="1" u="sng" dirty="0"/>
              <a:t>serviços de administração de carteira de valores mobiliários</a:t>
            </a:r>
            <a:r>
              <a:rPr lang="pt-BR" sz="1867" dirty="0"/>
              <a:t>, consultoria ou análise de valores mobiliários;</a:t>
            </a:r>
          </a:p>
          <a:p>
            <a:pPr marL="0" indent="0" algn="just">
              <a:buNone/>
            </a:pPr>
            <a:r>
              <a:rPr lang="pt-BR" sz="1867" dirty="0"/>
              <a:t>V - atuar como preposto de instituição integrante do sistema de distribuição de valores mobiliários com a qual não tenha contrato para a prestação dos serviços relacionados no art. 1º;</a:t>
            </a:r>
          </a:p>
          <a:p>
            <a:pPr marL="0" indent="0" algn="just">
              <a:buNone/>
            </a:pPr>
            <a:r>
              <a:rPr lang="pt-BR" sz="1867" dirty="0"/>
              <a:t>(...)</a:t>
            </a:r>
          </a:p>
          <a:p>
            <a:pPr marL="0" indent="0" algn="just">
              <a:buNone/>
            </a:pPr>
            <a:r>
              <a:rPr lang="pt-BR" sz="1867" dirty="0"/>
              <a:t>VIII - confeccionar e enviar para os clientes extratos contendo informações sobre as operações realizadas ou posições em aberto.</a:t>
            </a:r>
          </a:p>
        </p:txBody>
      </p:sp>
    </p:spTree>
    <p:extLst>
      <p:ext uri="{BB962C8B-B14F-4D97-AF65-F5344CB8AC3E}">
        <p14:creationId xmlns:p14="http://schemas.microsoft.com/office/powerpoint/2010/main" val="205392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2A719-637C-448A-A296-5BE64DE9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Documentação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EDC3D4-21CC-4B09-ABC4-28FF5A73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388" y="1288868"/>
            <a:ext cx="9333411" cy="5329645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Regulamento</a:t>
            </a:r>
          </a:p>
          <a:p>
            <a:r>
              <a:rPr lang="pt-BR" dirty="0"/>
              <a:t>Lâmina</a:t>
            </a:r>
          </a:p>
          <a:p>
            <a:r>
              <a:rPr lang="pt-BR" dirty="0"/>
              <a:t>Demonstrativos Contábeis</a:t>
            </a:r>
          </a:p>
          <a:p>
            <a:r>
              <a:rPr lang="pt-BR" dirty="0"/>
              <a:t>Formulário de Informações Complementares</a:t>
            </a:r>
          </a:p>
          <a:p>
            <a:r>
              <a:rPr lang="pt-BR" dirty="0"/>
              <a:t>Termo de Adesão e Ciência de Risco</a:t>
            </a:r>
          </a:p>
          <a:p>
            <a:r>
              <a:rPr lang="pt-BR" dirty="0"/>
              <a:t>Informação Relevante</a:t>
            </a:r>
          </a:p>
          <a:p>
            <a:r>
              <a:rPr lang="pt-BR" dirty="0"/>
              <a:t>APR</a:t>
            </a:r>
          </a:p>
          <a:p>
            <a:r>
              <a:rPr lang="pt-BR" dirty="0"/>
              <a:t>Ata de Reunião do Comitê de Investimentos</a:t>
            </a:r>
          </a:p>
          <a:p>
            <a:r>
              <a:rPr lang="pt-BR" dirty="0"/>
              <a:t>Ata de Assembleia</a:t>
            </a:r>
          </a:p>
          <a:p>
            <a:r>
              <a:rPr lang="pt-BR" dirty="0"/>
              <a:t>Relatório de auditoria independente de investidas</a:t>
            </a:r>
          </a:p>
          <a:p>
            <a:r>
              <a:rPr lang="pt-BR" dirty="0"/>
              <a:t>“Árvore” do fundo</a:t>
            </a:r>
          </a:p>
          <a:p>
            <a:r>
              <a:rPr lang="pt-BR" dirty="0"/>
              <a:t>Manifestação da consultoria de investimentos</a:t>
            </a:r>
          </a:p>
          <a:p>
            <a:r>
              <a:rPr lang="pt-BR" dirty="0"/>
              <a:t>Powerpoint</a:t>
            </a:r>
          </a:p>
          <a:p>
            <a:r>
              <a:rPr lang="pt-BR" dirty="0"/>
              <a:t>Depoimento – é possível colher com ata notarial</a:t>
            </a:r>
          </a:p>
          <a:p>
            <a:r>
              <a:rPr lang="pt-BR" dirty="0"/>
              <a:t>“Print” da internet</a:t>
            </a:r>
          </a:p>
          <a:p>
            <a:r>
              <a:rPr lang="pt-BR" dirty="0"/>
              <a:t>“Print” de conversa do </a:t>
            </a:r>
            <a:r>
              <a:rPr lang="pt-BR" dirty="0" err="1"/>
              <a:t>whatsapp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82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34CCF4-81C0-4099-A1BB-699447AAAAB9}"/>
              </a:ext>
            </a:extLst>
          </p:cNvPr>
          <p:cNvSpPr txBox="1"/>
          <p:nvPr/>
        </p:nvSpPr>
        <p:spPr>
          <a:xfrm>
            <a:off x="2610678" y="2584173"/>
            <a:ext cx="6506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EXPERIÊNCIAS NA FISCALIZAÇÃO DE INVESTIMENTOS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ALEXANDRE MANIR FIGUEIREDO SARQUIS</a:t>
            </a:r>
          </a:p>
        </p:txBody>
      </p:sp>
    </p:spTree>
    <p:extLst>
      <p:ext uri="{BB962C8B-B14F-4D97-AF65-F5344CB8AC3E}">
        <p14:creationId xmlns:p14="http://schemas.microsoft.com/office/powerpoint/2010/main" val="55239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F480-1032-4FC7-9D90-98C9B593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“Vícios” da Ata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FE751-C220-45B1-B6F0-9C9DFE45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308" y="1825625"/>
            <a:ext cx="9211491" cy="4351338"/>
          </a:xfrm>
        </p:spPr>
        <p:txBody>
          <a:bodyPr>
            <a:normAutofit/>
          </a:bodyPr>
          <a:lstStyle/>
          <a:p>
            <a:r>
              <a:rPr lang="pt-BR" dirty="0"/>
              <a:t>“Os investimentos foram apreciados e aprovados”</a:t>
            </a:r>
          </a:p>
          <a:p>
            <a:r>
              <a:rPr lang="pt-BR" dirty="0"/>
              <a:t>“De acordo com a apresentação da consultoria, os investimentos foram apreciados e aprovados”</a:t>
            </a:r>
          </a:p>
          <a:p>
            <a:r>
              <a:rPr lang="pt-BR" dirty="0"/>
              <a:t>“Fulano levantou dúvidas que foram respondidas”</a:t>
            </a:r>
          </a:p>
          <a:p>
            <a:r>
              <a:rPr lang="pt-BR" dirty="0"/>
              <a:t>Não conceder a mesma atenção às decisões de:</a:t>
            </a:r>
          </a:p>
          <a:p>
            <a:pPr lvl="1"/>
            <a:r>
              <a:rPr lang="pt-BR" dirty="0"/>
              <a:t>Investir</a:t>
            </a:r>
          </a:p>
          <a:p>
            <a:pPr lvl="1"/>
            <a:r>
              <a:rPr lang="pt-BR" dirty="0"/>
              <a:t>Desinvestir</a:t>
            </a:r>
          </a:p>
          <a:p>
            <a:pPr lvl="1"/>
            <a:r>
              <a:rPr lang="pt-BR" dirty="0"/>
              <a:t>Permanecer</a:t>
            </a:r>
          </a:p>
        </p:txBody>
      </p:sp>
    </p:spTree>
    <p:extLst>
      <p:ext uri="{BB962C8B-B14F-4D97-AF65-F5344CB8AC3E}">
        <p14:creationId xmlns:p14="http://schemas.microsoft.com/office/powerpoint/2010/main" val="333585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F480-1032-4FC7-9D90-98C9B593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gostaríamos de ver nas atas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FE751-C220-45B1-B6F0-9C9DFE45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806" y="1825625"/>
            <a:ext cx="9315994" cy="4351338"/>
          </a:xfrm>
        </p:spPr>
        <p:txBody>
          <a:bodyPr>
            <a:normAutofit/>
          </a:bodyPr>
          <a:lstStyle/>
          <a:p>
            <a:r>
              <a:rPr lang="pt-BR" dirty="0"/>
              <a:t>Conselheiro beltrano questionou como se daria a saída, e recebeu a resposta que, conforme art. </a:t>
            </a:r>
            <a:r>
              <a:rPr lang="pt-BR" dirty="0" err="1"/>
              <a:t>Xx</a:t>
            </a:r>
            <a:r>
              <a:rPr lang="pt-BR" dirty="0"/>
              <a:t> do regulamento, juntado, o pedido de resgate é imediato com prazo de cotização 1200 dias.</a:t>
            </a:r>
          </a:p>
          <a:p>
            <a:r>
              <a:rPr lang="pt-BR" dirty="0"/>
              <a:t>Conselheiro fulano perguntou qual o motivo de tal demora. A resposta dada por </a:t>
            </a:r>
            <a:r>
              <a:rPr lang="pt-BR" dirty="0" err="1"/>
              <a:t>xxxxx</a:t>
            </a:r>
            <a:r>
              <a:rPr lang="pt-BR" dirty="0"/>
              <a:t> foi de que </a:t>
            </a:r>
            <a:r>
              <a:rPr lang="pt-BR" dirty="0" err="1"/>
              <a:t>yyyyyy</a:t>
            </a:r>
            <a:r>
              <a:rPr lang="pt-BR" dirty="0"/>
              <a:t>.</a:t>
            </a:r>
          </a:p>
          <a:p>
            <a:r>
              <a:rPr lang="pt-BR" dirty="0"/>
              <a:t>Conselheiro cicrano questionou qual a garantia de que, dentro desse prazo de 3 anos, os administradores e gestores não teriam outros problemas de mercado. Não houve resposta / a resposta dada por </a:t>
            </a:r>
            <a:r>
              <a:rPr lang="pt-BR" dirty="0" err="1"/>
              <a:t>zzzz</a:t>
            </a:r>
            <a:r>
              <a:rPr lang="pt-BR" dirty="0"/>
              <a:t> foi de que </a:t>
            </a:r>
            <a:r>
              <a:rPr lang="pt-BR" dirty="0" err="1"/>
              <a:t>wwwww</a:t>
            </a:r>
            <a:r>
              <a:rPr lang="pt-BR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CB4647C2-5743-467C-A33C-AFBB9FBEF795}"/>
                  </a:ext>
                </a:extLst>
              </p14:cNvPr>
              <p14:cNvContentPartPr/>
              <p14:nvPr/>
            </p14:nvContentPartPr>
            <p14:xfrm>
              <a:off x="6300960" y="5969760"/>
              <a:ext cx="37440" cy="5664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CB4647C2-5743-467C-A33C-AFBB9FBEF7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1600" y="5960380"/>
                <a:ext cx="56160" cy="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2791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DC4F3-028C-41AE-A832-73F2F174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128" y="99177"/>
            <a:ext cx="4814325" cy="1143000"/>
          </a:xfrm>
        </p:spPr>
        <p:txBody>
          <a:bodyPr anchor="ctr">
            <a:normAutofit/>
          </a:bodyPr>
          <a:lstStyle/>
          <a:p>
            <a:r>
              <a:rPr lang="pt-BR" dirty="0"/>
              <a:t>Documentação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E7A128-D526-4F20-B585-FC463CE19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1049"/>
            <a:ext cx="6816757" cy="6896544"/>
          </a:xfrm>
          <a:prstGeom prst="rect">
            <a:avLst/>
          </a:pr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17D8A4-22B5-449A-BB3D-1156A9F62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2117" y="1200151"/>
            <a:ext cx="4910336" cy="3394075"/>
          </a:xfrm>
        </p:spPr>
        <p:txBody>
          <a:bodyPr>
            <a:normAutofit/>
          </a:bodyPr>
          <a:lstStyle/>
          <a:p>
            <a:r>
              <a:rPr lang="pt-BR" dirty="0"/>
              <a:t>Autorização de aplicação e resgate - APR</a:t>
            </a:r>
          </a:p>
        </p:txBody>
      </p:sp>
    </p:spTree>
    <p:extLst>
      <p:ext uri="{BB962C8B-B14F-4D97-AF65-F5344CB8AC3E}">
        <p14:creationId xmlns:p14="http://schemas.microsoft.com/office/powerpoint/2010/main" val="3639253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5FCF-6C0C-49D6-BFA9-295B5535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Documentação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4AD5A-C868-4E0A-980D-CA1867AB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10" y="1220756"/>
            <a:ext cx="9640389" cy="53716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u="sng" dirty="0"/>
              <a:t>Data</a:t>
            </a:r>
            <a:r>
              <a:rPr lang="pt-BR" dirty="0"/>
              <a:t>:</a:t>
            </a:r>
          </a:p>
          <a:p>
            <a:r>
              <a:rPr lang="pt-BR" dirty="0"/>
              <a:t>Informar a data de liquidação da operação.</a:t>
            </a:r>
          </a:p>
          <a:p>
            <a:pPr marL="0" indent="0">
              <a:buNone/>
            </a:pPr>
            <a:r>
              <a:rPr lang="pt-BR" b="1" u="sng" dirty="0"/>
              <a:t>Dispositivo da Resolução do CMN</a:t>
            </a:r>
            <a:r>
              <a:rPr lang="pt-BR" dirty="0"/>
              <a:t>:</a:t>
            </a:r>
          </a:p>
          <a:p>
            <a:r>
              <a:rPr lang="pt-BR" dirty="0"/>
              <a:t>Informar o artigo, inciso e alínea da resolução do CMN que ampara a operação.</a:t>
            </a:r>
          </a:p>
          <a:p>
            <a:pPr marL="0" indent="0">
              <a:buNone/>
            </a:pPr>
            <a:r>
              <a:rPr lang="pt-BR" b="1" u="sng" dirty="0"/>
              <a:t>Descrição da operação</a:t>
            </a:r>
            <a:r>
              <a:rPr lang="pt-BR" dirty="0"/>
              <a:t>:</a:t>
            </a:r>
          </a:p>
          <a:p>
            <a:r>
              <a:rPr lang="pt-BR" dirty="0"/>
              <a:t>Explicitar a motivação pela modalidade bem como a justificativa da opção por determinada instituição/ativo em detrimento das demais instituições/ativos. Tratando-se de resgate, excetuando-se os títulos com vencimento pré-determinado onde é suficiente esta informação, nas demais situações explicitar sua motivação. Se a operação proposta for concomitante com resgate de aplicação anterior, troca de posição, basta um único documento com esse detalhamento também no histórico. Neste campo, deverá também ser informada a aderência da aplicação à política de investimentos, bem como o cadastramento/habilitação do fundo de investimento/instituição realizado pela unidade gestora do RPPS.</a:t>
            </a:r>
          </a:p>
          <a:p>
            <a:pPr marL="0" indent="0">
              <a:buNone/>
            </a:pPr>
            <a:r>
              <a:rPr lang="pt-BR" b="1" u="sng" dirty="0"/>
              <a:t>Características dos ativos</a:t>
            </a:r>
            <a:r>
              <a:rPr lang="pt-BR" dirty="0"/>
              <a:t>:</a:t>
            </a:r>
          </a:p>
          <a:p>
            <a:r>
              <a:rPr lang="pt-BR" dirty="0"/>
              <a:t>Detalhar a característica dos títulos e fundos conforme o modelo do Demonstrativo das Aplicações e Investimentos dos Recursos - DAIR, disponível no endereço eletrônico do MPS na internet (www.previdencia.gov.br).</a:t>
            </a:r>
          </a:p>
          <a:p>
            <a:pPr marL="0" indent="0">
              <a:buNone/>
            </a:pPr>
            <a:r>
              <a:rPr lang="pt-BR" b="1" u="sng" dirty="0"/>
              <a:t>Identificação</a:t>
            </a:r>
            <a:r>
              <a:rPr lang="pt-BR" dirty="0"/>
              <a:t>:</a:t>
            </a:r>
          </a:p>
          <a:p>
            <a:r>
              <a:rPr lang="pt-BR" dirty="0"/>
              <a:t>Proponente: o responsável pela apresentação da operação – que pode ser pessoa distinta do gestor responsável.</a:t>
            </a:r>
          </a:p>
        </p:txBody>
      </p:sp>
    </p:spTree>
    <p:extLst>
      <p:ext uri="{BB962C8B-B14F-4D97-AF65-F5344CB8AC3E}">
        <p14:creationId xmlns:p14="http://schemas.microsoft.com/office/powerpoint/2010/main" val="299074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5FCF-6C0C-49D6-BFA9-295B5535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“não declarados”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4AD5A-C868-4E0A-980D-CA1867AB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10" y="1220756"/>
            <a:ext cx="9640389" cy="5371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Riscos declarados se dão ao estudo, ao emprego das técnicas estatísticas e das finanças, anunciam suas consequências e, se aceitos, se rejeitados, propiciam uma livre decisão informada e consentida.</a:t>
            </a:r>
          </a:p>
        </p:txBody>
      </p:sp>
    </p:spTree>
    <p:extLst>
      <p:ext uri="{BB962C8B-B14F-4D97-AF65-F5344CB8AC3E}">
        <p14:creationId xmlns:p14="http://schemas.microsoft.com/office/powerpoint/2010/main" val="2379510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5FCF-6C0C-49D6-BFA9-295B5535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“não declarados”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4AD5A-C868-4E0A-980D-CA1867AB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10" y="1220756"/>
            <a:ext cx="9640389" cy="5371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dirty="0"/>
          </a:p>
          <a:p>
            <a:r>
              <a:rPr lang="pt-BR" sz="4000" dirty="0"/>
              <a:t>Risco de liquidez</a:t>
            </a:r>
          </a:p>
          <a:p>
            <a:r>
              <a:rPr lang="pt-BR" sz="4000" dirty="0"/>
              <a:t>“Química” nos </a:t>
            </a:r>
            <a:r>
              <a:rPr lang="pt-BR" sz="4000" dirty="0" err="1"/>
              <a:t>FICs</a:t>
            </a:r>
            <a:endParaRPr lang="pt-BR" sz="4000" dirty="0"/>
          </a:p>
          <a:p>
            <a:r>
              <a:rPr lang="pt-BR" sz="4000" dirty="0"/>
              <a:t>Árvore de fundos</a:t>
            </a:r>
          </a:p>
          <a:p>
            <a:r>
              <a:rPr lang="pt-BR" sz="4000" dirty="0"/>
              <a:t>Cotação paralisada</a:t>
            </a:r>
          </a:p>
          <a:p>
            <a:r>
              <a:rPr lang="pt-BR" sz="4000" dirty="0"/>
              <a:t>Excesso de riscos declarados</a:t>
            </a:r>
          </a:p>
          <a:p>
            <a:r>
              <a:rPr lang="pt-BR" sz="4000" dirty="0"/>
              <a:t>Resistência à produção de documentação</a:t>
            </a:r>
          </a:p>
        </p:txBody>
      </p:sp>
    </p:spTree>
    <p:extLst>
      <p:ext uri="{BB962C8B-B14F-4D97-AF65-F5344CB8AC3E}">
        <p14:creationId xmlns:p14="http://schemas.microsoft.com/office/powerpoint/2010/main" val="2665192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5FCF-6C0C-49D6-BFA9-295B5535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“não declarados”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4AD5A-C868-4E0A-980D-CA1867AB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10" y="1220756"/>
            <a:ext cx="9640389" cy="5371633"/>
          </a:xfrm>
        </p:spPr>
        <p:txBody>
          <a:bodyPr>
            <a:normAutofit/>
          </a:bodyPr>
          <a:lstStyle/>
          <a:p>
            <a:r>
              <a:rPr lang="pt-BR" sz="4000" dirty="0"/>
              <a:t>Promessa de retorno superior ao esperado para o risco declarado e admitido</a:t>
            </a:r>
          </a:p>
          <a:p>
            <a:r>
              <a:rPr lang="pt-BR" sz="4000" dirty="0"/>
              <a:t>Insuficiência das garantias em operações de crédito subjacentes</a:t>
            </a:r>
          </a:p>
          <a:p>
            <a:r>
              <a:rPr lang="pt-BR" sz="4000" dirty="0"/>
              <a:t>Resistência em reduzir a termo as alegações quanto a performance</a:t>
            </a:r>
          </a:p>
          <a:p>
            <a:r>
              <a:rPr lang="pt-BR" sz="4000" dirty="0"/>
              <a:t>Interposição de não destinatária não regulada</a:t>
            </a:r>
          </a:p>
        </p:txBody>
      </p:sp>
    </p:spTree>
    <p:extLst>
      <p:ext uri="{BB962C8B-B14F-4D97-AF65-F5344CB8AC3E}">
        <p14:creationId xmlns:p14="http://schemas.microsoft.com/office/powerpoint/2010/main" val="2690098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5FCF-6C0C-49D6-BFA9-295B5535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“não declarados”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4AD5A-C868-4E0A-980D-CA1867AB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10" y="1220756"/>
            <a:ext cx="9640389" cy="5371633"/>
          </a:xfrm>
        </p:spPr>
        <p:txBody>
          <a:bodyPr>
            <a:normAutofit lnSpcReduction="10000"/>
          </a:bodyPr>
          <a:lstStyle/>
          <a:p>
            <a:endParaRPr lang="pt-BR" sz="4000" dirty="0"/>
          </a:p>
          <a:p>
            <a:r>
              <a:rPr lang="pt-BR" sz="4000" dirty="0"/>
              <a:t>Solicitação de que uma comunicação concernente a investimentos fique reservada entre emissor e receptor</a:t>
            </a:r>
          </a:p>
          <a:p>
            <a:r>
              <a:rPr lang="pt-BR" sz="4000" dirty="0"/>
              <a:t>Interferência, no processo de investimento, de pessoas ou autoridades que não titulam funções específicas para tanto</a:t>
            </a:r>
          </a:p>
          <a:p>
            <a:r>
              <a:rPr lang="pt-BR" sz="4000" dirty="0"/>
              <a:t>Serviços prestados aos envolvidos no processo de escolha, como acessório ao procedimento de distribuição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935268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2"/>
            <a:ext cx="12192000" cy="6858000"/>
          </a:xfrm>
          <a:prstGeom prst="rect">
            <a:avLst/>
          </a:prstGeom>
        </p:spPr>
      </p:pic>
      <p:pic>
        <p:nvPicPr>
          <p:cNvPr id="7172" name="Picture 4" descr="Mãos, Mundo, Mapa, Global, Terra, Globo">
            <a:extLst>
              <a:ext uri="{FF2B5EF4-FFF2-40B4-BE49-F238E27FC236}">
                <a16:creationId xmlns:a16="http://schemas.microsoft.com/office/drawing/2014/main" id="{2D5D9B3F-053D-4C1E-9855-C4D6E7D0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8" y="0"/>
            <a:ext cx="4472091" cy="27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ventura, Mapa Do Tesouro">
            <a:extLst>
              <a:ext uri="{FF2B5EF4-FFF2-40B4-BE49-F238E27FC236}">
                <a16:creationId xmlns:a16="http://schemas.microsoft.com/office/drawing/2014/main" id="{A07318A8-7FE5-43E3-B391-C77A786E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5" y="4083002"/>
            <a:ext cx="4349420" cy="28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4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F0E4D-F5C7-4855-86B1-9A2D13C8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Investimentos com irregularidades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14BC29-9F1C-43B4-8019-E508D4C6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382" y="1825625"/>
            <a:ext cx="9542417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Expressiva taxa de saída</a:t>
            </a:r>
          </a:p>
          <a:p>
            <a:r>
              <a:rPr lang="pt-BR" dirty="0"/>
              <a:t>Prazos longos para cotização</a:t>
            </a:r>
          </a:p>
          <a:p>
            <a:r>
              <a:rPr lang="pt-BR" dirty="0"/>
              <a:t>Garantias não registradas</a:t>
            </a:r>
          </a:p>
          <a:p>
            <a:r>
              <a:rPr lang="pt-BR" dirty="0"/>
              <a:t>Avaliações de direitos por tecnologias proprietárias (</a:t>
            </a:r>
            <a:r>
              <a:rPr lang="pt-BR" dirty="0" err="1"/>
              <a:t>valuation</a:t>
            </a:r>
            <a:r>
              <a:rPr lang="pt-BR" dirty="0"/>
              <a:t>)</a:t>
            </a:r>
          </a:p>
          <a:p>
            <a:r>
              <a:rPr lang="pt-BR" dirty="0"/>
              <a:t>Avaliação de negócios pelo valor de funcionamento</a:t>
            </a:r>
          </a:p>
          <a:p>
            <a:r>
              <a:rPr lang="pt-BR" dirty="0"/>
              <a:t>Permissão para empréstimos entre gestores</a:t>
            </a:r>
          </a:p>
          <a:p>
            <a:r>
              <a:rPr lang="pt-BR" dirty="0"/>
              <a:t>Administradora embaraçando realização de AGE</a:t>
            </a:r>
          </a:p>
          <a:p>
            <a:r>
              <a:rPr lang="pt-BR" dirty="0"/>
              <a:t>Entrada concomitante a saída dos investidores não institucionais, seguida de fechamento para resgate</a:t>
            </a:r>
          </a:p>
        </p:txBody>
      </p:sp>
    </p:spTree>
    <p:extLst>
      <p:ext uri="{BB962C8B-B14F-4D97-AF65-F5344CB8AC3E}">
        <p14:creationId xmlns:p14="http://schemas.microsoft.com/office/powerpoint/2010/main" val="371512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F0E4D-F5C7-4855-86B1-9A2D13C8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Investimentos com irregularidades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14BC29-9F1C-43B4-8019-E508D4C6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382" y="1825625"/>
            <a:ext cx="9542417" cy="4351338"/>
          </a:xfrm>
        </p:spPr>
        <p:txBody>
          <a:bodyPr>
            <a:normAutofit/>
          </a:bodyPr>
          <a:lstStyle/>
          <a:p>
            <a:r>
              <a:rPr lang="pt-BR" dirty="0"/>
              <a:t>Causas imediatas</a:t>
            </a:r>
          </a:p>
          <a:p>
            <a:pPr lvl="1"/>
            <a:r>
              <a:rPr lang="pt-BR" dirty="0"/>
              <a:t>Deficiência de análise documental</a:t>
            </a:r>
          </a:p>
          <a:p>
            <a:pPr lvl="1"/>
            <a:r>
              <a:rPr lang="pt-BR" dirty="0"/>
              <a:t>Inexistência de reuniões de comitê de investimentos</a:t>
            </a:r>
          </a:p>
          <a:p>
            <a:pPr lvl="1"/>
            <a:r>
              <a:rPr lang="pt-BR" dirty="0"/>
              <a:t>Investimento açodado, movido por impulso e pela promessa de retorno</a:t>
            </a:r>
          </a:p>
          <a:p>
            <a:pPr lvl="1"/>
            <a:endParaRPr lang="pt-BR" dirty="0"/>
          </a:p>
          <a:p>
            <a:r>
              <a:rPr lang="pt-BR" dirty="0"/>
              <a:t>Causas mediatas</a:t>
            </a:r>
          </a:p>
          <a:p>
            <a:pPr lvl="1"/>
            <a:r>
              <a:rPr lang="pt-BR" dirty="0"/>
              <a:t>Conflito de interesses na consultoria</a:t>
            </a:r>
          </a:p>
          <a:p>
            <a:pPr lvl="1"/>
            <a:r>
              <a:rPr lang="pt-BR" dirty="0"/>
              <a:t>Conflito de interesses na análise</a:t>
            </a:r>
          </a:p>
          <a:p>
            <a:pPr lvl="1"/>
            <a:r>
              <a:rPr lang="pt-BR" dirty="0"/>
              <a:t>Conflito de interesses no investimento</a:t>
            </a:r>
          </a:p>
        </p:txBody>
      </p:sp>
    </p:spTree>
    <p:extLst>
      <p:ext uri="{BB962C8B-B14F-4D97-AF65-F5344CB8AC3E}">
        <p14:creationId xmlns:p14="http://schemas.microsoft.com/office/powerpoint/2010/main" val="10162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F0E4D-F5C7-4855-86B1-9A2D13C8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Investimentos com irregularidades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14BC29-9F1C-43B4-8019-E508D4C6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382" y="1825625"/>
            <a:ext cx="9542417" cy="4351338"/>
          </a:xfrm>
        </p:spPr>
        <p:txBody>
          <a:bodyPr>
            <a:normAutofit/>
          </a:bodyPr>
          <a:lstStyle/>
          <a:p>
            <a:r>
              <a:rPr lang="pt-BR" dirty="0"/>
              <a:t>O que se observa</a:t>
            </a:r>
          </a:p>
          <a:p>
            <a:pPr lvl="1"/>
            <a:r>
              <a:rPr lang="pt-BR" dirty="0"/>
              <a:t>APR assinada por quem não propôs o investimento</a:t>
            </a:r>
          </a:p>
          <a:p>
            <a:pPr lvl="1"/>
            <a:r>
              <a:rPr lang="pt-BR" dirty="0"/>
              <a:t>Ausência de ata do comitê de investimentos ou ata </a:t>
            </a:r>
            <a:r>
              <a:rPr lang="pt-BR" dirty="0" err="1"/>
              <a:t>pro-forma</a:t>
            </a:r>
            <a:endParaRPr lang="pt-BR" dirty="0"/>
          </a:p>
          <a:p>
            <a:pPr lvl="1"/>
            <a:r>
              <a:rPr lang="pt-BR" dirty="0"/>
              <a:t>Consultoria de investimento com valor mensal baixo</a:t>
            </a:r>
          </a:p>
          <a:p>
            <a:pPr lvl="1"/>
            <a:r>
              <a:rPr lang="pt-BR" dirty="0"/>
              <a:t>Ausência de documentação</a:t>
            </a:r>
          </a:p>
        </p:txBody>
      </p:sp>
    </p:spTree>
    <p:extLst>
      <p:ext uri="{BB962C8B-B14F-4D97-AF65-F5344CB8AC3E}">
        <p14:creationId xmlns:p14="http://schemas.microsoft.com/office/powerpoint/2010/main" val="402240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5528"/>
              </p:ext>
            </p:extLst>
          </p:nvPr>
        </p:nvGraphicFramePr>
        <p:xfrm>
          <a:off x="335360" y="0"/>
          <a:ext cx="11809312" cy="678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baixo 4"/>
          <p:cNvSpPr/>
          <p:nvPr/>
        </p:nvSpPr>
        <p:spPr>
          <a:xfrm>
            <a:off x="1200538" y="5113216"/>
            <a:ext cx="2112235" cy="115212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NÃO</a:t>
            </a:r>
          </a:p>
        </p:txBody>
      </p:sp>
      <p:sp>
        <p:nvSpPr>
          <p:cNvPr id="7" name="Seta para cima 6"/>
          <p:cNvSpPr/>
          <p:nvPr/>
        </p:nvSpPr>
        <p:spPr>
          <a:xfrm>
            <a:off x="1272546" y="128633"/>
            <a:ext cx="2040227" cy="1224136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SIM</a:t>
            </a:r>
          </a:p>
        </p:txBody>
      </p:sp>
    </p:spTree>
    <p:extLst>
      <p:ext uri="{BB962C8B-B14F-4D97-AF65-F5344CB8AC3E}">
        <p14:creationId xmlns:p14="http://schemas.microsoft.com/office/powerpoint/2010/main" val="183613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11FAA-4442-4B3F-A573-3FDDAC0E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Direitos dos Cotistas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D83D43-B1E1-48A7-BAD3-746430CA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Ser informado sobre atos e fatos que possam ter influência no valor da cota.</a:t>
            </a:r>
          </a:p>
          <a:p>
            <a:r>
              <a:rPr lang="pt-BR" dirty="0"/>
              <a:t>Ser informado sobre a composição da carteira.</a:t>
            </a:r>
          </a:p>
          <a:p>
            <a:r>
              <a:rPr lang="pt-BR" dirty="0"/>
              <a:t>Ser informado previamente sobre as Assembleias e comparecer, falando e votando segundo as forças de sua participação.</a:t>
            </a:r>
          </a:p>
        </p:txBody>
      </p:sp>
    </p:spTree>
    <p:extLst>
      <p:ext uri="{BB962C8B-B14F-4D97-AF65-F5344CB8AC3E}">
        <p14:creationId xmlns:p14="http://schemas.microsoft.com/office/powerpoint/2010/main" val="405081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CaixaDeTexto 7">
            <a:extLst>
              <a:ext uri="{FF2B5EF4-FFF2-40B4-BE49-F238E27FC236}">
                <a16:creationId xmlns:a16="http://schemas.microsoft.com/office/drawing/2014/main" id="{C36605F4-A5B5-4189-AFDE-30A97088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006" y="1297214"/>
            <a:ext cx="8725988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/>
              <a:t>Art. 1º Os recursos dos regimes próprios de previdência social instituídos pela União, Estados, Distrito Federal e Municípios nos termos da Lei nº 9.717, de 27 de novembro de 1998, devem ser aplicados conforme as disposições desta Resolução.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/>
              <a:t>§ 1º Na aplicação dos recursos de que trata esta Resolução, os responsáveis pela gestão do regime próprio de previdência social devem: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/>
              <a:t>I - observar os princípios de </a:t>
            </a:r>
            <a:r>
              <a:rPr lang="pt-BR" altLang="pt-BR" sz="1600" b="1" u="sng" dirty="0"/>
              <a:t>segurança, rentabilidade, solvência, liquidez, motivação, adequação à natureza de suas obrigações e transparência</a:t>
            </a:r>
            <a:r>
              <a:rPr lang="pt-BR" altLang="pt-BR" sz="1600" dirty="0"/>
              <a:t>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/>
              <a:t>II - exercer suas atividades com </a:t>
            </a:r>
            <a:r>
              <a:rPr lang="pt-BR" altLang="pt-BR" sz="1600" b="1" u="sng" dirty="0"/>
              <a:t>boa fé, lealdade e diligência</a:t>
            </a:r>
            <a:r>
              <a:rPr lang="pt-BR" altLang="pt-BR" sz="1600" dirty="0"/>
              <a:t>;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/>
              <a:t>III - zelar por elevados </a:t>
            </a:r>
            <a:r>
              <a:rPr lang="pt-BR" altLang="pt-BR" sz="1600" b="1" u="sng" dirty="0"/>
              <a:t>padrões éticos</a:t>
            </a:r>
            <a:r>
              <a:rPr lang="pt-BR" altLang="pt-BR" sz="1600" dirty="0"/>
              <a:t>;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/>
              <a:t>IV - adotar regras, procedimentos e controles internos que visem garantir o cumprimento de suas obrigações, </a:t>
            </a:r>
            <a:r>
              <a:rPr lang="pt-BR" altLang="pt-BR" sz="1600" b="1" u="sng" dirty="0"/>
              <a:t>respeitando a política de investimentos estabelecida</a:t>
            </a:r>
            <a:r>
              <a:rPr lang="pt-BR" altLang="pt-BR" sz="1600" dirty="0"/>
              <a:t>, observados os segmentos, limites e demais requisitos previstos nesta Resolução e os parâmetros estabelecidos nas normas gerais de organização e funcionamento desses regimes, em regulamentação da Secretaria de Previdência do Ministério da Fazenda;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/>
              <a:t>V - realizar com </a:t>
            </a:r>
            <a:r>
              <a:rPr lang="pt-BR" altLang="pt-BR" sz="1600" b="1" u="sng" dirty="0"/>
              <a:t>diligência a seleção, o acompanhamento e a avaliação de prestadores de serviços contratados</a:t>
            </a:r>
            <a:r>
              <a:rPr lang="pt-BR" altLang="pt-BR" sz="1600" dirty="0"/>
              <a:t>;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/>
              <a:t>VI - realizar o </a:t>
            </a:r>
            <a:r>
              <a:rPr lang="pt-BR" altLang="pt-BR" sz="1600" b="1" u="sng" dirty="0"/>
              <a:t>prévio credenciamento</a:t>
            </a:r>
            <a:r>
              <a:rPr lang="pt-BR" altLang="pt-BR" sz="1600" dirty="0"/>
              <a:t>, o acompanhamento e a avaliação </a:t>
            </a:r>
            <a:r>
              <a:rPr lang="pt-BR" altLang="pt-BR" sz="1600" b="1" u="sng" dirty="0"/>
              <a:t>do gestor e do administrador</a:t>
            </a:r>
            <a:r>
              <a:rPr lang="pt-BR" altLang="pt-BR" sz="1600" dirty="0"/>
              <a:t> dos fundos de investimento e das demais instituições escolhidas para receber as aplicações, observados os parâmetros estabelecidos de acordo com o inciso IV.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FBDFDC-A109-40FF-A706-993781EF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Riqueza da 3922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CaixaDeTexto 7">
            <a:extLst>
              <a:ext uri="{FF2B5EF4-FFF2-40B4-BE49-F238E27FC236}">
                <a16:creationId xmlns:a16="http://schemas.microsoft.com/office/drawing/2014/main" id="{C36605F4-A5B5-4189-AFDE-30A97088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342" y="1297214"/>
            <a:ext cx="858665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/>
              <a:t>§ 3º Os parâmetros para o </a:t>
            </a:r>
            <a:r>
              <a:rPr lang="pt-BR" altLang="pt-BR" sz="2000" b="1" u="sng" dirty="0"/>
              <a:t>credenciamento</a:t>
            </a:r>
            <a:r>
              <a:rPr lang="pt-BR" altLang="pt-BR" sz="2000" dirty="0"/>
              <a:t> das instituições de que trata o inciso VI do § 1º deverão contemplar, dentre outros, o histórico e experiência de atuação, o volume de recursos sob a gestão e administração da instituição, a solidez patrimonial, a exposição a risco reputacional, padrão ético de conduta e aderência da rentabilidade a indicadores de desempenho.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/>
              <a:t>§ 4º Entende-se por </a:t>
            </a:r>
            <a:r>
              <a:rPr lang="pt-BR" altLang="pt-BR" sz="2000" b="1" u="sng" dirty="0"/>
              <a:t>responsáveis pela gestão, para fins dessa resolução, as pessoas que participam do processo de análise, de assessoramento e decisório sobre a aplicação dos recursos dos regimes próprios de previdência social e os participantes do mercado de títulos e valores mobiliários no que se refere à distribuição, intermediação e administração dos ativos</a:t>
            </a:r>
            <a:r>
              <a:rPr lang="pt-BR" altLang="pt-BR" sz="2000" dirty="0"/>
              <a:t> aplicados por esses regimes.</a:t>
            </a:r>
            <a:endParaRPr lang="pt-BR" altLang="pt-BR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FBDFDC-A109-40FF-A706-993781EF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Riqueza da 3922</a:t>
            </a:r>
          </a:p>
        </p:txBody>
      </p:sp>
    </p:spTree>
    <p:extLst>
      <p:ext uri="{BB962C8B-B14F-4D97-AF65-F5344CB8AC3E}">
        <p14:creationId xmlns:p14="http://schemas.microsoft.com/office/powerpoint/2010/main" val="655016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2215</Words>
  <Application>Microsoft Office PowerPoint</Application>
  <PresentationFormat>Widescreen</PresentationFormat>
  <Paragraphs>182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Investimentos com irregularidades</vt:lpstr>
      <vt:lpstr>Investimentos com irregularidades</vt:lpstr>
      <vt:lpstr>Investimentos com irregularidades</vt:lpstr>
      <vt:lpstr>Apresentação do PowerPoint</vt:lpstr>
      <vt:lpstr>Direitos dos Cotistas</vt:lpstr>
      <vt:lpstr>A Riqueza da 3922</vt:lpstr>
      <vt:lpstr>A Riqueza da 3922</vt:lpstr>
      <vt:lpstr>A Riqueza da 3922</vt:lpstr>
      <vt:lpstr>Um alerta</vt:lpstr>
      <vt:lpstr>Algumas partes envolvidas</vt:lpstr>
      <vt:lpstr>Partes Envolvidas</vt:lpstr>
      <vt:lpstr>Partes Envolvidas</vt:lpstr>
      <vt:lpstr>Partes Envolvidas</vt:lpstr>
      <vt:lpstr>Partes Envolvidas</vt:lpstr>
      <vt:lpstr>Partes Envolvidas</vt:lpstr>
      <vt:lpstr>Partes Envolvidas</vt:lpstr>
      <vt:lpstr>Documentação</vt:lpstr>
      <vt:lpstr>“Vícios” da Ata</vt:lpstr>
      <vt:lpstr>O que gostaríamos de ver nas atas</vt:lpstr>
      <vt:lpstr>Documentação</vt:lpstr>
      <vt:lpstr>Documentação</vt:lpstr>
      <vt:lpstr>Riscos “não declarados”</vt:lpstr>
      <vt:lpstr>Riscos “não declarados”</vt:lpstr>
      <vt:lpstr>Riscos “não declarados”</vt:lpstr>
      <vt:lpstr>Riscos “não declarados”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Office</dc:creator>
  <cp:lastModifiedBy>Office</cp:lastModifiedBy>
  <cp:revision>1</cp:revision>
  <dcterms:created xsi:type="dcterms:W3CDTF">2021-10-01T00:41:41Z</dcterms:created>
  <dcterms:modified xsi:type="dcterms:W3CDTF">2021-10-01T01:49:50Z</dcterms:modified>
</cp:coreProperties>
</file>