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0" r:id="rId6"/>
    <p:sldId id="257" r:id="rId7"/>
    <p:sldId id="262" r:id="rId8"/>
    <p:sldId id="263" r:id="rId9"/>
    <p:sldId id="268" r:id="rId10"/>
    <p:sldId id="269" r:id="rId11"/>
    <p:sldId id="271" r:id="rId12"/>
    <p:sldId id="270" r:id="rId13"/>
    <p:sldId id="264" r:id="rId14"/>
    <p:sldId id="272" r:id="rId15"/>
    <p:sldId id="282" r:id="rId16"/>
    <p:sldId id="283" r:id="rId17"/>
    <p:sldId id="273" r:id="rId18"/>
    <p:sldId id="265" r:id="rId19"/>
    <p:sldId id="274" r:id="rId20"/>
    <p:sldId id="279" r:id="rId21"/>
    <p:sldId id="280" r:id="rId22"/>
    <p:sldId id="281" r:id="rId23"/>
    <p:sldId id="275" r:id="rId24"/>
    <p:sldId id="266" r:id="rId25"/>
    <p:sldId id="276" r:id="rId26"/>
    <p:sldId id="284" r:id="rId27"/>
    <p:sldId id="278" r:id="rId28"/>
    <p:sldId id="258" r:id="rId29"/>
  </p:sldIdLst>
  <p:sldSz cx="18288000" cy="10287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Georgia Pro" panose="02040502050405020303" pitchFamily="18" charset="0"/>
      <p:regular r:id="rId31"/>
      <p:bold r:id="rId32"/>
      <p:italic r:id="rId33"/>
      <p:boldItalic r:id="rId34"/>
    </p:embeddedFont>
    <p:embeddedFont>
      <p:font typeface="Poppins Ultra-Bold" panose="020B0604020202020204" charset="0"/>
      <p:regular r:id="rId35"/>
    </p:embeddedFont>
    <p:embeddedFont>
      <p:font typeface="Rockwell Nova" panose="02060503020205020403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F45"/>
    <a:srgbClr val="035193"/>
    <a:srgbClr val="32A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62505-1187-45F4-B28E-522F4E3C3377}" v="1589" dt="2024-06-27T11:48:49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536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dora Ferreira - Vtech4Fin" userId="S::isadora@vtech4fin.com.br::9a9afacd-e1c5-4459-94a7-0e4700ea51b2" providerId="AD" clId="Web-{C84C5307-C310-27DC-4F89-9273BFF428BB}"/>
    <pc:docChg chg="addSld delSld modSld sldOrd">
      <pc:chgData name="Isadora Ferreira - Vtech4Fin" userId="S::isadora@vtech4fin.com.br::9a9afacd-e1c5-4459-94a7-0e4700ea51b2" providerId="AD" clId="Web-{C84C5307-C310-27DC-4F89-9273BFF428BB}" dt="2024-06-18T20:32:52.921" v="428" actId="1076"/>
      <pc:docMkLst>
        <pc:docMk/>
      </pc:docMkLst>
      <pc:sldChg chg="addSp delSp modSp del addAnim delAnim">
        <pc:chgData name="Isadora Ferreira - Vtech4Fin" userId="S::isadora@vtech4fin.com.br::9a9afacd-e1c5-4459-94a7-0e4700ea51b2" providerId="AD" clId="Web-{C84C5307-C310-27DC-4F89-9273BFF428BB}" dt="2024-06-18T20:02:40.809" v="231"/>
        <pc:sldMkLst>
          <pc:docMk/>
          <pc:sldMk cId="0" sldId="257"/>
        </pc:sldMkLst>
        <pc:spChg chg="mod">
          <ac:chgData name="Isadora Ferreira - Vtech4Fin" userId="S::isadora@vtech4fin.com.br::9a9afacd-e1c5-4459-94a7-0e4700ea51b2" providerId="AD" clId="Web-{C84C5307-C310-27DC-4F89-9273BFF428BB}" dt="2024-06-18T20:00:32.211" v="207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Isadora Ferreira - Vtech4Fin" userId="S::isadora@vtech4fin.com.br::9a9afacd-e1c5-4459-94a7-0e4700ea51b2" providerId="AD" clId="Web-{C84C5307-C310-27DC-4F89-9273BFF428BB}" dt="2024-06-18T19:57:32.829" v="161" actId="20577"/>
          <ac:spMkLst>
            <pc:docMk/>
            <pc:sldMk cId="0" sldId="257"/>
            <ac:spMk id="5" creationId="{00000000-0000-0000-0000-000000000000}"/>
          </ac:spMkLst>
        </pc:spChg>
        <pc:spChg chg="add del">
          <ac:chgData name="Isadora Ferreira - Vtech4Fin" userId="S::isadora@vtech4fin.com.br::9a9afacd-e1c5-4459-94a7-0e4700ea51b2" providerId="AD" clId="Web-{C84C5307-C310-27DC-4F89-9273BFF428BB}" dt="2024-06-18T20:00:49.743" v="209"/>
          <ac:spMkLst>
            <pc:docMk/>
            <pc:sldMk cId="0" sldId="257"/>
            <ac:spMk id="6" creationId="{DA8CB469-46C4-7056-4FCB-CFDA24006C95}"/>
          </ac:spMkLst>
        </pc:spChg>
        <pc:spChg chg="add mod">
          <ac:chgData name="Isadora Ferreira - Vtech4Fin" userId="S::isadora@vtech4fin.com.br::9a9afacd-e1c5-4459-94a7-0e4700ea51b2" providerId="AD" clId="Web-{C84C5307-C310-27DC-4F89-9273BFF428BB}" dt="2024-06-18T20:02:17.918" v="228" actId="20577"/>
          <ac:spMkLst>
            <pc:docMk/>
            <pc:sldMk cId="0" sldId="257"/>
            <ac:spMk id="7" creationId="{D8656633-B0EF-E8E1-1001-F7E322BF1E33}"/>
          </ac:spMkLst>
        </pc:spChg>
      </pc:sldChg>
      <pc:sldChg chg="del">
        <pc:chgData name="Isadora Ferreira - Vtech4Fin" userId="S::isadora@vtech4fin.com.br::9a9afacd-e1c5-4459-94a7-0e4700ea51b2" providerId="AD" clId="Web-{C84C5307-C310-27DC-4F89-9273BFF428BB}" dt="2024-06-18T19:46:03.242" v="48"/>
        <pc:sldMkLst>
          <pc:docMk/>
          <pc:sldMk cId="3383381902" sldId="259"/>
        </pc:sldMkLst>
      </pc:sldChg>
      <pc:sldChg chg="addSp delSp modSp add replId delAnim">
        <pc:chgData name="Isadora Ferreira - Vtech4Fin" userId="S::isadora@vtech4fin.com.br::9a9afacd-e1c5-4459-94a7-0e4700ea51b2" providerId="AD" clId="Web-{C84C5307-C310-27DC-4F89-9273BFF428BB}" dt="2024-06-18T19:55:06.809" v="131" actId="1076"/>
        <pc:sldMkLst>
          <pc:docMk/>
          <pc:sldMk cId="673838730" sldId="260"/>
        </pc:sldMkLst>
        <pc:spChg chg="del">
          <ac:chgData name="Isadora Ferreira - Vtech4Fin" userId="S::isadora@vtech4fin.com.br::9a9afacd-e1c5-4459-94a7-0e4700ea51b2" providerId="AD" clId="Web-{C84C5307-C310-27DC-4F89-9273BFF428BB}" dt="2024-06-18T19:42:12.422" v="1"/>
          <ac:spMkLst>
            <pc:docMk/>
            <pc:sldMk cId="673838730" sldId="260"/>
            <ac:spMk id="13" creationId="{00000000-0000-0000-0000-000000000000}"/>
          </ac:spMkLst>
        </pc:spChg>
        <pc:spChg chg="add del mod">
          <ac:chgData name="Isadora Ferreira - Vtech4Fin" userId="S::isadora@vtech4fin.com.br::9a9afacd-e1c5-4459-94a7-0e4700ea51b2" providerId="AD" clId="Web-{C84C5307-C310-27DC-4F89-9273BFF428BB}" dt="2024-06-18T19:47:59.965" v="53"/>
          <ac:spMkLst>
            <pc:docMk/>
            <pc:sldMk cId="673838730" sldId="260"/>
            <ac:spMk id="14" creationId="{E2A5E60E-1DAF-B302-9EF8-81425D803EB1}"/>
          </ac:spMkLst>
        </pc:spChg>
        <pc:spChg chg="add mod">
          <ac:chgData name="Isadora Ferreira - Vtech4Fin" userId="S::isadora@vtech4fin.com.br::9a9afacd-e1c5-4459-94a7-0e4700ea51b2" providerId="AD" clId="Web-{C84C5307-C310-27DC-4F89-9273BFF428BB}" dt="2024-06-18T19:55:03.746" v="130" actId="1076"/>
          <ac:spMkLst>
            <pc:docMk/>
            <pc:sldMk cId="673838730" sldId="260"/>
            <ac:spMk id="16" creationId="{8DD17E77-AA6B-94C0-43D4-A8781AA443F7}"/>
          </ac:spMkLst>
        </pc:spChg>
        <pc:spChg chg="add mod">
          <ac:chgData name="Isadora Ferreira - Vtech4Fin" userId="S::isadora@vtech4fin.com.br::9a9afacd-e1c5-4459-94a7-0e4700ea51b2" providerId="AD" clId="Web-{C84C5307-C310-27DC-4F89-9273BFF428BB}" dt="2024-06-18T19:55:06.809" v="131" actId="1076"/>
          <ac:spMkLst>
            <pc:docMk/>
            <pc:sldMk cId="673838730" sldId="260"/>
            <ac:spMk id="17" creationId="{59F78C8D-227A-370E-A893-4B1B24D26D01}"/>
          </ac:spMkLst>
        </pc:spChg>
        <pc:spChg chg="add del mod">
          <ac:chgData name="Isadora Ferreira - Vtech4Fin" userId="S::isadora@vtech4fin.com.br::9a9afacd-e1c5-4459-94a7-0e4700ea51b2" providerId="AD" clId="Web-{C84C5307-C310-27DC-4F89-9273BFF428BB}" dt="2024-06-18T19:52:23.131" v="114"/>
          <ac:spMkLst>
            <pc:docMk/>
            <pc:sldMk cId="673838730" sldId="260"/>
            <ac:spMk id="18" creationId="{F1CD20B9-3669-2523-8251-34ED44FE616F}"/>
          </ac:spMkLst>
        </pc:spChg>
        <pc:picChg chg="add del mod">
          <ac:chgData name="Isadora Ferreira - Vtech4Fin" userId="S::isadora@vtech4fin.com.br::9a9afacd-e1c5-4459-94a7-0e4700ea51b2" providerId="AD" clId="Web-{C84C5307-C310-27DC-4F89-9273BFF428BB}" dt="2024-06-18T19:48:27.607" v="61"/>
          <ac:picMkLst>
            <pc:docMk/>
            <pc:sldMk cId="673838730" sldId="260"/>
            <ac:picMk id="15" creationId="{4F5271C9-B52B-36E2-69C0-85E512D514B4}"/>
          </ac:picMkLst>
        </pc:picChg>
      </pc:sldChg>
      <pc:sldChg chg="add replId">
        <pc:chgData name="Isadora Ferreira - Vtech4Fin" userId="S::isadora@vtech4fin.com.br::9a9afacd-e1c5-4459-94a7-0e4700ea51b2" providerId="AD" clId="Web-{C84C5307-C310-27DC-4F89-9273BFF428BB}" dt="2024-06-18T19:53:28.868" v="116"/>
        <pc:sldMkLst>
          <pc:docMk/>
          <pc:sldMk cId="2782385656" sldId="261"/>
        </pc:sldMkLst>
      </pc:sldChg>
      <pc:sldChg chg="delSp modSp add ord replId">
        <pc:chgData name="Isadora Ferreira - Vtech4Fin" userId="S::isadora@vtech4fin.com.br::9a9afacd-e1c5-4459-94a7-0e4700ea51b2" providerId="AD" clId="Web-{C84C5307-C310-27DC-4F89-9273BFF428BB}" dt="2024-06-18T20:04:45.079" v="245" actId="1076"/>
        <pc:sldMkLst>
          <pc:docMk/>
          <pc:sldMk cId="1570914158" sldId="262"/>
        </pc:sldMkLst>
        <pc:spChg chg="mod">
          <ac:chgData name="Isadora Ferreira - Vtech4Fin" userId="S::isadora@vtech4fin.com.br::9a9afacd-e1c5-4459-94a7-0e4700ea51b2" providerId="AD" clId="Web-{C84C5307-C310-27DC-4F89-9273BFF428BB}" dt="2024-06-18T20:04:45.079" v="245" actId="1076"/>
          <ac:spMkLst>
            <pc:docMk/>
            <pc:sldMk cId="1570914158" sldId="262"/>
            <ac:spMk id="16" creationId="{8DD17E77-AA6B-94C0-43D4-A8781AA443F7}"/>
          </ac:spMkLst>
        </pc:spChg>
        <pc:spChg chg="del">
          <ac:chgData name="Isadora Ferreira - Vtech4Fin" userId="S::isadora@vtech4fin.com.br::9a9afacd-e1c5-4459-94a7-0e4700ea51b2" providerId="AD" clId="Web-{C84C5307-C310-27DC-4F89-9273BFF428BB}" dt="2024-06-18T20:03:42.077" v="234"/>
          <ac:spMkLst>
            <pc:docMk/>
            <pc:sldMk cId="1570914158" sldId="262"/>
            <ac:spMk id="17" creationId="{59F78C8D-227A-370E-A893-4B1B24D26D01}"/>
          </ac:spMkLst>
        </pc:spChg>
      </pc:sldChg>
      <pc:sldChg chg="modSp add replId">
        <pc:chgData name="Isadora Ferreira - Vtech4Fin" userId="S::isadora@vtech4fin.com.br::9a9afacd-e1c5-4459-94a7-0e4700ea51b2" providerId="AD" clId="Web-{C84C5307-C310-27DC-4F89-9273BFF428BB}" dt="2024-06-18T20:05:25.206" v="252" actId="1076"/>
        <pc:sldMkLst>
          <pc:docMk/>
          <pc:sldMk cId="928923504" sldId="263"/>
        </pc:sldMkLst>
        <pc:spChg chg="mod">
          <ac:chgData name="Isadora Ferreira - Vtech4Fin" userId="S::isadora@vtech4fin.com.br::9a9afacd-e1c5-4459-94a7-0e4700ea51b2" providerId="AD" clId="Web-{C84C5307-C310-27DC-4F89-9273BFF428BB}" dt="2024-06-18T20:05:25.206" v="252" actId="1076"/>
          <ac:spMkLst>
            <pc:docMk/>
            <pc:sldMk cId="928923504" sldId="263"/>
            <ac:spMk id="16" creationId="{8DD17E77-AA6B-94C0-43D4-A8781AA443F7}"/>
          </ac:spMkLst>
        </pc:spChg>
      </pc:sldChg>
      <pc:sldChg chg="modSp add replId">
        <pc:chgData name="Isadora Ferreira - Vtech4Fin" userId="S::isadora@vtech4fin.com.br::9a9afacd-e1c5-4459-94a7-0e4700ea51b2" providerId="AD" clId="Web-{C84C5307-C310-27DC-4F89-9273BFF428BB}" dt="2024-06-18T20:05:52.472" v="255" actId="20577"/>
        <pc:sldMkLst>
          <pc:docMk/>
          <pc:sldMk cId="730509506" sldId="264"/>
        </pc:sldMkLst>
        <pc:spChg chg="mod">
          <ac:chgData name="Isadora Ferreira - Vtech4Fin" userId="S::isadora@vtech4fin.com.br::9a9afacd-e1c5-4459-94a7-0e4700ea51b2" providerId="AD" clId="Web-{C84C5307-C310-27DC-4F89-9273BFF428BB}" dt="2024-06-18T20:05:52.472" v="255" actId="20577"/>
          <ac:spMkLst>
            <pc:docMk/>
            <pc:sldMk cId="730509506" sldId="264"/>
            <ac:spMk id="16" creationId="{8DD17E77-AA6B-94C0-43D4-A8781AA443F7}"/>
          </ac:spMkLst>
        </pc:spChg>
      </pc:sldChg>
      <pc:sldChg chg="modSp add replId">
        <pc:chgData name="Isadora Ferreira - Vtech4Fin" userId="S::isadora@vtech4fin.com.br::9a9afacd-e1c5-4459-94a7-0e4700ea51b2" providerId="AD" clId="Web-{C84C5307-C310-27DC-4F89-9273BFF428BB}" dt="2024-06-18T20:06:37.708" v="279" actId="1076"/>
        <pc:sldMkLst>
          <pc:docMk/>
          <pc:sldMk cId="1744364269" sldId="265"/>
        </pc:sldMkLst>
        <pc:spChg chg="mod">
          <ac:chgData name="Isadora Ferreira - Vtech4Fin" userId="S::isadora@vtech4fin.com.br::9a9afacd-e1c5-4459-94a7-0e4700ea51b2" providerId="AD" clId="Web-{C84C5307-C310-27DC-4F89-9273BFF428BB}" dt="2024-06-18T20:06:37.708" v="279" actId="1076"/>
          <ac:spMkLst>
            <pc:docMk/>
            <pc:sldMk cId="1744364269" sldId="265"/>
            <ac:spMk id="16" creationId="{8DD17E77-AA6B-94C0-43D4-A8781AA443F7}"/>
          </ac:spMkLst>
        </pc:spChg>
      </pc:sldChg>
      <pc:sldChg chg="modSp add replId">
        <pc:chgData name="Isadora Ferreira - Vtech4Fin" userId="S::isadora@vtech4fin.com.br::9a9afacd-e1c5-4459-94a7-0e4700ea51b2" providerId="AD" clId="Web-{C84C5307-C310-27DC-4F89-9273BFF428BB}" dt="2024-06-18T20:06:32.677" v="278" actId="20577"/>
        <pc:sldMkLst>
          <pc:docMk/>
          <pc:sldMk cId="627022513" sldId="266"/>
        </pc:sldMkLst>
        <pc:spChg chg="mod">
          <ac:chgData name="Isadora Ferreira - Vtech4Fin" userId="S::isadora@vtech4fin.com.br::9a9afacd-e1c5-4459-94a7-0e4700ea51b2" providerId="AD" clId="Web-{C84C5307-C310-27DC-4F89-9273BFF428BB}" dt="2024-06-18T20:06:32.677" v="278" actId="20577"/>
          <ac:spMkLst>
            <pc:docMk/>
            <pc:sldMk cId="627022513" sldId="266"/>
            <ac:spMk id="16" creationId="{8DD17E77-AA6B-94C0-43D4-A8781AA443F7}"/>
          </ac:spMkLst>
        </pc:spChg>
      </pc:sldChg>
      <pc:sldChg chg="delSp modSp add del ord replId delAnim">
        <pc:chgData name="Isadora Ferreira - Vtech4Fin" userId="S::isadora@vtech4fin.com.br::9a9afacd-e1c5-4459-94a7-0e4700ea51b2" providerId="AD" clId="Web-{C84C5307-C310-27DC-4F89-9273BFF428BB}" dt="2024-06-18T20:25:27.889" v="295"/>
        <pc:sldMkLst>
          <pc:docMk/>
          <pc:sldMk cId="1220775370" sldId="267"/>
        </pc:sldMkLst>
        <pc:spChg chg="mod">
          <ac:chgData name="Isadora Ferreira - Vtech4Fin" userId="S::isadora@vtech4fin.com.br::9a9afacd-e1c5-4459-94a7-0e4700ea51b2" providerId="AD" clId="Web-{C84C5307-C310-27DC-4F89-9273BFF428BB}" dt="2024-06-18T20:19:10.095" v="292" actId="20577"/>
          <ac:spMkLst>
            <pc:docMk/>
            <pc:sldMk cId="1220775370" sldId="267"/>
            <ac:spMk id="5" creationId="{00000000-0000-0000-0000-000000000000}"/>
          </ac:spMkLst>
        </pc:spChg>
        <pc:spChg chg="del mod">
          <ac:chgData name="Isadora Ferreira - Vtech4Fin" userId="S::isadora@vtech4fin.com.br::9a9afacd-e1c5-4459-94a7-0e4700ea51b2" providerId="AD" clId="Web-{C84C5307-C310-27DC-4F89-9273BFF428BB}" dt="2024-06-18T20:06:59.115" v="283"/>
          <ac:spMkLst>
            <pc:docMk/>
            <pc:sldMk cId="1220775370" sldId="267"/>
            <ac:spMk id="7" creationId="{D8656633-B0EF-E8E1-1001-F7E322BF1E33}"/>
          </ac:spMkLst>
        </pc:spChg>
      </pc:sldChg>
      <pc:sldChg chg="addSp delSp modSp add ord replId">
        <pc:chgData name="Isadora Ferreira - Vtech4Fin" userId="S::isadora@vtech4fin.com.br::9a9afacd-e1c5-4459-94a7-0e4700ea51b2" providerId="AD" clId="Web-{C84C5307-C310-27DC-4F89-9273BFF428BB}" dt="2024-06-18T20:32:52.921" v="428" actId="1076"/>
        <pc:sldMkLst>
          <pc:docMk/>
          <pc:sldMk cId="1257739254" sldId="268"/>
        </pc:sldMkLst>
        <pc:spChg chg="del mod">
          <ac:chgData name="Isadora Ferreira - Vtech4Fin" userId="S::isadora@vtech4fin.com.br::9a9afacd-e1c5-4459-94a7-0e4700ea51b2" providerId="AD" clId="Web-{C84C5307-C310-27DC-4F89-9273BFF428BB}" dt="2024-06-18T20:26:03.469" v="297"/>
          <ac:spMkLst>
            <pc:docMk/>
            <pc:sldMk cId="1257739254" sldId="268"/>
            <ac:spMk id="2" creationId="{00000000-0000-0000-0000-000000000000}"/>
          </ac:spMkLst>
        </pc:spChg>
        <pc:spChg chg="mod">
          <ac:chgData name="Isadora Ferreira - Vtech4Fin" userId="S::isadora@vtech4fin.com.br::9a9afacd-e1c5-4459-94a7-0e4700ea51b2" providerId="AD" clId="Web-{C84C5307-C310-27DC-4F89-9273BFF428BB}" dt="2024-06-18T20:30:42.479" v="415" actId="1076"/>
          <ac:spMkLst>
            <pc:docMk/>
            <pc:sldMk cId="1257739254" sldId="268"/>
            <ac:spMk id="5" creationId="{00000000-0000-0000-0000-000000000000}"/>
          </ac:spMkLst>
        </pc:spChg>
        <pc:spChg chg="add mod">
          <ac:chgData name="Isadora Ferreira - Vtech4Fin" userId="S::isadora@vtech4fin.com.br::9a9afacd-e1c5-4459-94a7-0e4700ea51b2" providerId="AD" clId="Web-{C84C5307-C310-27DC-4F89-9273BFF428BB}" dt="2024-06-18T20:32:50.796" v="427" actId="1076"/>
          <ac:spMkLst>
            <pc:docMk/>
            <pc:sldMk cId="1257739254" sldId="268"/>
            <ac:spMk id="6" creationId="{A6293F22-9B5C-F337-FFDB-82B521E25876}"/>
          </ac:spMkLst>
        </pc:spChg>
        <pc:spChg chg="add mod">
          <ac:chgData name="Isadora Ferreira - Vtech4Fin" userId="S::isadora@vtech4fin.com.br::9a9afacd-e1c5-4459-94a7-0e4700ea51b2" providerId="AD" clId="Web-{C84C5307-C310-27DC-4F89-9273BFF428BB}" dt="2024-06-18T20:32:52.921" v="428" actId="1076"/>
          <ac:spMkLst>
            <pc:docMk/>
            <pc:sldMk cId="1257739254" sldId="268"/>
            <ac:spMk id="7" creationId="{17A088F9-4CEB-54B4-C9D9-78CE7E3EFC9F}"/>
          </ac:spMkLst>
        </pc:spChg>
        <pc:spChg chg="add del mod">
          <ac:chgData name="Isadora Ferreira - Vtech4Fin" userId="S::isadora@vtech4fin.com.br::9a9afacd-e1c5-4459-94a7-0e4700ea51b2" providerId="AD" clId="Web-{C84C5307-C310-27DC-4F89-9273BFF428BB}" dt="2024-06-18T20:29:37.211" v="398"/>
          <ac:spMkLst>
            <pc:docMk/>
            <pc:sldMk cId="1257739254" sldId="268"/>
            <ac:spMk id="8" creationId="{4F685B27-9F6C-964D-0A5F-E07A403CFF85}"/>
          </ac:spMkLst>
        </pc:spChg>
        <pc:spChg chg="add del mod">
          <ac:chgData name="Isadora Ferreira - Vtech4Fin" userId="S::isadora@vtech4fin.com.br::9a9afacd-e1c5-4459-94a7-0e4700ea51b2" providerId="AD" clId="Web-{C84C5307-C310-27DC-4F89-9273BFF428BB}" dt="2024-06-18T20:27:54.629" v="368"/>
          <ac:spMkLst>
            <pc:docMk/>
            <pc:sldMk cId="1257739254" sldId="268"/>
            <ac:spMk id="9" creationId="{DBD536D0-5402-3D25-BF62-998692A27D29}"/>
          </ac:spMkLst>
        </pc:spChg>
        <pc:spChg chg="add mod">
          <ac:chgData name="Isadora Ferreira - Vtech4Fin" userId="S::isadora@vtech4fin.com.br::9a9afacd-e1c5-4459-94a7-0e4700ea51b2" providerId="AD" clId="Web-{C84C5307-C310-27DC-4F89-9273BFF428BB}" dt="2024-06-18T20:32:44.593" v="425" actId="1076"/>
          <ac:spMkLst>
            <pc:docMk/>
            <pc:sldMk cId="1257739254" sldId="268"/>
            <ac:spMk id="10" creationId="{B6F19813-09A6-25D1-5A9E-41976EB3C7BC}"/>
          </ac:spMkLst>
        </pc:spChg>
      </pc:sldChg>
    </pc:docChg>
  </pc:docChgLst>
  <pc:docChgLst>
    <pc:chgData name="comercial" userId="7f0577c6-bc05-43f4-b271-0547e3ac07c2" providerId="ADAL" clId="{6C662505-1187-45F4-B28E-522F4E3C3377}"/>
    <pc:docChg chg="undo custSel addSld delSld modSld sldOrd">
      <pc:chgData name="comercial" userId="7f0577c6-bc05-43f4-b271-0547e3ac07c2" providerId="ADAL" clId="{6C662505-1187-45F4-B28E-522F4E3C3377}" dt="2024-06-27T11:48:49.183" v="2590"/>
      <pc:docMkLst>
        <pc:docMk/>
      </pc:docMkLst>
      <pc:sldChg chg="addSp modSp mod">
        <pc:chgData name="comercial" userId="7f0577c6-bc05-43f4-b271-0547e3ac07c2" providerId="ADAL" clId="{6C662505-1187-45F4-B28E-522F4E3C3377}" dt="2024-06-18T20:48:35.759" v="197" actId="1076"/>
        <pc:sldMkLst>
          <pc:docMk/>
          <pc:sldMk cId="0" sldId="258"/>
        </pc:sldMkLst>
        <pc:spChg chg="mod">
          <ac:chgData name="comercial" userId="7f0577c6-bc05-43f4-b271-0547e3ac07c2" providerId="ADAL" clId="{6C662505-1187-45F4-B28E-522F4E3C3377}" dt="2024-06-18T20:46:49.474" v="126" actId="1076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comercial" userId="7f0577c6-bc05-43f4-b271-0547e3ac07c2" providerId="ADAL" clId="{6C662505-1187-45F4-B28E-522F4E3C3377}" dt="2024-06-18T20:47:29.480" v="143" actId="1076"/>
          <ac:spMkLst>
            <pc:docMk/>
            <pc:sldMk cId="0" sldId="258"/>
            <ac:spMk id="5" creationId="{4BC1E9D6-B886-9092-8C3C-26B240573AB1}"/>
          </ac:spMkLst>
        </pc:spChg>
        <pc:spChg chg="add mod">
          <ac:chgData name="comercial" userId="7f0577c6-bc05-43f4-b271-0547e3ac07c2" providerId="ADAL" clId="{6C662505-1187-45F4-B28E-522F4E3C3377}" dt="2024-06-18T20:47:56.970" v="174" actId="1076"/>
          <ac:spMkLst>
            <pc:docMk/>
            <pc:sldMk cId="0" sldId="258"/>
            <ac:spMk id="6" creationId="{F155FC1B-B5FD-EC75-E566-7D2FBB9ACBED}"/>
          </ac:spMkLst>
        </pc:spChg>
        <pc:spChg chg="add mod">
          <ac:chgData name="comercial" userId="7f0577c6-bc05-43f4-b271-0547e3ac07c2" providerId="ADAL" clId="{6C662505-1187-45F4-B28E-522F4E3C3377}" dt="2024-06-18T20:48:17.152" v="193" actId="20577"/>
          <ac:spMkLst>
            <pc:docMk/>
            <pc:sldMk cId="0" sldId="258"/>
            <ac:spMk id="7" creationId="{F9900080-ABAD-CF02-9889-1D27E5C36E60}"/>
          </ac:spMkLst>
        </pc:spChg>
        <pc:picChg chg="add mod">
          <ac:chgData name="comercial" userId="7f0577c6-bc05-43f4-b271-0547e3ac07c2" providerId="ADAL" clId="{6C662505-1187-45F4-B28E-522F4E3C3377}" dt="2024-06-18T20:48:35.759" v="197" actId="1076"/>
          <ac:picMkLst>
            <pc:docMk/>
            <pc:sldMk cId="0" sldId="258"/>
            <ac:picMk id="1026" creationId="{11B8EE12-8232-95C3-0A11-2BB34C67A87D}"/>
          </ac:picMkLst>
        </pc:picChg>
      </pc:sldChg>
      <pc:sldChg chg="addSp modSp mod modAnim">
        <pc:chgData name="comercial" userId="7f0577c6-bc05-43f4-b271-0547e3ac07c2" providerId="ADAL" clId="{6C662505-1187-45F4-B28E-522F4E3C3377}" dt="2024-06-20T11:05:55.832" v="470"/>
        <pc:sldMkLst>
          <pc:docMk/>
          <pc:sldMk cId="673838730" sldId="260"/>
        </pc:sldMkLst>
        <pc:spChg chg="add mod">
          <ac:chgData name="comercial" userId="7f0577c6-bc05-43f4-b271-0547e3ac07c2" providerId="ADAL" clId="{6C662505-1187-45F4-B28E-522F4E3C3377}" dt="2024-06-20T11:05:45.154" v="469" actId="1037"/>
          <ac:spMkLst>
            <pc:docMk/>
            <pc:sldMk cId="673838730" sldId="260"/>
            <ac:spMk id="13" creationId="{39326990-27B8-D263-9ACA-EC4B3AA546DB}"/>
          </ac:spMkLst>
        </pc:spChg>
      </pc:sldChg>
      <pc:sldChg chg="del">
        <pc:chgData name="comercial" userId="7f0577c6-bc05-43f4-b271-0547e3ac07c2" providerId="ADAL" clId="{6C662505-1187-45F4-B28E-522F4E3C3377}" dt="2024-06-24T23:31:59.111" v="1364" actId="47"/>
        <pc:sldMkLst>
          <pc:docMk/>
          <pc:sldMk cId="2782385656" sldId="261"/>
        </pc:sldMkLst>
      </pc:sldChg>
      <pc:sldChg chg="addSp modSp mod modAnim">
        <pc:chgData name="comercial" userId="7f0577c6-bc05-43f4-b271-0547e3ac07c2" providerId="ADAL" clId="{6C662505-1187-45F4-B28E-522F4E3C3377}" dt="2024-06-26T15:09:04.771" v="2230"/>
        <pc:sldMkLst>
          <pc:docMk/>
          <pc:sldMk cId="1570914158" sldId="262"/>
        </pc:sldMkLst>
        <pc:spChg chg="add mod">
          <ac:chgData name="comercial" userId="7f0577c6-bc05-43f4-b271-0547e3ac07c2" providerId="ADAL" clId="{6C662505-1187-45F4-B28E-522F4E3C3377}" dt="2024-06-26T13:13:38.336" v="1889" actId="1076"/>
          <ac:spMkLst>
            <pc:docMk/>
            <pc:sldMk cId="1570914158" sldId="262"/>
            <ac:spMk id="13" creationId="{B89FEC24-1E16-E6CB-EF29-9E94E75413AC}"/>
          </ac:spMkLst>
        </pc:spChg>
        <pc:spChg chg="mod">
          <ac:chgData name="comercial" userId="7f0577c6-bc05-43f4-b271-0547e3ac07c2" providerId="ADAL" clId="{6C662505-1187-45F4-B28E-522F4E3C3377}" dt="2024-06-26T13:13:43.305" v="1890" actId="1076"/>
          <ac:spMkLst>
            <pc:docMk/>
            <pc:sldMk cId="1570914158" sldId="262"/>
            <ac:spMk id="16" creationId="{8DD17E77-AA6B-94C0-43D4-A8781AA443F7}"/>
          </ac:spMkLst>
        </pc:spChg>
      </pc:sldChg>
      <pc:sldChg chg="addSp modSp mod modAnim">
        <pc:chgData name="comercial" userId="7f0577c6-bc05-43f4-b271-0547e3ac07c2" providerId="ADAL" clId="{6C662505-1187-45F4-B28E-522F4E3C3377}" dt="2024-06-26T16:52:21.751" v="2557"/>
        <pc:sldMkLst>
          <pc:docMk/>
          <pc:sldMk cId="1257739254" sldId="268"/>
        </pc:sldMkLst>
        <pc:spChg chg="add mod">
          <ac:chgData name="comercial" userId="7f0577c6-bc05-43f4-b271-0547e3ac07c2" providerId="ADAL" clId="{6C662505-1187-45F4-B28E-522F4E3C3377}" dt="2024-06-18T20:38:20.280" v="88" actId="20577"/>
          <ac:spMkLst>
            <pc:docMk/>
            <pc:sldMk cId="1257739254" sldId="268"/>
            <ac:spMk id="2" creationId="{1A805684-E790-549E-A063-454C43D10291}"/>
          </ac:spMkLst>
        </pc:spChg>
        <pc:spChg chg="mod">
          <ac:chgData name="comercial" userId="7f0577c6-bc05-43f4-b271-0547e3ac07c2" providerId="ADAL" clId="{6C662505-1187-45F4-B28E-522F4E3C3377}" dt="2024-06-18T20:36:05.802" v="28" actId="1076"/>
          <ac:spMkLst>
            <pc:docMk/>
            <pc:sldMk cId="1257739254" sldId="268"/>
            <ac:spMk id="6" creationId="{A6293F22-9B5C-F337-FFDB-82B521E25876}"/>
          </ac:spMkLst>
        </pc:spChg>
        <pc:spChg chg="mod">
          <ac:chgData name="comercial" userId="7f0577c6-bc05-43f4-b271-0547e3ac07c2" providerId="ADAL" clId="{6C662505-1187-45F4-B28E-522F4E3C3377}" dt="2024-06-18T20:35:55.866" v="26" actId="1076"/>
          <ac:spMkLst>
            <pc:docMk/>
            <pc:sldMk cId="1257739254" sldId="268"/>
            <ac:spMk id="7" creationId="{17A088F9-4CEB-54B4-C9D9-78CE7E3EFC9F}"/>
          </ac:spMkLst>
        </pc:spChg>
        <pc:spChg chg="add mod">
          <ac:chgData name="comercial" userId="7f0577c6-bc05-43f4-b271-0547e3ac07c2" providerId="ADAL" clId="{6C662505-1187-45F4-B28E-522F4E3C3377}" dt="2024-06-18T20:46:08.213" v="116" actId="20577"/>
          <ac:spMkLst>
            <pc:docMk/>
            <pc:sldMk cId="1257739254" sldId="268"/>
            <ac:spMk id="8" creationId="{CDCC78D9-2E6C-7CBB-5EE3-B1E4DE55B50D}"/>
          </ac:spMkLst>
        </pc:spChg>
        <pc:spChg chg="mod">
          <ac:chgData name="comercial" userId="7f0577c6-bc05-43f4-b271-0547e3ac07c2" providerId="ADAL" clId="{6C662505-1187-45F4-B28E-522F4E3C3377}" dt="2024-06-18T20:36:10.738" v="29" actId="1076"/>
          <ac:spMkLst>
            <pc:docMk/>
            <pc:sldMk cId="1257739254" sldId="268"/>
            <ac:spMk id="10" creationId="{B6F19813-09A6-25D1-5A9E-41976EB3C7BC}"/>
          </ac:spMkLst>
        </pc:spChg>
      </pc:sldChg>
      <pc:sldChg chg="addSp delSp modSp add mod ord delAnim modAnim">
        <pc:chgData name="comercial" userId="7f0577c6-bc05-43f4-b271-0547e3ac07c2" providerId="ADAL" clId="{6C662505-1187-45F4-B28E-522F4E3C3377}" dt="2024-06-26T13:28:33.314" v="1922" actId="207"/>
        <pc:sldMkLst>
          <pc:docMk/>
          <pc:sldMk cId="2101524916" sldId="269"/>
        </pc:sldMkLst>
        <pc:spChg chg="del mod">
          <ac:chgData name="comercial" userId="7f0577c6-bc05-43f4-b271-0547e3ac07c2" providerId="ADAL" clId="{6C662505-1187-45F4-B28E-522F4E3C3377}" dt="2024-06-20T11:41:25.368" v="522" actId="478"/>
          <ac:spMkLst>
            <pc:docMk/>
            <pc:sldMk cId="2101524916" sldId="269"/>
            <ac:spMk id="2" creationId="{00000000-0000-0000-0000-000000000000}"/>
          </ac:spMkLst>
        </pc:spChg>
        <pc:spChg chg="add mod">
          <ac:chgData name="comercial" userId="7f0577c6-bc05-43f4-b271-0547e3ac07c2" providerId="ADAL" clId="{6C662505-1187-45F4-B28E-522F4E3C3377}" dt="2024-06-26T13:28:33.314" v="1922" actId="207"/>
          <ac:spMkLst>
            <pc:docMk/>
            <pc:sldMk cId="2101524916" sldId="269"/>
            <ac:spMk id="2" creationId="{8E71D826-EC5F-7FFE-5BB7-F4E8120EEAF4}"/>
          </ac:spMkLst>
        </pc:spChg>
        <pc:spChg chg="mod">
          <ac:chgData name="comercial" userId="7f0577c6-bc05-43f4-b271-0547e3ac07c2" providerId="ADAL" clId="{6C662505-1187-45F4-B28E-522F4E3C3377}" dt="2024-06-18T21:21:09.035" v="225" actId="20577"/>
          <ac:spMkLst>
            <pc:docMk/>
            <pc:sldMk cId="2101524916" sldId="269"/>
            <ac:spMk id="5" creationId="{00000000-0000-0000-0000-000000000000}"/>
          </ac:spMkLst>
        </pc:spChg>
        <pc:spChg chg="add mod">
          <ac:chgData name="comercial" userId="7f0577c6-bc05-43f4-b271-0547e3ac07c2" providerId="ADAL" clId="{6C662505-1187-45F4-B28E-522F4E3C3377}" dt="2024-06-20T11:41:31.750" v="524" actId="1076"/>
          <ac:spMkLst>
            <pc:docMk/>
            <pc:sldMk cId="2101524916" sldId="269"/>
            <ac:spMk id="6" creationId="{B7E3672B-1026-8752-7BA8-49A444C1E19A}"/>
          </ac:spMkLst>
        </pc:spChg>
        <pc:spChg chg="del">
          <ac:chgData name="comercial" userId="7f0577c6-bc05-43f4-b271-0547e3ac07c2" providerId="ADAL" clId="{6C662505-1187-45F4-B28E-522F4E3C3377}" dt="2024-06-18T21:21:11.682" v="226" actId="478"/>
          <ac:spMkLst>
            <pc:docMk/>
            <pc:sldMk cId="2101524916" sldId="269"/>
            <ac:spMk id="7" creationId="{D8656633-B0EF-E8E1-1001-F7E322BF1E33}"/>
          </ac:spMkLst>
        </pc:spChg>
        <pc:spChg chg="add mod">
          <ac:chgData name="comercial" userId="7f0577c6-bc05-43f4-b271-0547e3ac07c2" providerId="ADAL" clId="{6C662505-1187-45F4-B28E-522F4E3C3377}" dt="2024-06-20T11:40:53.649" v="516" actId="20577"/>
          <ac:spMkLst>
            <pc:docMk/>
            <pc:sldMk cId="2101524916" sldId="269"/>
            <ac:spMk id="8" creationId="{967BA23C-E598-7307-7A0C-D19C918869FE}"/>
          </ac:spMkLst>
        </pc:spChg>
        <pc:spChg chg="add mod">
          <ac:chgData name="comercial" userId="7f0577c6-bc05-43f4-b271-0547e3ac07c2" providerId="ADAL" clId="{6C662505-1187-45F4-B28E-522F4E3C3377}" dt="2024-06-20T11:42:19.085" v="549" actId="1076"/>
          <ac:spMkLst>
            <pc:docMk/>
            <pc:sldMk cId="2101524916" sldId="269"/>
            <ac:spMk id="9" creationId="{977E01CC-A65F-03E9-7D5A-1B604DA59F9C}"/>
          </ac:spMkLst>
        </pc:spChg>
        <pc:spChg chg="add mod">
          <ac:chgData name="comercial" userId="7f0577c6-bc05-43f4-b271-0547e3ac07c2" providerId="ADAL" clId="{6C662505-1187-45F4-B28E-522F4E3C3377}" dt="2024-06-20T11:42:35.595" v="586" actId="6549"/>
          <ac:spMkLst>
            <pc:docMk/>
            <pc:sldMk cId="2101524916" sldId="269"/>
            <ac:spMk id="10" creationId="{9A4E0974-2E77-2FFC-6369-CEB71D15D9CB}"/>
          </ac:spMkLst>
        </pc:spChg>
      </pc:sldChg>
      <pc:sldChg chg="addSp modSp add mod modAnim">
        <pc:chgData name="comercial" userId="7f0577c6-bc05-43f4-b271-0547e3ac07c2" providerId="ADAL" clId="{6C662505-1187-45F4-B28E-522F4E3C3377}" dt="2024-06-26T16:26:03.970" v="2450" actId="20577"/>
        <pc:sldMkLst>
          <pc:docMk/>
          <pc:sldMk cId="2863666210" sldId="270"/>
        </pc:sldMkLst>
        <pc:spChg chg="mod">
          <ac:chgData name="comercial" userId="7f0577c6-bc05-43f4-b271-0547e3ac07c2" providerId="ADAL" clId="{6C662505-1187-45F4-B28E-522F4E3C3377}" dt="2024-06-20T12:53:23.555" v="761" actId="1076"/>
          <ac:spMkLst>
            <pc:docMk/>
            <pc:sldMk cId="2863666210" sldId="270"/>
            <ac:spMk id="2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18T21:22:28.138" v="297" actId="1076"/>
          <ac:spMkLst>
            <pc:docMk/>
            <pc:sldMk cId="2863666210" sldId="270"/>
            <ac:spMk id="3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18T21:22:32.728" v="298" actId="1076"/>
          <ac:spMkLst>
            <pc:docMk/>
            <pc:sldMk cId="2863666210" sldId="270"/>
            <ac:spMk id="5" creationId="{00000000-0000-0000-0000-000000000000}"/>
          </ac:spMkLst>
        </pc:spChg>
        <pc:spChg chg="add mod">
          <ac:chgData name="comercial" userId="7f0577c6-bc05-43f4-b271-0547e3ac07c2" providerId="ADAL" clId="{6C662505-1187-45F4-B28E-522F4E3C3377}" dt="2024-06-26T16:26:03.970" v="2450" actId="20577"/>
          <ac:spMkLst>
            <pc:docMk/>
            <pc:sldMk cId="2863666210" sldId="270"/>
            <ac:spMk id="6" creationId="{36D3C399-6385-B47C-BDCF-EF57FE3EBCD2}"/>
          </ac:spMkLst>
        </pc:spChg>
        <pc:spChg chg="add mod">
          <ac:chgData name="comercial" userId="7f0577c6-bc05-43f4-b271-0547e3ac07c2" providerId="ADAL" clId="{6C662505-1187-45F4-B28E-522F4E3C3377}" dt="2024-06-24T21:46:13.227" v="798" actId="20577"/>
          <ac:spMkLst>
            <pc:docMk/>
            <pc:sldMk cId="2863666210" sldId="270"/>
            <ac:spMk id="7" creationId="{2A467838-9173-E0BF-3BC1-0BDEA95512CF}"/>
          </ac:spMkLst>
        </pc:spChg>
        <pc:spChg chg="add mod">
          <ac:chgData name="comercial" userId="7f0577c6-bc05-43f4-b271-0547e3ac07c2" providerId="ADAL" clId="{6C662505-1187-45F4-B28E-522F4E3C3377}" dt="2024-06-24T21:46:25.693" v="841" actId="20577"/>
          <ac:spMkLst>
            <pc:docMk/>
            <pc:sldMk cId="2863666210" sldId="270"/>
            <ac:spMk id="8" creationId="{B4324655-FD59-2F81-5235-1FF41522B32A}"/>
          </ac:spMkLst>
        </pc:spChg>
        <pc:spChg chg="add mod">
          <ac:chgData name="comercial" userId="7f0577c6-bc05-43f4-b271-0547e3ac07c2" providerId="ADAL" clId="{6C662505-1187-45F4-B28E-522F4E3C3377}" dt="2024-06-24T23:18:52.239" v="1150" actId="1076"/>
          <ac:spMkLst>
            <pc:docMk/>
            <pc:sldMk cId="2863666210" sldId="270"/>
            <ac:spMk id="9" creationId="{8857C6B7-FEC2-9ADE-88A8-7FC3A86443D2}"/>
          </ac:spMkLst>
        </pc:spChg>
      </pc:sldChg>
      <pc:sldChg chg="addSp delSp modSp add mod delAnim modAnim">
        <pc:chgData name="comercial" userId="7f0577c6-bc05-43f4-b271-0547e3ac07c2" providerId="ADAL" clId="{6C662505-1187-45F4-B28E-522F4E3C3377}" dt="2024-06-26T16:49:47.436" v="2551"/>
        <pc:sldMkLst>
          <pc:docMk/>
          <pc:sldMk cId="3630073613" sldId="271"/>
        </pc:sldMkLst>
        <pc:spChg chg="mod">
          <ac:chgData name="comercial" userId="7f0577c6-bc05-43f4-b271-0547e3ac07c2" providerId="ADAL" clId="{6C662505-1187-45F4-B28E-522F4E3C3377}" dt="2024-06-20T11:51:47.006" v="649" actId="14100"/>
          <ac:spMkLst>
            <pc:docMk/>
            <pc:sldMk cId="3630073613" sldId="271"/>
            <ac:spMk id="2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0T11:50:21.094" v="587" actId="1076"/>
          <ac:spMkLst>
            <pc:docMk/>
            <pc:sldMk cId="3630073613" sldId="271"/>
            <ac:spMk id="3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0T11:50:33.527" v="616" actId="20577"/>
          <ac:spMkLst>
            <pc:docMk/>
            <pc:sldMk cId="3630073613" sldId="271"/>
            <ac:spMk id="5" creationId="{00000000-0000-0000-0000-000000000000}"/>
          </ac:spMkLst>
        </pc:spChg>
        <pc:spChg chg="del">
          <ac:chgData name="comercial" userId="7f0577c6-bc05-43f4-b271-0547e3ac07c2" providerId="ADAL" clId="{6C662505-1187-45F4-B28E-522F4E3C3377}" dt="2024-06-20T11:50:36.678" v="617" actId="478"/>
          <ac:spMkLst>
            <pc:docMk/>
            <pc:sldMk cId="3630073613" sldId="271"/>
            <ac:spMk id="6" creationId="{B7E3672B-1026-8752-7BA8-49A444C1E19A}"/>
          </ac:spMkLst>
        </pc:spChg>
        <pc:spChg chg="add mod">
          <ac:chgData name="comercial" userId="7f0577c6-bc05-43f4-b271-0547e3ac07c2" providerId="ADAL" clId="{6C662505-1187-45F4-B28E-522F4E3C3377}" dt="2024-06-20T11:52:21.190" v="684" actId="14100"/>
          <ac:spMkLst>
            <pc:docMk/>
            <pc:sldMk cId="3630073613" sldId="271"/>
            <ac:spMk id="7" creationId="{0C83304C-B50F-76AB-922A-76CED5BC5ADD}"/>
          </ac:spMkLst>
        </pc:spChg>
        <pc:spChg chg="add mod">
          <ac:chgData name="comercial" userId="7f0577c6-bc05-43f4-b271-0547e3ac07c2" providerId="ADAL" clId="{6C662505-1187-45F4-B28E-522F4E3C3377}" dt="2024-06-20T11:56:18.909" v="760" actId="14100"/>
          <ac:spMkLst>
            <pc:docMk/>
            <pc:sldMk cId="3630073613" sldId="271"/>
            <ac:spMk id="8" creationId="{58FF5A8C-B7DD-6548-6B5D-2936F6415499}"/>
          </ac:spMkLst>
        </pc:spChg>
        <pc:picChg chg="add mod">
          <ac:chgData name="comercial" userId="7f0577c6-bc05-43f4-b271-0547e3ac07c2" providerId="ADAL" clId="{6C662505-1187-45F4-B28E-522F4E3C3377}" dt="2024-06-26T16:49:19.269" v="2546" actId="1076"/>
          <ac:picMkLst>
            <pc:docMk/>
            <pc:sldMk cId="3630073613" sldId="271"/>
            <ac:picMk id="9" creationId="{DCE5E01F-F51D-C407-65EC-2E2E4400F89A}"/>
          </ac:picMkLst>
        </pc:picChg>
        <pc:picChg chg="add mod">
          <ac:chgData name="comercial" userId="7f0577c6-bc05-43f4-b271-0547e3ac07c2" providerId="ADAL" clId="{6C662505-1187-45F4-B28E-522F4E3C3377}" dt="2024-06-26T16:48:13.022" v="2532" actId="1076"/>
          <ac:picMkLst>
            <pc:docMk/>
            <pc:sldMk cId="3630073613" sldId="271"/>
            <ac:picMk id="10" creationId="{8262DCC2-CD6C-CB40-A15E-C01A78B7CF18}"/>
          </ac:picMkLst>
        </pc:picChg>
        <pc:picChg chg="add mod">
          <ac:chgData name="comercial" userId="7f0577c6-bc05-43f4-b271-0547e3ac07c2" providerId="ADAL" clId="{6C662505-1187-45F4-B28E-522F4E3C3377}" dt="2024-06-26T16:48:13.022" v="2532" actId="1076"/>
          <ac:picMkLst>
            <pc:docMk/>
            <pc:sldMk cId="3630073613" sldId="271"/>
            <ac:picMk id="12" creationId="{385833AC-FC1F-5573-E8E0-C8B04782CD48}"/>
          </ac:picMkLst>
        </pc:picChg>
        <pc:picChg chg="add mod">
          <ac:chgData name="comercial" userId="7f0577c6-bc05-43f4-b271-0547e3ac07c2" providerId="ADAL" clId="{6C662505-1187-45F4-B28E-522F4E3C3377}" dt="2024-06-26T16:48:13.022" v="2532" actId="1076"/>
          <ac:picMkLst>
            <pc:docMk/>
            <pc:sldMk cId="3630073613" sldId="271"/>
            <ac:picMk id="14" creationId="{8DD4FA91-40B4-3560-FEED-CFDA0B69841B}"/>
          </ac:picMkLst>
        </pc:picChg>
        <pc:cxnChg chg="add mod">
          <ac:chgData name="comercial" userId="7f0577c6-bc05-43f4-b271-0547e3ac07c2" providerId="ADAL" clId="{6C662505-1187-45F4-B28E-522F4E3C3377}" dt="2024-06-26T16:49:19.269" v="2546" actId="1076"/>
          <ac:cxnSpMkLst>
            <pc:docMk/>
            <pc:sldMk cId="3630073613" sldId="271"/>
            <ac:cxnSpMk id="16" creationId="{0DE57F1D-249B-F549-CBD3-E0AAF840E5BA}"/>
          </ac:cxnSpMkLst>
        </pc:cxnChg>
        <pc:cxnChg chg="add mod">
          <ac:chgData name="comercial" userId="7f0577c6-bc05-43f4-b271-0547e3ac07c2" providerId="ADAL" clId="{6C662505-1187-45F4-B28E-522F4E3C3377}" dt="2024-06-26T16:48:47.174" v="2539" actId="14100"/>
          <ac:cxnSpMkLst>
            <pc:docMk/>
            <pc:sldMk cId="3630073613" sldId="271"/>
            <ac:cxnSpMk id="17" creationId="{5BAA0EE0-3F3B-892C-FDE9-CFC75E45BA24}"/>
          </ac:cxnSpMkLst>
        </pc:cxnChg>
      </pc:sldChg>
      <pc:sldChg chg="modSp add mod ord modAnim">
        <pc:chgData name="comercial" userId="7f0577c6-bc05-43f4-b271-0547e3ac07c2" providerId="ADAL" clId="{6C662505-1187-45F4-B28E-522F4E3C3377}" dt="2024-06-26T13:57:33.996" v="2193" actId="20577"/>
        <pc:sldMkLst>
          <pc:docMk/>
          <pc:sldMk cId="859133210" sldId="272"/>
        </pc:sldMkLst>
        <pc:spChg chg="mod">
          <ac:chgData name="comercial" userId="7f0577c6-bc05-43f4-b271-0547e3ac07c2" providerId="ADAL" clId="{6C662505-1187-45F4-B28E-522F4E3C3377}" dt="2024-06-24T23:06:00.074" v="975" actId="20577"/>
          <ac:spMkLst>
            <pc:docMk/>
            <pc:sldMk cId="859133210" sldId="272"/>
            <ac:spMk id="2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4T23:05:32.051" v="868" actId="20577"/>
          <ac:spMkLst>
            <pc:docMk/>
            <pc:sldMk cId="859133210" sldId="272"/>
            <ac:spMk id="5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4T23:06:56.641" v="1007" actId="113"/>
          <ac:spMkLst>
            <pc:docMk/>
            <pc:sldMk cId="859133210" sldId="272"/>
            <ac:spMk id="6" creationId="{36D3C399-6385-B47C-BDCF-EF57FE3EBCD2}"/>
          </ac:spMkLst>
        </pc:spChg>
        <pc:spChg chg="mod">
          <ac:chgData name="comercial" userId="7f0577c6-bc05-43f4-b271-0547e3ac07c2" providerId="ADAL" clId="{6C662505-1187-45F4-B28E-522F4E3C3377}" dt="2024-06-26T13:57:30.473" v="2190" actId="20577"/>
          <ac:spMkLst>
            <pc:docMk/>
            <pc:sldMk cId="859133210" sldId="272"/>
            <ac:spMk id="7" creationId="{2A467838-9173-E0BF-3BC1-0BDEA95512CF}"/>
          </ac:spMkLst>
        </pc:spChg>
        <pc:spChg chg="mod">
          <ac:chgData name="comercial" userId="7f0577c6-bc05-43f4-b271-0547e3ac07c2" providerId="ADAL" clId="{6C662505-1187-45F4-B28E-522F4E3C3377}" dt="2024-06-26T13:57:33.996" v="2193" actId="20577"/>
          <ac:spMkLst>
            <pc:docMk/>
            <pc:sldMk cId="859133210" sldId="272"/>
            <ac:spMk id="8" creationId="{B4324655-FD59-2F81-5235-1FF41522B32A}"/>
          </ac:spMkLst>
        </pc:spChg>
      </pc:sldChg>
      <pc:sldChg chg="addSp delSp modSp add mod delAnim modAnim">
        <pc:chgData name="comercial" userId="7f0577c6-bc05-43f4-b271-0547e3ac07c2" providerId="ADAL" clId="{6C662505-1187-45F4-B28E-522F4E3C3377}" dt="2024-06-26T16:52:56.796" v="2560"/>
        <pc:sldMkLst>
          <pc:docMk/>
          <pc:sldMk cId="2575644571" sldId="273"/>
        </pc:sldMkLst>
        <pc:spChg chg="del">
          <ac:chgData name="comercial" userId="7f0577c6-bc05-43f4-b271-0547e3ac07c2" providerId="ADAL" clId="{6C662505-1187-45F4-B28E-522F4E3C3377}" dt="2024-06-24T23:11:02.984" v="1052" actId="478"/>
          <ac:spMkLst>
            <pc:docMk/>
            <pc:sldMk cId="2575644571" sldId="273"/>
            <ac:spMk id="2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4T23:11:49.782" v="1062" actId="1076"/>
          <ac:spMkLst>
            <pc:docMk/>
            <pc:sldMk cId="2575644571" sldId="273"/>
            <ac:spMk id="5" creationId="{00000000-0000-0000-0000-000000000000}"/>
          </ac:spMkLst>
        </pc:spChg>
        <pc:spChg chg="del">
          <ac:chgData name="comercial" userId="7f0577c6-bc05-43f4-b271-0547e3ac07c2" providerId="ADAL" clId="{6C662505-1187-45F4-B28E-522F4E3C3377}" dt="2024-06-24T23:11:01.991" v="1051" actId="478"/>
          <ac:spMkLst>
            <pc:docMk/>
            <pc:sldMk cId="2575644571" sldId="273"/>
            <ac:spMk id="6" creationId="{36D3C399-6385-B47C-BDCF-EF57FE3EBCD2}"/>
          </ac:spMkLst>
        </pc:spChg>
        <pc:spChg chg="del">
          <ac:chgData name="comercial" userId="7f0577c6-bc05-43f4-b271-0547e3ac07c2" providerId="ADAL" clId="{6C662505-1187-45F4-B28E-522F4E3C3377}" dt="2024-06-24T23:11:00.873" v="1050" actId="478"/>
          <ac:spMkLst>
            <pc:docMk/>
            <pc:sldMk cId="2575644571" sldId="273"/>
            <ac:spMk id="7" creationId="{2A467838-9173-E0BF-3BC1-0BDEA95512CF}"/>
          </ac:spMkLst>
        </pc:spChg>
        <pc:spChg chg="del">
          <ac:chgData name="comercial" userId="7f0577c6-bc05-43f4-b271-0547e3ac07c2" providerId="ADAL" clId="{6C662505-1187-45F4-B28E-522F4E3C3377}" dt="2024-06-24T23:10:59.438" v="1049" actId="478"/>
          <ac:spMkLst>
            <pc:docMk/>
            <pc:sldMk cId="2575644571" sldId="273"/>
            <ac:spMk id="8" creationId="{B4324655-FD59-2F81-5235-1FF41522B32A}"/>
          </ac:spMkLst>
        </pc:spChg>
        <pc:spChg chg="add mod">
          <ac:chgData name="comercial" userId="7f0577c6-bc05-43f4-b271-0547e3ac07c2" providerId="ADAL" clId="{6C662505-1187-45F4-B28E-522F4E3C3377}" dt="2024-06-24T23:11:40.721" v="1059" actId="1076"/>
          <ac:spMkLst>
            <pc:docMk/>
            <pc:sldMk cId="2575644571" sldId="273"/>
            <ac:spMk id="9" creationId="{77CA2D4D-2E42-4A9B-685B-23F421DA9ED3}"/>
          </ac:spMkLst>
        </pc:spChg>
        <pc:cxnChg chg="add mod">
          <ac:chgData name="comercial" userId="7f0577c6-bc05-43f4-b271-0547e3ac07c2" providerId="ADAL" clId="{6C662505-1187-45F4-B28E-522F4E3C3377}" dt="2024-06-24T23:12:19.472" v="1066" actId="1582"/>
          <ac:cxnSpMkLst>
            <pc:docMk/>
            <pc:sldMk cId="2575644571" sldId="273"/>
            <ac:cxnSpMk id="11" creationId="{9830DAC3-257F-222E-E248-49FA0FD14C73}"/>
          </ac:cxnSpMkLst>
        </pc:cxnChg>
        <pc:cxnChg chg="add mod">
          <ac:chgData name="comercial" userId="7f0577c6-bc05-43f4-b271-0547e3ac07c2" providerId="ADAL" clId="{6C662505-1187-45F4-B28E-522F4E3C3377}" dt="2024-06-24T23:12:35.207" v="1072" actId="1076"/>
          <ac:cxnSpMkLst>
            <pc:docMk/>
            <pc:sldMk cId="2575644571" sldId="273"/>
            <ac:cxnSpMk id="12" creationId="{B52E66DA-B596-4758-D567-CBF7175BC29A}"/>
          </ac:cxnSpMkLst>
        </pc:cxnChg>
      </pc:sldChg>
      <pc:sldChg chg="delSp modSp add mod ord delAnim">
        <pc:chgData name="comercial" userId="7f0577c6-bc05-43f4-b271-0547e3ac07c2" providerId="ADAL" clId="{6C662505-1187-45F4-B28E-522F4E3C3377}" dt="2024-06-24T23:19:11.463" v="1152" actId="1076"/>
        <pc:sldMkLst>
          <pc:docMk/>
          <pc:sldMk cId="3219940866" sldId="274"/>
        </pc:sldMkLst>
        <pc:spChg chg="mod">
          <ac:chgData name="comercial" userId="7f0577c6-bc05-43f4-b271-0547e3ac07c2" providerId="ADAL" clId="{6C662505-1187-45F4-B28E-522F4E3C3377}" dt="2024-06-24T23:17:49.361" v="1125" actId="20577"/>
          <ac:spMkLst>
            <pc:docMk/>
            <pc:sldMk cId="3219940866" sldId="274"/>
            <ac:spMk id="2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4T23:17:26.306" v="1094" actId="20577"/>
          <ac:spMkLst>
            <pc:docMk/>
            <pc:sldMk cId="3219940866" sldId="274"/>
            <ac:spMk id="5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4T23:17:55.547" v="1138" actId="20577"/>
          <ac:spMkLst>
            <pc:docMk/>
            <pc:sldMk cId="3219940866" sldId="274"/>
            <ac:spMk id="6" creationId="{36D3C399-6385-B47C-BDCF-EF57FE3EBCD2}"/>
          </ac:spMkLst>
        </pc:spChg>
        <pc:spChg chg="del">
          <ac:chgData name="comercial" userId="7f0577c6-bc05-43f4-b271-0547e3ac07c2" providerId="ADAL" clId="{6C662505-1187-45F4-B28E-522F4E3C3377}" dt="2024-06-24T23:19:06.802" v="1151" actId="478"/>
          <ac:spMkLst>
            <pc:docMk/>
            <pc:sldMk cId="3219940866" sldId="274"/>
            <ac:spMk id="7" creationId="{2A467838-9173-E0BF-3BC1-0BDEA95512CF}"/>
          </ac:spMkLst>
        </pc:spChg>
        <pc:spChg chg="mod">
          <ac:chgData name="comercial" userId="7f0577c6-bc05-43f4-b271-0547e3ac07c2" providerId="ADAL" clId="{6C662505-1187-45F4-B28E-522F4E3C3377}" dt="2024-06-24T23:19:11.463" v="1152" actId="1076"/>
          <ac:spMkLst>
            <pc:docMk/>
            <pc:sldMk cId="3219940866" sldId="274"/>
            <ac:spMk id="8" creationId="{B4324655-FD59-2F81-5235-1FF41522B32A}"/>
          </ac:spMkLst>
        </pc:spChg>
      </pc:sldChg>
      <pc:sldChg chg="addSp modSp add mod ord modAnim">
        <pc:chgData name="comercial" userId="7f0577c6-bc05-43f4-b271-0547e3ac07c2" providerId="ADAL" clId="{6C662505-1187-45F4-B28E-522F4E3C3377}" dt="2024-06-26T16:54:01.652" v="2570"/>
        <pc:sldMkLst>
          <pc:docMk/>
          <pc:sldMk cId="2300270961" sldId="275"/>
        </pc:sldMkLst>
        <pc:spChg chg="add mod">
          <ac:chgData name="comercial" userId="7f0577c6-bc05-43f4-b271-0547e3ac07c2" providerId="ADAL" clId="{6C662505-1187-45F4-B28E-522F4E3C3377}" dt="2024-06-24T23:19:51.831" v="1179" actId="1076"/>
          <ac:spMkLst>
            <pc:docMk/>
            <pc:sldMk cId="2300270961" sldId="275"/>
            <ac:spMk id="2" creationId="{B8194E2B-3C27-93BA-DD7A-968DD8C72B25}"/>
          </ac:spMkLst>
        </pc:spChg>
        <pc:spChg chg="mod">
          <ac:chgData name="comercial" userId="7f0577c6-bc05-43f4-b271-0547e3ac07c2" providerId="ADAL" clId="{6C662505-1187-45F4-B28E-522F4E3C3377}" dt="2024-06-24T23:19:29.537" v="1156" actId="1076"/>
          <ac:spMkLst>
            <pc:docMk/>
            <pc:sldMk cId="2300270961" sldId="275"/>
            <ac:spMk id="5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4T23:19:29.537" v="1156" actId="1076"/>
          <ac:spMkLst>
            <pc:docMk/>
            <pc:sldMk cId="2300270961" sldId="275"/>
            <ac:spMk id="9" creationId="{77CA2D4D-2E42-4A9B-685B-23F421DA9ED3}"/>
          </ac:spMkLst>
        </pc:spChg>
        <pc:cxnChg chg="add mod">
          <ac:chgData name="comercial" userId="7f0577c6-bc05-43f4-b271-0547e3ac07c2" providerId="ADAL" clId="{6C662505-1187-45F4-B28E-522F4E3C3377}" dt="2024-06-24T23:19:57.639" v="1181" actId="1076"/>
          <ac:cxnSpMkLst>
            <pc:docMk/>
            <pc:sldMk cId="2300270961" sldId="275"/>
            <ac:cxnSpMk id="6" creationId="{3E7F349E-287E-1D64-DA11-43BCF5D8B71A}"/>
          </ac:cxnSpMkLst>
        </pc:cxnChg>
        <pc:cxnChg chg="add mod">
          <ac:chgData name="comercial" userId="7f0577c6-bc05-43f4-b271-0547e3ac07c2" providerId="ADAL" clId="{6C662505-1187-45F4-B28E-522F4E3C3377}" dt="2024-06-24T23:20:02.662" v="1183" actId="1076"/>
          <ac:cxnSpMkLst>
            <pc:docMk/>
            <pc:sldMk cId="2300270961" sldId="275"/>
            <ac:cxnSpMk id="7" creationId="{92E5017A-4051-9123-D38E-737EBF0C73DF}"/>
          </ac:cxnSpMkLst>
        </pc:cxnChg>
        <pc:cxnChg chg="mod">
          <ac:chgData name="comercial" userId="7f0577c6-bc05-43f4-b271-0547e3ac07c2" providerId="ADAL" clId="{6C662505-1187-45F4-B28E-522F4E3C3377}" dt="2024-06-24T23:19:29.537" v="1156" actId="1076"/>
          <ac:cxnSpMkLst>
            <pc:docMk/>
            <pc:sldMk cId="2300270961" sldId="275"/>
            <ac:cxnSpMk id="11" creationId="{9830DAC3-257F-222E-E248-49FA0FD14C73}"/>
          </ac:cxnSpMkLst>
        </pc:cxnChg>
        <pc:cxnChg chg="mod">
          <ac:chgData name="comercial" userId="7f0577c6-bc05-43f4-b271-0547e3ac07c2" providerId="ADAL" clId="{6C662505-1187-45F4-B28E-522F4E3C3377}" dt="2024-06-24T23:19:29.537" v="1156" actId="1076"/>
          <ac:cxnSpMkLst>
            <pc:docMk/>
            <pc:sldMk cId="2300270961" sldId="275"/>
            <ac:cxnSpMk id="12" creationId="{B52E66DA-B596-4758-D567-CBF7175BC29A}"/>
          </ac:cxnSpMkLst>
        </pc:cxnChg>
      </pc:sldChg>
      <pc:sldChg chg="addSp delSp modSp add mod ord addAnim delAnim modAnim">
        <pc:chgData name="comercial" userId="7f0577c6-bc05-43f4-b271-0547e3ac07c2" providerId="ADAL" clId="{6C662505-1187-45F4-B28E-522F4E3C3377}" dt="2024-06-26T15:51:15.865" v="2441" actId="1076"/>
        <pc:sldMkLst>
          <pc:docMk/>
          <pc:sldMk cId="2468364303" sldId="276"/>
        </pc:sldMkLst>
        <pc:spChg chg="mod">
          <ac:chgData name="comercial" userId="7f0577c6-bc05-43f4-b271-0547e3ac07c2" providerId="ADAL" clId="{6C662505-1187-45F4-B28E-522F4E3C3377}" dt="2024-06-24T23:30:04.718" v="1260" actId="20577"/>
          <ac:spMkLst>
            <pc:docMk/>
            <pc:sldMk cId="2468364303" sldId="276"/>
            <ac:spMk id="2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4T23:29:51.747" v="1210" actId="20577"/>
          <ac:spMkLst>
            <pc:docMk/>
            <pc:sldMk cId="2468364303" sldId="276"/>
            <ac:spMk id="5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4T23:30:28.800" v="1325" actId="20577"/>
          <ac:spMkLst>
            <pc:docMk/>
            <pc:sldMk cId="2468364303" sldId="276"/>
            <ac:spMk id="6" creationId="{36D3C399-6385-B47C-BDCF-EF57FE3EBCD2}"/>
          </ac:spMkLst>
        </pc:spChg>
        <pc:spChg chg="add mod">
          <ac:chgData name="comercial" userId="7f0577c6-bc05-43f4-b271-0547e3ac07c2" providerId="ADAL" clId="{6C662505-1187-45F4-B28E-522F4E3C3377}" dt="2024-06-26T15:51:15.865" v="2441" actId="1076"/>
          <ac:spMkLst>
            <pc:docMk/>
            <pc:sldMk cId="2468364303" sldId="276"/>
            <ac:spMk id="7" creationId="{E0BFE3F8-124F-DFAA-4D83-15046C86206D}"/>
          </ac:spMkLst>
        </pc:spChg>
        <pc:spChg chg="add del mod">
          <ac:chgData name="comercial" userId="7f0577c6-bc05-43f4-b271-0547e3ac07c2" providerId="ADAL" clId="{6C662505-1187-45F4-B28E-522F4E3C3377}" dt="2024-06-26T15:51:03.266" v="2440" actId="14100"/>
          <ac:spMkLst>
            <pc:docMk/>
            <pc:sldMk cId="2468364303" sldId="276"/>
            <ac:spMk id="8" creationId="{B4324655-FD59-2F81-5235-1FF41522B32A}"/>
          </ac:spMkLst>
        </pc:spChg>
      </pc:sldChg>
      <pc:sldChg chg="addSp delSp modSp add del mod delAnim modAnim">
        <pc:chgData name="comercial" userId="7f0577c6-bc05-43f4-b271-0547e3ac07c2" providerId="ADAL" clId="{6C662505-1187-45F4-B28E-522F4E3C3377}" dt="2024-06-26T15:52:06.370" v="2442" actId="47"/>
        <pc:sldMkLst>
          <pc:docMk/>
          <pc:sldMk cId="2562055961" sldId="277"/>
        </pc:sldMkLst>
        <pc:spChg chg="mod">
          <ac:chgData name="comercial" userId="7f0577c6-bc05-43f4-b271-0547e3ac07c2" providerId="ADAL" clId="{6C662505-1187-45F4-B28E-522F4E3C3377}" dt="2024-06-24T23:34:12.776" v="1370" actId="1076"/>
          <ac:spMkLst>
            <pc:docMk/>
            <pc:sldMk cId="2562055961" sldId="277"/>
            <ac:spMk id="2" creationId="{00000000-0000-0000-0000-000000000000}"/>
          </ac:spMkLst>
        </pc:spChg>
        <pc:spChg chg="del">
          <ac:chgData name="comercial" userId="7f0577c6-bc05-43f4-b271-0547e3ac07c2" providerId="ADAL" clId="{6C662505-1187-45F4-B28E-522F4E3C3377}" dt="2024-06-24T23:31:19.139" v="1331" actId="478"/>
          <ac:spMkLst>
            <pc:docMk/>
            <pc:sldMk cId="2562055961" sldId="277"/>
            <ac:spMk id="6" creationId="{36D3C399-6385-B47C-BDCF-EF57FE3EBCD2}"/>
          </ac:spMkLst>
        </pc:spChg>
        <pc:spChg chg="add mod">
          <ac:chgData name="comercial" userId="7f0577c6-bc05-43f4-b271-0547e3ac07c2" providerId="ADAL" clId="{6C662505-1187-45F4-B28E-522F4E3C3377}" dt="2024-06-24T23:34:38.845" v="1377" actId="1076"/>
          <ac:spMkLst>
            <pc:docMk/>
            <pc:sldMk cId="2562055961" sldId="277"/>
            <ac:spMk id="7" creationId="{8DCCDFA7-94AD-D845-BF48-31A16097ADC4}"/>
          </ac:spMkLst>
        </pc:spChg>
        <pc:spChg chg="mod">
          <ac:chgData name="comercial" userId="7f0577c6-bc05-43f4-b271-0547e3ac07c2" providerId="ADAL" clId="{6C662505-1187-45F4-B28E-522F4E3C3377}" dt="2024-06-24T23:34:46.382" v="1378" actId="1076"/>
          <ac:spMkLst>
            <pc:docMk/>
            <pc:sldMk cId="2562055961" sldId="277"/>
            <ac:spMk id="8" creationId="{B4324655-FD59-2F81-5235-1FF41522B32A}"/>
          </ac:spMkLst>
        </pc:spChg>
      </pc:sldChg>
      <pc:sldChg chg="addSp delSp modSp add mod ord">
        <pc:chgData name="comercial" userId="7f0577c6-bc05-43f4-b271-0547e3ac07c2" providerId="ADAL" clId="{6C662505-1187-45F4-B28E-522F4E3C3377}" dt="2024-06-26T16:29:08.758" v="2507" actId="1076"/>
        <pc:sldMkLst>
          <pc:docMk/>
          <pc:sldMk cId="3924506666" sldId="278"/>
        </pc:sldMkLst>
        <pc:spChg chg="add del mod">
          <ac:chgData name="comercial" userId="7f0577c6-bc05-43f4-b271-0547e3ac07c2" providerId="ADAL" clId="{6C662505-1187-45F4-B28E-522F4E3C3377}" dt="2024-06-26T14:28:26.357" v="2226" actId="478"/>
          <ac:spMkLst>
            <pc:docMk/>
            <pc:sldMk cId="3924506666" sldId="278"/>
            <ac:spMk id="13" creationId="{FDE75CA0-1397-70DA-986B-301D245BB2EE}"/>
          </ac:spMkLst>
        </pc:spChg>
        <pc:spChg chg="mod">
          <ac:chgData name="comercial" userId="7f0577c6-bc05-43f4-b271-0547e3ac07c2" providerId="ADAL" clId="{6C662505-1187-45F4-B28E-522F4E3C3377}" dt="2024-06-26T16:29:08.758" v="2507" actId="1076"/>
          <ac:spMkLst>
            <pc:docMk/>
            <pc:sldMk cId="3924506666" sldId="278"/>
            <ac:spMk id="16" creationId="{8DD17E77-AA6B-94C0-43D4-A8781AA443F7}"/>
          </ac:spMkLst>
        </pc:spChg>
      </pc:sldChg>
      <pc:sldChg chg="delSp modSp add mod delAnim modAnim">
        <pc:chgData name="comercial" userId="7f0577c6-bc05-43f4-b271-0547e3ac07c2" providerId="ADAL" clId="{6C662505-1187-45F4-B28E-522F4E3C3377}" dt="2024-06-24T23:36:51.148" v="1488" actId="20577"/>
        <pc:sldMkLst>
          <pc:docMk/>
          <pc:sldMk cId="770535416" sldId="279"/>
        </pc:sldMkLst>
        <pc:spChg chg="mod">
          <ac:chgData name="comercial" userId="7f0577c6-bc05-43f4-b271-0547e3ac07c2" providerId="ADAL" clId="{6C662505-1187-45F4-B28E-522F4E3C3377}" dt="2024-06-24T23:35:27.875" v="1380"/>
          <ac:spMkLst>
            <pc:docMk/>
            <pc:sldMk cId="770535416" sldId="279"/>
            <ac:spMk id="2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4T23:36:51.148" v="1488" actId="20577"/>
          <ac:spMkLst>
            <pc:docMk/>
            <pc:sldMk cId="770535416" sldId="279"/>
            <ac:spMk id="6" creationId="{36D3C399-6385-B47C-BDCF-EF57FE3EBCD2}"/>
          </ac:spMkLst>
        </pc:spChg>
        <pc:spChg chg="del">
          <ac:chgData name="comercial" userId="7f0577c6-bc05-43f4-b271-0547e3ac07c2" providerId="ADAL" clId="{6C662505-1187-45F4-B28E-522F4E3C3377}" dt="2024-06-24T23:35:53.644" v="1381" actId="478"/>
          <ac:spMkLst>
            <pc:docMk/>
            <pc:sldMk cId="770535416" sldId="279"/>
            <ac:spMk id="8" creationId="{B4324655-FD59-2F81-5235-1FF41522B32A}"/>
          </ac:spMkLst>
        </pc:spChg>
      </pc:sldChg>
      <pc:sldChg chg="addSp delSp modSp add mod ord addAnim delAnim modAnim">
        <pc:chgData name="comercial" userId="7f0577c6-bc05-43f4-b271-0547e3ac07c2" providerId="ADAL" clId="{6C662505-1187-45F4-B28E-522F4E3C3377}" dt="2024-06-27T11:48:49.183" v="2590"/>
        <pc:sldMkLst>
          <pc:docMk/>
          <pc:sldMk cId="1917286270" sldId="280"/>
        </pc:sldMkLst>
        <pc:spChg chg="del">
          <ac:chgData name="comercial" userId="7f0577c6-bc05-43f4-b271-0547e3ac07c2" providerId="ADAL" clId="{6C662505-1187-45F4-B28E-522F4E3C3377}" dt="2024-06-24T23:37:41.126" v="1579" actId="478"/>
          <ac:spMkLst>
            <pc:docMk/>
            <pc:sldMk cId="1917286270" sldId="280"/>
            <ac:spMk id="2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4T23:37:08.956" v="1519" actId="20577"/>
          <ac:spMkLst>
            <pc:docMk/>
            <pc:sldMk cId="1917286270" sldId="280"/>
            <ac:spMk id="5" creationId="{00000000-0000-0000-0000-000000000000}"/>
          </ac:spMkLst>
        </pc:spChg>
        <pc:spChg chg="del">
          <ac:chgData name="comercial" userId="7f0577c6-bc05-43f4-b271-0547e3ac07c2" providerId="ADAL" clId="{6C662505-1187-45F4-B28E-522F4E3C3377}" dt="2024-06-24T23:37:42.523" v="1580" actId="478"/>
          <ac:spMkLst>
            <pc:docMk/>
            <pc:sldMk cId="1917286270" sldId="280"/>
            <ac:spMk id="6" creationId="{36D3C399-6385-B47C-BDCF-EF57FE3EBCD2}"/>
          </ac:spMkLst>
        </pc:spChg>
        <pc:spChg chg="del">
          <ac:chgData name="comercial" userId="7f0577c6-bc05-43f4-b271-0547e3ac07c2" providerId="ADAL" clId="{6C662505-1187-45F4-B28E-522F4E3C3377}" dt="2024-06-24T23:37:43.348" v="1581" actId="478"/>
          <ac:spMkLst>
            <pc:docMk/>
            <pc:sldMk cId="1917286270" sldId="280"/>
            <ac:spMk id="7" creationId="{2A467838-9173-E0BF-3BC1-0BDEA95512CF}"/>
          </ac:spMkLst>
        </pc:spChg>
        <pc:spChg chg="add del mod">
          <ac:chgData name="comercial" userId="7f0577c6-bc05-43f4-b271-0547e3ac07c2" providerId="ADAL" clId="{6C662505-1187-45F4-B28E-522F4E3C3377}" dt="2024-06-24T23:41:11.695" v="1682" actId="1076"/>
          <ac:spMkLst>
            <pc:docMk/>
            <pc:sldMk cId="1917286270" sldId="280"/>
            <ac:spMk id="8" creationId="{B4324655-FD59-2F81-5235-1FF41522B32A}"/>
          </ac:spMkLst>
        </pc:spChg>
        <pc:spChg chg="add mod">
          <ac:chgData name="comercial" userId="7f0577c6-bc05-43f4-b271-0547e3ac07c2" providerId="ADAL" clId="{6C662505-1187-45F4-B28E-522F4E3C3377}" dt="2024-06-24T23:40:25.134" v="1673" actId="1076"/>
          <ac:spMkLst>
            <pc:docMk/>
            <pc:sldMk cId="1917286270" sldId="280"/>
            <ac:spMk id="10" creationId="{F75F8A9B-924D-A0EB-6781-572D457035E7}"/>
          </ac:spMkLst>
        </pc:spChg>
        <pc:spChg chg="add mod">
          <ac:chgData name="comercial" userId="7f0577c6-bc05-43f4-b271-0547e3ac07c2" providerId="ADAL" clId="{6C662505-1187-45F4-B28E-522F4E3C3377}" dt="2024-06-24T23:40:27.726" v="1674" actId="1076"/>
          <ac:spMkLst>
            <pc:docMk/>
            <pc:sldMk cId="1917286270" sldId="280"/>
            <ac:spMk id="11" creationId="{DFB2385B-37A4-5361-3B23-3029C1FEAF20}"/>
          </ac:spMkLst>
        </pc:spChg>
        <pc:spChg chg="add mod">
          <ac:chgData name="comercial" userId="7f0577c6-bc05-43f4-b271-0547e3ac07c2" providerId="ADAL" clId="{6C662505-1187-45F4-B28E-522F4E3C3377}" dt="2024-06-24T23:40:31.325" v="1675" actId="1076"/>
          <ac:spMkLst>
            <pc:docMk/>
            <pc:sldMk cId="1917286270" sldId="280"/>
            <ac:spMk id="12" creationId="{1C352106-6A29-0F08-36E3-8D456309450C}"/>
          </ac:spMkLst>
        </pc:spChg>
        <pc:spChg chg="add mod">
          <ac:chgData name="comercial" userId="7f0577c6-bc05-43f4-b271-0547e3ac07c2" providerId="ADAL" clId="{6C662505-1187-45F4-B28E-522F4E3C3377}" dt="2024-06-24T23:40:57.464" v="1680" actId="1076"/>
          <ac:spMkLst>
            <pc:docMk/>
            <pc:sldMk cId="1917286270" sldId="280"/>
            <ac:spMk id="13" creationId="{6EFEE117-09AD-3391-B946-FEBEB4CEA1C8}"/>
          </ac:spMkLst>
        </pc:spChg>
        <pc:spChg chg="add mod">
          <ac:chgData name="comercial" userId="7f0577c6-bc05-43f4-b271-0547e3ac07c2" providerId="ADAL" clId="{6C662505-1187-45F4-B28E-522F4E3C3377}" dt="2024-06-24T23:41:01.928" v="1681" actId="1076"/>
          <ac:spMkLst>
            <pc:docMk/>
            <pc:sldMk cId="1917286270" sldId="280"/>
            <ac:spMk id="14" creationId="{08261BA9-54CC-A9A1-5181-38193152B414}"/>
          </ac:spMkLst>
        </pc:spChg>
      </pc:sldChg>
      <pc:sldChg chg="addSp delSp modSp add mod delAnim modAnim">
        <pc:chgData name="comercial" userId="7f0577c6-bc05-43f4-b271-0547e3ac07c2" providerId="ADAL" clId="{6C662505-1187-45F4-B28E-522F4E3C3377}" dt="2024-06-26T16:53:41.153" v="2566"/>
        <pc:sldMkLst>
          <pc:docMk/>
          <pc:sldMk cId="3890055830" sldId="281"/>
        </pc:sldMkLst>
        <pc:spChg chg="del">
          <ac:chgData name="comercial" userId="7f0577c6-bc05-43f4-b271-0547e3ac07c2" providerId="ADAL" clId="{6C662505-1187-45F4-B28E-522F4E3C3377}" dt="2024-06-24T23:41:24.574" v="1683" actId="478"/>
          <ac:spMkLst>
            <pc:docMk/>
            <pc:sldMk cId="3890055830" sldId="281"/>
            <ac:spMk id="2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4T23:37:34.687" v="1578" actId="14100"/>
          <ac:spMkLst>
            <pc:docMk/>
            <pc:sldMk cId="3890055830" sldId="281"/>
            <ac:spMk id="5" creationId="{00000000-0000-0000-0000-000000000000}"/>
          </ac:spMkLst>
        </pc:spChg>
        <pc:spChg chg="del mod">
          <ac:chgData name="comercial" userId="7f0577c6-bc05-43f4-b271-0547e3ac07c2" providerId="ADAL" clId="{6C662505-1187-45F4-B28E-522F4E3C3377}" dt="2024-06-24T23:41:27.200" v="1685" actId="478"/>
          <ac:spMkLst>
            <pc:docMk/>
            <pc:sldMk cId="3890055830" sldId="281"/>
            <ac:spMk id="6" creationId="{36D3C399-6385-B47C-BDCF-EF57FE3EBCD2}"/>
          </ac:spMkLst>
        </pc:spChg>
        <pc:spChg chg="del">
          <ac:chgData name="comercial" userId="7f0577c6-bc05-43f4-b271-0547e3ac07c2" providerId="ADAL" clId="{6C662505-1187-45F4-B28E-522F4E3C3377}" dt="2024-06-24T23:41:28.801" v="1686" actId="478"/>
          <ac:spMkLst>
            <pc:docMk/>
            <pc:sldMk cId="3890055830" sldId="281"/>
            <ac:spMk id="7" creationId="{2A467838-9173-E0BF-3BC1-0BDEA95512CF}"/>
          </ac:spMkLst>
        </pc:spChg>
        <pc:spChg chg="mod">
          <ac:chgData name="comercial" userId="7f0577c6-bc05-43f4-b271-0547e3ac07c2" providerId="ADAL" clId="{6C662505-1187-45F4-B28E-522F4E3C3377}" dt="2024-06-24T23:42:01.014" v="1708" actId="1076"/>
          <ac:spMkLst>
            <pc:docMk/>
            <pc:sldMk cId="3890055830" sldId="281"/>
            <ac:spMk id="8" creationId="{B4324655-FD59-2F81-5235-1FF41522B32A}"/>
          </ac:spMkLst>
        </pc:spChg>
        <pc:spChg chg="add mod ord">
          <ac:chgData name="comercial" userId="7f0577c6-bc05-43f4-b271-0547e3ac07c2" providerId="ADAL" clId="{6C662505-1187-45F4-B28E-522F4E3C3377}" dt="2024-06-25T22:25:47.177" v="1723" actId="1076"/>
          <ac:spMkLst>
            <pc:docMk/>
            <pc:sldMk cId="3890055830" sldId="281"/>
            <ac:spMk id="10" creationId="{267533E8-EE0E-F591-E066-A768E6F6A064}"/>
          </ac:spMkLst>
        </pc:spChg>
        <pc:picChg chg="add mod">
          <ac:chgData name="comercial" userId="7f0577c6-bc05-43f4-b271-0547e3ac07c2" providerId="ADAL" clId="{6C662505-1187-45F4-B28E-522F4E3C3377}" dt="2024-06-25T22:23:30.432" v="1712" actId="1076"/>
          <ac:picMkLst>
            <pc:docMk/>
            <pc:sldMk cId="3890055830" sldId="281"/>
            <ac:picMk id="6" creationId="{6FA6BFCA-ABE2-FA4E-3B11-C79BA43EEE70}"/>
          </ac:picMkLst>
        </pc:picChg>
        <pc:picChg chg="add mod">
          <ac:chgData name="comercial" userId="7f0577c6-bc05-43f4-b271-0547e3ac07c2" providerId="ADAL" clId="{6C662505-1187-45F4-B28E-522F4E3C3377}" dt="2024-06-25T22:25:52.024" v="1724" actId="1076"/>
          <ac:picMkLst>
            <pc:docMk/>
            <pc:sldMk cId="3890055830" sldId="281"/>
            <ac:picMk id="11" creationId="{05CAF38B-907D-F356-3D77-77F33103B8D0}"/>
          </ac:picMkLst>
        </pc:picChg>
      </pc:sldChg>
      <pc:sldChg chg="addSp delSp modSp add mod delAnim modAnim">
        <pc:chgData name="comercial" userId="7f0577c6-bc05-43f4-b271-0547e3ac07c2" providerId="ADAL" clId="{6C662505-1187-45F4-B28E-522F4E3C3377}" dt="2024-06-27T11:48:32.490" v="2586"/>
        <pc:sldMkLst>
          <pc:docMk/>
          <pc:sldMk cId="1199071370" sldId="282"/>
        </pc:sldMkLst>
        <pc:spChg chg="mod">
          <ac:chgData name="comercial" userId="7f0577c6-bc05-43f4-b271-0547e3ac07c2" providerId="ADAL" clId="{6C662505-1187-45F4-B28E-522F4E3C3377}" dt="2024-06-26T13:34:59.762" v="2170" actId="255"/>
          <ac:spMkLst>
            <pc:docMk/>
            <pc:sldMk cId="1199071370" sldId="282"/>
            <ac:spMk id="2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6T13:32:38.247" v="2106" actId="20577"/>
          <ac:spMkLst>
            <pc:docMk/>
            <pc:sldMk cId="1199071370" sldId="282"/>
            <ac:spMk id="5" creationId="{00000000-0000-0000-0000-000000000000}"/>
          </ac:spMkLst>
        </pc:spChg>
        <pc:spChg chg="del">
          <ac:chgData name="comercial" userId="7f0577c6-bc05-43f4-b271-0547e3ac07c2" providerId="ADAL" clId="{6C662505-1187-45F4-B28E-522F4E3C3377}" dt="2024-06-26T13:32:54.194" v="2109" actId="478"/>
          <ac:spMkLst>
            <pc:docMk/>
            <pc:sldMk cId="1199071370" sldId="282"/>
            <ac:spMk id="6" creationId="{36D3C399-6385-B47C-BDCF-EF57FE3EBCD2}"/>
          </ac:spMkLst>
        </pc:spChg>
        <pc:spChg chg="del">
          <ac:chgData name="comercial" userId="7f0577c6-bc05-43f4-b271-0547e3ac07c2" providerId="ADAL" clId="{6C662505-1187-45F4-B28E-522F4E3C3377}" dt="2024-06-26T13:32:53.046" v="2108" actId="478"/>
          <ac:spMkLst>
            <pc:docMk/>
            <pc:sldMk cId="1199071370" sldId="282"/>
            <ac:spMk id="7" creationId="{2A467838-9173-E0BF-3BC1-0BDEA95512CF}"/>
          </ac:spMkLst>
        </pc:spChg>
        <pc:spChg chg="del">
          <ac:chgData name="comercial" userId="7f0577c6-bc05-43f4-b271-0547e3ac07c2" providerId="ADAL" clId="{6C662505-1187-45F4-B28E-522F4E3C3377}" dt="2024-06-26T13:32:51.660" v="2107" actId="478"/>
          <ac:spMkLst>
            <pc:docMk/>
            <pc:sldMk cId="1199071370" sldId="282"/>
            <ac:spMk id="8" creationId="{B4324655-FD59-2F81-5235-1FF41522B32A}"/>
          </ac:spMkLst>
        </pc:spChg>
        <pc:spChg chg="add mod">
          <ac:chgData name="comercial" userId="7f0577c6-bc05-43f4-b271-0547e3ac07c2" providerId="ADAL" clId="{6C662505-1187-45F4-B28E-522F4E3C3377}" dt="2024-06-26T13:35:21.806" v="2174" actId="1076"/>
          <ac:spMkLst>
            <pc:docMk/>
            <pc:sldMk cId="1199071370" sldId="282"/>
            <ac:spMk id="9" creationId="{BC27253C-27BC-208D-5070-CF6A87AAFC16}"/>
          </ac:spMkLst>
        </pc:spChg>
        <pc:spChg chg="add mod">
          <ac:chgData name="comercial" userId="7f0577c6-bc05-43f4-b271-0547e3ac07c2" providerId="ADAL" clId="{6C662505-1187-45F4-B28E-522F4E3C3377}" dt="2024-06-26T13:35:30.606" v="2175" actId="1076"/>
          <ac:spMkLst>
            <pc:docMk/>
            <pc:sldMk cId="1199071370" sldId="282"/>
            <ac:spMk id="10" creationId="{A64585E6-4FE0-75C0-F5D2-68517C271890}"/>
          </ac:spMkLst>
        </pc:spChg>
        <pc:spChg chg="add mod">
          <ac:chgData name="comercial" userId="7f0577c6-bc05-43f4-b271-0547e3ac07c2" providerId="ADAL" clId="{6C662505-1187-45F4-B28E-522F4E3C3377}" dt="2024-06-26T13:35:51.926" v="2176" actId="1076"/>
          <ac:spMkLst>
            <pc:docMk/>
            <pc:sldMk cId="1199071370" sldId="282"/>
            <ac:spMk id="11" creationId="{C337B3A7-73FA-5A72-BEB5-1E8AA3C54E3F}"/>
          </ac:spMkLst>
        </pc:spChg>
        <pc:spChg chg="add mod">
          <ac:chgData name="comercial" userId="7f0577c6-bc05-43f4-b271-0547e3ac07c2" providerId="ADAL" clId="{6C662505-1187-45F4-B28E-522F4E3C3377}" dt="2024-06-26T14:04:01.635" v="2204" actId="1076"/>
          <ac:spMkLst>
            <pc:docMk/>
            <pc:sldMk cId="1199071370" sldId="282"/>
            <ac:spMk id="17" creationId="{558D907E-42E9-2DA3-76F8-E6F3A416F04E}"/>
          </ac:spMkLst>
        </pc:spChg>
        <pc:cxnChg chg="add mod">
          <ac:chgData name="comercial" userId="7f0577c6-bc05-43f4-b271-0547e3ac07c2" providerId="ADAL" clId="{6C662505-1187-45F4-B28E-522F4E3C3377}" dt="2024-06-26T13:37:57.110" v="2179" actId="1076"/>
          <ac:cxnSpMkLst>
            <pc:docMk/>
            <pc:sldMk cId="1199071370" sldId="282"/>
            <ac:cxnSpMk id="12" creationId="{B861FA14-1D9E-5F89-3B8B-039F34E32A76}"/>
          </ac:cxnSpMkLst>
        </pc:cxnChg>
        <pc:cxnChg chg="add mod">
          <ac:chgData name="comercial" userId="7f0577c6-bc05-43f4-b271-0547e3ac07c2" providerId="ADAL" clId="{6C662505-1187-45F4-B28E-522F4E3C3377}" dt="2024-06-26T13:38:02.438" v="2181" actId="1076"/>
          <ac:cxnSpMkLst>
            <pc:docMk/>
            <pc:sldMk cId="1199071370" sldId="282"/>
            <ac:cxnSpMk id="14" creationId="{29C551FC-87E1-921F-E126-554C6F2B23E9}"/>
          </ac:cxnSpMkLst>
        </pc:cxnChg>
        <pc:cxnChg chg="add mod">
          <ac:chgData name="comercial" userId="7f0577c6-bc05-43f4-b271-0547e3ac07c2" providerId="ADAL" clId="{6C662505-1187-45F4-B28E-522F4E3C3377}" dt="2024-06-26T13:38:08.149" v="2184" actId="14100"/>
          <ac:cxnSpMkLst>
            <pc:docMk/>
            <pc:sldMk cId="1199071370" sldId="282"/>
            <ac:cxnSpMk id="15" creationId="{B28943D0-2854-D952-DF42-AA3BDE0A144E}"/>
          </ac:cxnSpMkLst>
        </pc:cxnChg>
      </pc:sldChg>
      <pc:sldChg chg="modSp add">
        <pc:chgData name="comercial" userId="7f0577c6-bc05-43f4-b271-0547e3ac07c2" providerId="ADAL" clId="{6C662505-1187-45F4-B28E-522F4E3C3377}" dt="2024-06-26T15:48:12.011" v="2416" actId="20577"/>
        <pc:sldMkLst>
          <pc:docMk/>
          <pc:sldMk cId="2343442971" sldId="283"/>
        </pc:sldMkLst>
        <pc:spChg chg="mod">
          <ac:chgData name="comercial" userId="7f0577c6-bc05-43f4-b271-0547e3ac07c2" providerId="ADAL" clId="{6C662505-1187-45F4-B28E-522F4E3C3377}" dt="2024-06-26T15:48:12.011" v="2416" actId="20577"/>
          <ac:spMkLst>
            <pc:docMk/>
            <pc:sldMk cId="2343442971" sldId="283"/>
            <ac:spMk id="7" creationId="{2A467838-9173-E0BF-3BC1-0BDEA95512CF}"/>
          </ac:spMkLst>
        </pc:spChg>
      </pc:sldChg>
      <pc:sldChg chg="addSp delSp add del mod addAnim delAnim">
        <pc:chgData name="comercial" userId="7f0577c6-bc05-43f4-b271-0547e3ac07c2" providerId="ADAL" clId="{6C662505-1187-45F4-B28E-522F4E3C3377}" dt="2024-06-26T14:06:40.329" v="2212"/>
        <pc:sldMkLst>
          <pc:docMk/>
          <pc:sldMk cId="1994155995" sldId="284"/>
        </pc:sldMkLst>
        <pc:spChg chg="add del">
          <ac:chgData name="comercial" userId="7f0577c6-bc05-43f4-b271-0547e3ac07c2" providerId="ADAL" clId="{6C662505-1187-45F4-B28E-522F4E3C3377}" dt="2024-06-26T14:06:37.378" v="2209" actId="478"/>
          <ac:spMkLst>
            <pc:docMk/>
            <pc:sldMk cId="1994155995" sldId="284"/>
            <ac:spMk id="2" creationId="{00000000-0000-0000-0000-000000000000}"/>
          </ac:spMkLst>
        </pc:spChg>
        <pc:spChg chg="add del">
          <ac:chgData name="comercial" userId="7f0577c6-bc05-43f4-b271-0547e3ac07c2" providerId="ADAL" clId="{6C662505-1187-45F4-B28E-522F4E3C3377}" dt="2024-06-26T14:06:38.151" v="2210" actId="478"/>
          <ac:spMkLst>
            <pc:docMk/>
            <pc:sldMk cId="1994155995" sldId="284"/>
            <ac:spMk id="6" creationId="{36D3C399-6385-B47C-BDCF-EF57FE3EBCD2}"/>
          </ac:spMkLst>
        </pc:spChg>
      </pc:sldChg>
      <pc:sldChg chg="addSp delSp modSp add mod delAnim modAnim">
        <pc:chgData name="comercial" userId="7f0577c6-bc05-43f4-b271-0547e3ac07c2" providerId="ADAL" clId="{6C662505-1187-45F4-B28E-522F4E3C3377}" dt="2024-06-26T15:35:27.350" v="2397" actId="20577"/>
        <pc:sldMkLst>
          <pc:docMk/>
          <pc:sldMk cId="2382983295" sldId="284"/>
        </pc:sldMkLst>
        <pc:spChg chg="mod">
          <ac:chgData name="comercial" userId="7f0577c6-bc05-43f4-b271-0547e3ac07c2" providerId="ADAL" clId="{6C662505-1187-45F4-B28E-522F4E3C3377}" dt="2024-06-26T14:07:54.496" v="2222" actId="20577"/>
          <ac:spMkLst>
            <pc:docMk/>
            <pc:sldMk cId="2382983295" sldId="284"/>
            <ac:spMk id="2" creationId="{00000000-0000-0000-0000-000000000000}"/>
          </ac:spMkLst>
        </pc:spChg>
        <pc:spChg chg="del">
          <ac:chgData name="comercial" userId="7f0577c6-bc05-43f4-b271-0547e3ac07c2" providerId="ADAL" clId="{6C662505-1187-45F4-B28E-522F4E3C3377}" dt="2024-06-26T14:07:32.226" v="2214" actId="478"/>
          <ac:spMkLst>
            <pc:docMk/>
            <pc:sldMk cId="2382983295" sldId="284"/>
            <ac:spMk id="7" creationId="{8DCCDFA7-94AD-D845-BF48-31A16097ADC4}"/>
          </ac:spMkLst>
        </pc:spChg>
        <pc:spChg chg="del">
          <ac:chgData name="comercial" userId="7f0577c6-bc05-43f4-b271-0547e3ac07c2" providerId="ADAL" clId="{6C662505-1187-45F4-B28E-522F4E3C3377}" dt="2024-06-26T14:08:05.688" v="2225" actId="478"/>
          <ac:spMkLst>
            <pc:docMk/>
            <pc:sldMk cId="2382983295" sldId="284"/>
            <ac:spMk id="8" creationId="{B4324655-FD59-2F81-5235-1FF41522B32A}"/>
          </ac:spMkLst>
        </pc:spChg>
        <pc:spChg chg="add mod">
          <ac:chgData name="comercial" userId="7f0577c6-bc05-43f4-b271-0547e3ac07c2" providerId="ADAL" clId="{6C662505-1187-45F4-B28E-522F4E3C3377}" dt="2024-06-26T15:25:26.168" v="2240" actId="20577"/>
          <ac:spMkLst>
            <pc:docMk/>
            <pc:sldMk cId="2382983295" sldId="284"/>
            <ac:spMk id="9" creationId="{CA6D5189-B361-5B6C-354E-F8D45AC57312}"/>
          </ac:spMkLst>
        </pc:spChg>
        <pc:spChg chg="add mod">
          <ac:chgData name="comercial" userId="7f0577c6-bc05-43f4-b271-0547e3ac07c2" providerId="ADAL" clId="{6C662505-1187-45F4-B28E-522F4E3C3377}" dt="2024-06-26T15:26:45.153" v="2287" actId="1076"/>
          <ac:spMkLst>
            <pc:docMk/>
            <pc:sldMk cId="2382983295" sldId="284"/>
            <ac:spMk id="10" creationId="{39C27AC3-682C-1ACF-A170-90B4C7F9EFFF}"/>
          </ac:spMkLst>
        </pc:spChg>
        <pc:spChg chg="add mod">
          <ac:chgData name="comercial" userId="7f0577c6-bc05-43f4-b271-0547e3ac07c2" providerId="ADAL" clId="{6C662505-1187-45F4-B28E-522F4E3C3377}" dt="2024-06-26T15:32:55.451" v="2324" actId="14100"/>
          <ac:spMkLst>
            <pc:docMk/>
            <pc:sldMk cId="2382983295" sldId="284"/>
            <ac:spMk id="11" creationId="{EE84B225-BEE5-C678-6A8D-6C36AE7E3992}"/>
          </ac:spMkLst>
        </pc:spChg>
        <pc:spChg chg="add mod">
          <ac:chgData name="comercial" userId="7f0577c6-bc05-43f4-b271-0547e3ac07c2" providerId="ADAL" clId="{6C662505-1187-45F4-B28E-522F4E3C3377}" dt="2024-06-26T15:33:42.233" v="2337" actId="1076"/>
          <ac:spMkLst>
            <pc:docMk/>
            <pc:sldMk cId="2382983295" sldId="284"/>
            <ac:spMk id="12" creationId="{6540FDB7-85B0-90DD-7385-E2D506DF669C}"/>
          </ac:spMkLst>
        </pc:spChg>
        <pc:spChg chg="add mod">
          <ac:chgData name="comercial" userId="7f0577c6-bc05-43f4-b271-0547e3ac07c2" providerId="ADAL" clId="{6C662505-1187-45F4-B28E-522F4E3C3377}" dt="2024-06-26T15:35:10.201" v="2370" actId="1076"/>
          <ac:spMkLst>
            <pc:docMk/>
            <pc:sldMk cId="2382983295" sldId="284"/>
            <ac:spMk id="13" creationId="{ADDE22C7-3178-42CB-F0F8-F1A98A524FE9}"/>
          </ac:spMkLst>
        </pc:spChg>
        <pc:spChg chg="add mod">
          <ac:chgData name="comercial" userId="7f0577c6-bc05-43f4-b271-0547e3ac07c2" providerId="ADAL" clId="{6C662505-1187-45F4-B28E-522F4E3C3377}" dt="2024-06-26T15:35:27.350" v="2397" actId="20577"/>
          <ac:spMkLst>
            <pc:docMk/>
            <pc:sldMk cId="2382983295" sldId="284"/>
            <ac:spMk id="14" creationId="{0220F808-0C1A-223C-C559-ABD4333204C4}"/>
          </ac:spMkLst>
        </pc:spChg>
      </pc:sldChg>
      <pc:sldChg chg="delSp modSp add del mod delAnim">
        <pc:chgData name="comercial" userId="7f0577c6-bc05-43f4-b271-0547e3ac07c2" providerId="ADAL" clId="{6C662505-1187-45F4-B28E-522F4E3C3377}" dt="2024-06-26T16:29:12.196" v="2508" actId="47"/>
        <pc:sldMkLst>
          <pc:docMk/>
          <pc:sldMk cId="1366127508" sldId="285"/>
        </pc:sldMkLst>
        <pc:spChg chg="del">
          <ac:chgData name="comercial" userId="7f0577c6-bc05-43f4-b271-0547e3ac07c2" providerId="ADAL" clId="{6C662505-1187-45F4-B28E-522F4E3C3377}" dt="2024-06-26T14:08:01.793" v="2224" actId="478"/>
          <ac:spMkLst>
            <pc:docMk/>
            <pc:sldMk cId="1366127508" sldId="285"/>
            <ac:spMk id="2" creationId="{00000000-0000-0000-0000-000000000000}"/>
          </ac:spMkLst>
        </pc:spChg>
        <pc:spChg chg="mod">
          <ac:chgData name="comercial" userId="7f0577c6-bc05-43f4-b271-0547e3ac07c2" providerId="ADAL" clId="{6C662505-1187-45F4-B28E-522F4E3C3377}" dt="2024-06-26T16:27:10.798" v="2451" actId="1076"/>
          <ac:spMkLst>
            <pc:docMk/>
            <pc:sldMk cId="1366127508" sldId="285"/>
            <ac:spMk id="8" creationId="{B4324655-FD59-2F81-5235-1FF41522B32A}"/>
          </ac:spMkLst>
        </pc:spChg>
      </pc:sldChg>
      <pc:sldChg chg="new del">
        <pc:chgData name="comercial" userId="7f0577c6-bc05-43f4-b271-0547e3ac07c2" providerId="ADAL" clId="{6C662505-1187-45F4-B28E-522F4E3C3377}" dt="2024-06-27T11:24:58.333" v="2574" actId="47"/>
        <pc:sldMkLst>
          <pc:docMk/>
          <pc:sldMk cId="3464020518" sldId="285"/>
        </pc:sldMkLst>
      </pc:sldChg>
      <pc:sldChg chg="delSp modSp add del mod delAnim">
        <pc:chgData name="comercial" userId="7f0577c6-bc05-43f4-b271-0547e3ac07c2" providerId="ADAL" clId="{6C662505-1187-45F4-B28E-522F4E3C3377}" dt="2024-06-26T15:48:05.793" v="2403" actId="47"/>
        <pc:sldMkLst>
          <pc:docMk/>
          <pc:sldMk cId="634838723" sldId="286"/>
        </pc:sldMkLst>
        <pc:spChg chg="del">
          <ac:chgData name="comercial" userId="7f0577c6-bc05-43f4-b271-0547e3ac07c2" providerId="ADAL" clId="{6C662505-1187-45F4-B28E-522F4E3C3377}" dt="2024-06-26T15:47:49.994" v="2400" actId="478"/>
          <ac:spMkLst>
            <pc:docMk/>
            <pc:sldMk cId="634838723" sldId="286"/>
            <ac:spMk id="2" creationId="{00000000-0000-0000-0000-000000000000}"/>
          </ac:spMkLst>
        </pc:spChg>
        <pc:spChg chg="del">
          <ac:chgData name="comercial" userId="7f0577c6-bc05-43f4-b271-0547e3ac07c2" providerId="ADAL" clId="{6C662505-1187-45F4-B28E-522F4E3C3377}" dt="2024-06-26T15:47:48.561" v="2399" actId="478"/>
          <ac:spMkLst>
            <pc:docMk/>
            <pc:sldMk cId="634838723" sldId="286"/>
            <ac:spMk id="6" creationId="{36D3C399-6385-B47C-BDCF-EF57FE3EBCD2}"/>
          </ac:spMkLst>
        </pc:spChg>
        <pc:spChg chg="mod">
          <ac:chgData name="comercial" userId="7f0577c6-bc05-43f4-b271-0547e3ac07c2" providerId="ADAL" clId="{6C662505-1187-45F4-B28E-522F4E3C3377}" dt="2024-06-26T15:47:53.966" v="2402" actId="1076"/>
          <ac:spMkLst>
            <pc:docMk/>
            <pc:sldMk cId="634838723" sldId="286"/>
            <ac:spMk id="7" creationId="{2A467838-9173-E0BF-3BC1-0BDEA95512CF}"/>
          </ac:spMkLst>
        </pc:spChg>
        <pc:spChg chg="del">
          <ac:chgData name="comercial" userId="7f0577c6-bc05-43f4-b271-0547e3ac07c2" providerId="ADAL" clId="{6C662505-1187-45F4-B28E-522F4E3C3377}" dt="2024-06-26T15:47:51.111" v="2401" actId="478"/>
          <ac:spMkLst>
            <pc:docMk/>
            <pc:sldMk cId="634838723" sldId="286"/>
            <ac:spMk id="8" creationId="{B4324655-FD59-2F81-5235-1FF41522B32A}"/>
          </ac:spMkLst>
        </pc:spChg>
      </pc:sldChg>
      <pc:sldChg chg="new del">
        <pc:chgData name="comercial" userId="7f0577c6-bc05-43f4-b271-0547e3ac07c2" providerId="ADAL" clId="{6C662505-1187-45F4-B28E-522F4E3C3377}" dt="2024-06-27T11:24:59.235" v="2575" actId="47"/>
        <pc:sldMkLst>
          <pc:docMk/>
          <pc:sldMk cId="945708114" sldId="286"/>
        </pc:sldMkLst>
      </pc:sldChg>
      <pc:sldChg chg="new del">
        <pc:chgData name="comercial" userId="7f0577c6-bc05-43f4-b271-0547e3ac07c2" providerId="ADAL" clId="{6C662505-1187-45F4-B28E-522F4E3C3377}" dt="2024-06-26T15:02:45.039" v="2229" actId="47"/>
        <pc:sldMkLst>
          <pc:docMk/>
          <pc:sldMk cId="1230000970" sldId="286"/>
        </pc:sldMkLst>
      </pc:sldChg>
      <pc:sldChg chg="new del">
        <pc:chgData name="comercial" userId="7f0577c6-bc05-43f4-b271-0547e3ac07c2" providerId="ADAL" clId="{6C662505-1187-45F4-B28E-522F4E3C3377}" dt="2024-06-26T16:25:17.258" v="2444" actId="47"/>
        <pc:sldMkLst>
          <pc:docMk/>
          <pc:sldMk cId="1366026536" sldId="286"/>
        </pc:sldMkLst>
      </pc:sldChg>
      <pc:sldChg chg="new del">
        <pc:chgData name="comercial" userId="7f0577c6-bc05-43f4-b271-0547e3ac07c2" providerId="ADAL" clId="{6C662505-1187-45F4-B28E-522F4E3C3377}" dt="2024-06-27T11:25:00.181" v="2576" actId="47"/>
        <pc:sldMkLst>
          <pc:docMk/>
          <pc:sldMk cId="722699852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36387">
            <a:off x="9851319" y="7197204"/>
            <a:ext cx="15852201" cy="8045310"/>
            <a:chOff x="0" y="0"/>
            <a:chExt cx="4175065" cy="2118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32A3D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6384823" y="-2349445"/>
            <a:ext cx="8952281" cy="17980912"/>
            <a:chOff x="0" y="0"/>
            <a:chExt cx="2357802" cy="47357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802" cy="4735714"/>
            </a:xfrm>
            <a:custGeom>
              <a:avLst/>
              <a:gdLst/>
              <a:ahLst/>
              <a:cxnLst/>
              <a:rect l="l" t="t" r="r" b="b"/>
              <a:pathLst>
                <a:path w="2357802" h="4735714">
                  <a:moveTo>
                    <a:pt x="0" y="0"/>
                  </a:moveTo>
                  <a:lnTo>
                    <a:pt x="2357802" y="0"/>
                  </a:lnTo>
                  <a:lnTo>
                    <a:pt x="2357802" y="4735714"/>
                  </a:lnTo>
                  <a:lnTo>
                    <a:pt x="0" y="4735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57802" cy="4773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636387">
            <a:off x="-6260570" y="-3564194"/>
            <a:ext cx="15852201" cy="8045310"/>
            <a:chOff x="0" y="0"/>
            <a:chExt cx="4175065" cy="21189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F9AF4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032965" y="679371"/>
            <a:ext cx="6941512" cy="9607629"/>
          </a:xfrm>
          <a:custGeom>
            <a:avLst/>
            <a:gdLst/>
            <a:ahLst/>
            <a:cxnLst/>
            <a:rect l="l" t="t" r="r" b="b"/>
            <a:pathLst>
              <a:path w="6941512" h="9607629">
                <a:moveTo>
                  <a:pt x="0" y="0"/>
                </a:moveTo>
                <a:lnTo>
                  <a:pt x="6941512" y="0"/>
                </a:lnTo>
                <a:lnTo>
                  <a:pt x="6941512" y="9607629"/>
                </a:lnTo>
                <a:lnTo>
                  <a:pt x="0" y="960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flipH="1" flipV="1">
            <a:off x="12762339" y="-754216"/>
            <a:ext cx="6314240" cy="7708126"/>
          </a:xfrm>
          <a:custGeom>
            <a:avLst/>
            <a:gdLst/>
            <a:ahLst/>
            <a:cxnLst/>
            <a:rect l="l" t="t" r="r" b="b"/>
            <a:pathLst>
              <a:path w="6314240" h="7708126">
                <a:moveTo>
                  <a:pt x="6314240" y="7708126"/>
                </a:moveTo>
                <a:lnTo>
                  <a:pt x="0" y="7708126"/>
                </a:lnTo>
                <a:lnTo>
                  <a:pt x="0" y="0"/>
                </a:lnTo>
                <a:lnTo>
                  <a:pt x="6314240" y="0"/>
                </a:lnTo>
                <a:lnTo>
                  <a:pt x="6314240" y="77081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2333496" y="1371104"/>
            <a:ext cx="14925804" cy="8224162"/>
          </a:xfrm>
          <a:custGeom>
            <a:avLst/>
            <a:gdLst/>
            <a:ahLst/>
            <a:cxnLst/>
            <a:rect l="l" t="t" r="r" b="b"/>
            <a:pathLst>
              <a:path w="14925804" h="8224162">
                <a:moveTo>
                  <a:pt x="0" y="0"/>
                </a:moveTo>
                <a:lnTo>
                  <a:pt x="14925804" y="0"/>
                </a:lnTo>
                <a:lnTo>
                  <a:pt x="14925804" y="8224163"/>
                </a:lnTo>
                <a:lnTo>
                  <a:pt x="0" y="82241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36387">
            <a:off x="9851319" y="7197204"/>
            <a:ext cx="15852201" cy="8045310"/>
            <a:chOff x="0" y="0"/>
            <a:chExt cx="4175065" cy="2118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32A3D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6384823" y="-2349445"/>
            <a:ext cx="8952281" cy="17980912"/>
            <a:chOff x="0" y="0"/>
            <a:chExt cx="2357802" cy="47357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802" cy="4735714"/>
            </a:xfrm>
            <a:custGeom>
              <a:avLst/>
              <a:gdLst/>
              <a:ahLst/>
              <a:cxnLst/>
              <a:rect l="l" t="t" r="r" b="b"/>
              <a:pathLst>
                <a:path w="2357802" h="4735714">
                  <a:moveTo>
                    <a:pt x="0" y="0"/>
                  </a:moveTo>
                  <a:lnTo>
                    <a:pt x="2357802" y="0"/>
                  </a:lnTo>
                  <a:lnTo>
                    <a:pt x="2357802" y="4735714"/>
                  </a:lnTo>
                  <a:lnTo>
                    <a:pt x="0" y="4735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57802" cy="4773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636387">
            <a:off x="-6260570" y="-3564194"/>
            <a:ext cx="15852201" cy="8045310"/>
            <a:chOff x="0" y="0"/>
            <a:chExt cx="4175065" cy="21189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F9AF4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032965" y="679371"/>
            <a:ext cx="6941512" cy="9607629"/>
          </a:xfrm>
          <a:custGeom>
            <a:avLst/>
            <a:gdLst/>
            <a:ahLst/>
            <a:cxnLst/>
            <a:rect l="l" t="t" r="r" b="b"/>
            <a:pathLst>
              <a:path w="6941512" h="9607629">
                <a:moveTo>
                  <a:pt x="0" y="0"/>
                </a:moveTo>
                <a:lnTo>
                  <a:pt x="6941512" y="0"/>
                </a:lnTo>
                <a:lnTo>
                  <a:pt x="6941512" y="9607629"/>
                </a:lnTo>
                <a:lnTo>
                  <a:pt x="0" y="960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flipH="1" flipV="1">
            <a:off x="12762339" y="-754216"/>
            <a:ext cx="6314240" cy="7708126"/>
          </a:xfrm>
          <a:custGeom>
            <a:avLst/>
            <a:gdLst/>
            <a:ahLst/>
            <a:cxnLst/>
            <a:rect l="l" t="t" r="r" b="b"/>
            <a:pathLst>
              <a:path w="6314240" h="7708126">
                <a:moveTo>
                  <a:pt x="6314240" y="7708126"/>
                </a:moveTo>
                <a:lnTo>
                  <a:pt x="0" y="7708126"/>
                </a:lnTo>
                <a:lnTo>
                  <a:pt x="0" y="0"/>
                </a:lnTo>
                <a:lnTo>
                  <a:pt x="6314240" y="0"/>
                </a:lnTo>
                <a:lnTo>
                  <a:pt x="6314240" y="77081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D17E77-AA6B-94C0-43D4-A8781AA443F7}"/>
              </a:ext>
            </a:extLst>
          </p:cNvPr>
          <p:cNvSpPr txBox="1"/>
          <p:nvPr/>
        </p:nvSpPr>
        <p:spPr>
          <a:xfrm>
            <a:off x="4149306" y="3254315"/>
            <a:ext cx="1201659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8000" b="1" dirty="0">
                <a:solidFill>
                  <a:srgbClr val="005555"/>
                </a:solidFill>
                <a:latin typeface="Rockwell Nova"/>
                <a:ea typeface="Open Sans ExtraBold"/>
                <a:cs typeface="Open Sans ExtraBold"/>
              </a:rPr>
              <a:t>Análise de investimentos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50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9432" y="3467100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O que motiva cada movimentação?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133600" y="1795054"/>
            <a:ext cx="18061627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Análise de investimentos</a:t>
            </a:r>
            <a:endParaRPr lang="pt-B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6D3C399-6385-B47C-BDCF-EF57FE3EBCD2}"/>
              </a:ext>
            </a:extLst>
          </p:cNvPr>
          <p:cNvSpPr txBox="1"/>
          <p:nvPr/>
        </p:nvSpPr>
        <p:spPr>
          <a:xfrm>
            <a:off x="1569432" y="4791744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Decisões orientadas a </a:t>
            </a:r>
            <a:r>
              <a:rPr lang="pt-BR" sz="4800" b="1" dirty="0">
                <a:solidFill>
                  <a:srgbClr val="035193"/>
                </a:solidFill>
                <a:latin typeface="Rockwell Nova"/>
              </a:rPr>
              <a:t>dados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A467838-9173-E0BF-3BC1-0BDEA95512CF}"/>
              </a:ext>
            </a:extLst>
          </p:cNvPr>
          <p:cNvSpPr txBox="1"/>
          <p:nvPr/>
        </p:nvSpPr>
        <p:spPr>
          <a:xfrm>
            <a:off x="1569432" y="6207376"/>
            <a:ext cx="1588036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“</a:t>
            </a:r>
            <a:r>
              <a:rPr lang="pt-BR" sz="4800" dirty="0">
                <a:solidFill>
                  <a:srgbClr val="F9AF45"/>
                </a:solidFill>
                <a:latin typeface="Rockwell Nova"/>
              </a:rPr>
              <a:t>Em Deus nós confiamos. Todos os outros precisam trazer dados</a:t>
            </a:r>
            <a:r>
              <a:rPr lang="pt-BR" sz="4800" dirty="0">
                <a:solidFill>
                  <a:srgbClr val="035193"/>
                </a:solidFill>
                <a:latin typeface="Rockwell Nova"/>
              </a:rPr>
              <a:t>.” </a:t>
            </a:r>
            <a:r>
              <a:rPr lang="pt-BR" sz="4500" dirty="0">
                <a:solidFill>
                  <a:srgbClr val="035193"/>
                </a:solidFill>
                <a:latin typeface="Rockwell Nova"/>
              </a:rPr>
              <a:t>(William Edwards Deming)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4324655-FD59-2F81-5235-1FF41522B32A}"/>
              </a:ext>
            </a:extLst>
          </p:cNvPr>
          <p:cNvSpPr txBox="1"/>
          <p:nvPr/>
        </p:nvSpPr>
        <p:spPr>
          <a:xfrm>
            <a:off x="1557708" y="8170601"/>
            <a:ext cx="1398709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“</a:t>
            </a:r>
            <a:r>
              <a:rPr lang="pt-BR" sz="4800" dirty="0">
                <a:solidFill>
                  <a:srgbClr val="F9AF45"/>
                </a:solidFill>
                <a:latin typeface="Rockwell Nova"/>
              </a:rPr>
              <a:t>Sem dados você é apenas mais uma pessoa com uma opinião</a:t>
            </a:r>
            <a:r>
              <a:rPr lang="pt-BR" sz="4800" dirty="0">
                <a:solidFill>
                  <a:srgbClr val="035193"/>
                </a:solidFill>
                <a:latin typeface="Rockwell Nova"/>
              </a:rPr>
              <a:t>.” </a:t>
            </a:r>
            <a:r>
              <a:rPr lang="pt-BR" sz="4500" dirty="0">
                <a:solidFill>
                  <a:srgbClr val="035193"/>
                </a:solidFill>
                <a:latin typeface="Rockwell Nova"/>
              </a:rPr>
              <a:t>(William Edwards Deming)</a:t>
            </a:r>
          </a:p>
        </p:txBody>
      </p:sp>
    </p:spTree>
    <p:extLst>
      <p:ext uri="{BB962C8B-B14F-4D97-AF65-F5344CB8AC3E}">
        <p14:creationId xmlns:p14="http://schemas.microsoft.com/office/powerpoint/2010/main" val="8591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4716" y="4460892"/>
            <a:ext cx="269776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5000" b="1" dirty="0">
                <a:solidFill>
                  <a:srgbClr val="035193"/>
                </a:solidFill>
                <a:latin typeface="Rockwell Nova"/>
              </a:rPr>
              <a:t>Dados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133600" y="1795054"/>
            <a:ext cx="18061627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E dados bastam?</a:t>
            </a:r>
            <a:endParaRPr lang="pt-BR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C27253C-27BC-208D-5070-CF6A87AAFC16}"/>
              </a:ext>
            </a:extLst>
          </p:cNvPr>
          <p:cNvSpPr txBox="1"/>
          <p:nvPr/>
        </p:nvSpPr>
        <p:spPr>
          <a:xfrm>
            <a:off x="4114800" y="4460892"/>
            <a:ext cx="453462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5000" b="1" dirty="0">
                <a:solidFill>
                  <a:srgbClr val="035193"/>
                </a:solidFill>
                <a:latin typeface="Rockwell Nova"/>
              </a:rPr>
              <a:t>Informação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A64585E6-4FE0-75C0-F5D2-68517C271890}"/>
              </a:ext>
            </a:extLst>
          </p:cNvPr>
          <p:cNvSpPr txBox="1"/>
          <p:nvPr/>
        </p:nvSpPr>
        <p:spPr>
          <a:xfrm>
            <a:off x="9116961" y="4460892"/>
            <a:ext cx="54864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5000" b="1" dirty="0">
                <a:solidFill>
                  <a:srgbClr val="035193"/>
                </a:solidFill>
                <a:latin typeface="Rockwell Nova"/>
              </a:rPr>
              <a:t>Entendimento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337B3A7-73FA-5A72-BEB5-1E8AA3C54E3F}"/>
              </a:ext>
            </a:extLst>
          </p:cNvPr>
          <p:cNvSpPr txBox="1"/>
          <p:nvPr/>
        </p:nvSpPr>
        <p:spPr>
          <a:xfrm>
            <a:off x="14724108" y="4460891"/>
            <a:ext cx="331470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5000" b="1" dirty="0">
                <a:solidFill>
                  <a:srgbClr val="035193"/>
                </a:solidFill>
                <a:latin typeface="Rockwell Nova"/>
              </a:rPr>
              <a:t>Decisão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861FA14-1D9E-5F89-3B8B-039F34E32A76}"/>
              </a:ext>
            </a:extLst>
          </p:cNvPr>
          <p:cNvCxnSpPr>
            <a:cxnSpLocks/>
          </p:cNvCxnSpPr>
          <p:nvPr/>
        </p:nvCxnSpPr>
        <p:spPr>
          <a:xfrm>
            <a:off x="2949084" y="4838700"/>
            <a:ext cx="1066800" cy="0"/>
          </a:xfrm>
          <a:prstGeom prst="straightConnector1">
            <a:avLst/>
          </a:prstGeom>
          <a:ln w="76200">
            <a:solidFill>
              <a:srgbClr val="F9A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9C551FC-87E1-921F-E126-554C6F2B23E9}"/>
              </a:ext>
            </a:extLst>
          </p:cNvPr>
          <p:cNvCxnSpPr>
            <a:cxnSpLocks/>
          </p:cNvCxnSpPr>
          <p:nvPr/>
        </p:nvCxnSpPr>
        <p:spPr>
          <a:xfrm>
            <a:off x="8034312" y="4838700"/>
            <a:ext cx="1066800" cy="0"/>
          </a:xfrm>
          <a:prstGeom prst="straightConnector1">
            <a:avLst/>
          </a:prstGeom>
          <a:ln w="76200">
            <a:solidFill>
              <a:srgbClr val="F9A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B28943D0-2854-D952-DF42-AA3BDE0A144E}"/>
              </a:ext>
            </a:extLst>
          </p:cNvPr>
          <p:cNvCxnSpPr>
            <a:cxnSpLocks/>
          </p:cNvCxnSpPr>
          <p:nvPr/>
        </p:nvCxnSpPr>
        <p:spPr>
          <a:xfrm>
            <a:off x="13868400" y="4838700"/>
            <a:ext cx="855708" cy="0"/>
          </a:xfrm>
          <a:prstGeom prst="straightConnector1">
            <a:avLst/>
          </a:prstGeom>
          <a:ln w="76200">
            <a:solidFill>
              <a:srgbClr val="F9A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558D907E-42E9-2DA3-76F8-E6F3A416F04E}"/>
              </a:ext>
            </a:extLst>
          </p:cNvPr>
          <p:cNvSpPr/>
          <p:nvPr/>
        </p:nvSpPr>
        <p:spPr>
          <a:xfrm>
            <a:off x="6803641" y="6814684"/>
            <a:ext cx="4680717" cy="882365"/>
          </a:xfrm>
          <a:prstGeom prst="roundRect">
            <a:avLst/>
          </a:prstGeom>
          <a:solidFill>
            <a:srgbClr val="F9AF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solidFill>
                  <a:srgbClr val="035193"/>
                </a:solidFill>
                <a:latin typeface="Rockwell Nova"/>
                <a:cs typeface="Calibri"/>
              </a:rPr>
              <a:t>Educação</a:t>
            </a:r>
            <a:endParaRPr lang="pt-BR" sz="5000" dirty="0">
              <a:solidFill>
                <a:srgbClr val="035193"/>
              </a:solidFill>
              <a:latin typeface="Rockwell Nova"/>
            </a:endParaRPr>
          </a:p>
        </p:txBody>
      </p:sp>
    </p:spTree>
    <p:extLst>
      <p:ext uri="{BB962C8B-B14F-4D97-AF65-F5344CB8AC3E}">
        <p14:creationId xmlns:p14="http://schemas.microsoft.com/office/powerpoint/2010/main" val="11990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9432" y="3467100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O que motiva cada movimentação?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133600" y="1795054"/>
            <a:ext cx="18061627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Análise de investimentos</a:t>
            </a:r>
            <a:endParaRPr lang="pt-B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6D3C399-6385-B47C-BDCF-EF57FE3EBCD2}"/>
              </a:ext>
            </a:extLst>
          </p:cNvPr>
          <p:cNvSpPr txBox="1"/>
          <p:nvPr/>
        </p:nvSpPr>
        <p:spPr>
          <a:xfrm>
            <a:off x="1569432" y="4791744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Decisões orientadas a </a:t>
            </a:r>
            <a:r>
              <a:rPr lang="pt-BR" sz="4800" b="1" dirty="0">
                <a:solidFill>
                  <a:srgbClr val="035193"/>
                </a:solidFill>
                <a:latin typeface="Rockwell Nova"/>
              </a:rPr>
              <a:t>dados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A467838-9173-E0BF-3BC1-0BDEA95512CF}"/>
              </a:ext>
            </a:extLst>
          </p:cNvPr>
          <p:cNvSpPr txBox="1"/>
          <p:nvPr/>
        </p:nvSpPr>
        <p:spPr>
          <a:xfrm>
            <a:off x="1569432" y="6207376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Processos bem estabelecidos - mapeamento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4324655-FD59-2F81-5235-1FF41522B32A}"/>
              </a:ext>
            </a:extLst>
          </p:cNvPr>
          <p:cNvSpPr txBox="1"/>
          <p:nvPr/>
        </p:nvSpPr>
        <p:spPr>
          <a:xfrm>
            <a:off x="1557709" y="7651343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Documentação</a:t>
            </a:r>
          </a:p>
        </p:txBody>
      </p:sp>
    </p:spTree>
    <p:extLst>
      <p:ext uri="{BB962C8B-B14F-4D97-AF65-F5344CB8AC3E}">
        <p14:creationId xmlns:p14="http://schemas.microsoft.com/office/powerpoint/2010/main" val="23434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067946" y="3379400"/>
            <a:ext cx="10152108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Análise de investimentos</a:t>
            </a:r>
            <a:endParaRPr lang="pt-BR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7CA2D4D-2E42-4A9B-685B-23F421DA9ED3}"/>
              </a:ext>
            </a:extLst>
          </p:cNvPr>
          <p:cNvSpPr txBox="1"/>
          <p:nvPr/>
        </p:nvSpPr>
        <p:spPr>
          <a:xfrm>
            <a:off x="3581400" y="6112702"/>
            <a:ext cx="11658600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Acompanhamento e controle</a:t>
            </a:r>
            <a:endParaRPr lang="pt-BR" sz="6600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830DAC3-257F-222E-E248-49FA0FD14C73}"/>
              </a:ext>
            </a:extLst>
          </p:cNvPr>
          <p:cNvCxnSpPr/>
          <p:nvPr/>
        </p:nvCxnSpPr>
        <p:spPr>
          <a:xfrm flipV="1">
            <a:off x="7086600" y="4457700"/>
            <a:ext cx="0" cy="1371600"/>
          </a:xfrm>
          <a:prstGeom prst="straightConnector1">
            <a:avLst/>
          </a:prstGeom>
          <a:ln w="76200">
            <a:solidFill>
              <a:srgbClr val="F9A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52E66DA-B596-4758-D567-CBF7175BC29A}"/>
              </a:ext>
            </a:extLst>
          </p:cNvPr>
          <p:cNvCxnSpPr>
            <a:cxnSpLocks/>
          </p:cNvCxnSpPr>
          <p:nvPr/>
        </p:nvCxnSpPr>
        <p:spPr>
          <a:xfrm>
            <a:off x="10515600" y="4533900"/>
            <a:ext cx="0" cy="1295400"/>
          </a:xfrm>
          <a:prstGeom prst="straightConnector1">
            <a:avLst/>
          </a:prstGeom>
          <a:ln w="76200">
            <a:solidFill>
              <a:srgbClr val="F9A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36387">
            <a:off x="9851319" y="7197204"/>
            <a:ext cx="15852201" cy="8045310"/>
            <a:chOff x="0" y="0"/>
            <a:chExt cx="4175065" cy="2118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32A3D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6384823" y="-2349445"/>
            <a:ext cx="8952281" cy="17980912"/>
            <a:chOff x="0" y="0"/>
            <a:chExt cx="2357802" cy="47357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802" cy="4735714"/>
            </a:xfrm>
            <a:custGeom>
              <a:avLst/>
              <a:gdLst/>
              <a:ahLst/>
              <a:cxnLst/>
              <a:rect l="l" t="t" r="r" b="b"/>
              <a:pathLst>
                <a:path w="2357802" h="4735714">
                  <a:moveTo>
                    <a:pt x="0" y="0"/>
                  </a:moveTo>
                  <a:lnTo>
                    <a:pt x="2357802" y="0"/>
                  </a:lnTo>
                  <a:lnTo>
                    <a:pt x="2357802" y="4735714"/>
                  </a:lnTo>
                  <a:lnTo>
                    <a:pt x="0" y="4735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57802" cy="4773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636387">
            <a:off x="-6260570" y="-3564194"/>
            <a:ext cx="15852201" cy="8045310"/>
            <a:chOff x="0" y="0"/>
            <a:chExt cx="4175065" cy="21189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F9AF4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032965" y="679371"/>
            <a:ext cx="6941512" cy="9607629"/>
          </a:xfrm>
          <a:custGeom>
            <a:avLst/>
            <a:gdLst/>
            <a:ahLst/>
            <a:cxnLst/>
            <a:rect l="l" t="t" r="r" b="b"/>
            <a:pathLst>
              <a:path w="6941512" h="9607629">
                <a:moveTo>
                  <a:pt x="0" y="0"/>
                </a:moveTo>
                <a:lnTo>
                  <a:pt x="6941512" y="0"/>
                </a:lnTo>
                <a:lnTo>
                  <a:pt x="6941512" y="9607629"/>
                </a:lnTo>
                <a:lnTo>
                  <a:pt x="0" y="960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flipH="1" flipV="1">
            <a:off x="12762339" y="-754216"/>
            <a:ext cx="6314240" cy="7708126"/>
          </a:xfrm>
          <a:custGeom>
            <a:avLst/>
            <a:gdLst/>
            <a:ahLst/>
            <a:cxnLst/>
            <a:rect l="l" t="t" r="r" b="b"/>
            <a:pathLst>
              <a:path w="6314240" h="7708126">
                <a:moveTo>
                  <a:pt x="6314240" y="7708126"/>
                </a:moveTo>
                <a:lnTo>
                  <a:pt x="0" y="7708126"/>
                </a:lnTo>
                <a:lnTo>
                  <a:pt x="0" y="0"/>
                </a:lnTo>
                <a:lnTo>
                  <a:pt x="6314240" y="0"/>
                </a:lnTo>
                <a:lnTo>
                  <a:pt x="6314240" y="77081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D17E77-AA6B-94C0-43D4-A8781AA443F7}"/>
              </a:ext>
            </a:extLst>
          </p:cNvPr>
          <p:cNvSpPr txBox="1"/>
          <p:nvPr/>
        </p:nvSpPr>
        <p:spPr>
          <a:xfrm>
            <a:off x="4149306" y="4483579"/>
            <a:ext cx="1201659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8000" b="1" dirty="0">
                <a:solidFill>
                  <a:srgbClr val="005555"/>
                </a:solidFill>
                <a:latin typeface="Rockwell Nova"/>
                <a:ea typeface="Open Sans ExtraBold"/>
                <a:cs typeface="Open Sans ExtraBold"/>
              </a:rPr>
              <a:t>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1744364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9432" y="3467100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Órgãos fiscalizadores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133600" y="1795054"/>
            <a:ext cx="18061627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Prestação de contas</a:t>
            </a:r>
            <a:endParaRPr lang="pt-B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6D3C399-6385-B47C-BDCF-EF57FE3EBCD2}"/>
              </a:ext>
            </a:extLst>
          </p:cNvPr>
          <p:cNvSpPr txBox="1"/>
          <p:nvPr/>
        </p:nvSpPr>
        <p:spPr>
          <a:xfrm>
            <a:off x="1569432" y="4791744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Transparência</a:t>
            </a:r>
            <a:endParaRPr lang="pt-BR" sz="4800" b="1" dirty="0">
              <a:solidFill>
                <a:srgbClr val="035193"/>
              </a:solidFill>
              <a:latin typeface="Rockwell Nova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4324655-FD59-2F81-5235-1FF41522B32A}"/>
              </a:ext>
            </a:extLst>
          </p:cNvPr>
          <p:cNvSpPr txBox="1"/>
          <p:nvPr/>
        </p:nvSpPr>
        <p:spPr>
          <a:xfrm>
            <a:off x="1574348" y="6185631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Documentação</a:t>
            </a:r>
          </a:p>
        </p:txBody>
      </p:sp>
    </p:spTree>
    <p:extLst>
      <p:ext uri="{BB962C8B-B14F-4D97-AF65-F5344CB8AC3E}">
        <p14:creationId xmlns:p14="http://schemas.microsoft.com/office/powerpoint/2010/main" val="32199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9432" y="3467100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Acesso à informação - interno e externo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133600" y="1795054"/>
            <a:ext cx="18061627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Prestação de contas</a:t>
            </a:r>
            <a:endParaRPr lang="pt-B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6D3C399-6385-B47C-BDCF-EF57FE3EBCD2}"/>
              </a:ext>
            </a:extLst>
          </p:cNvPr>
          <p:cNvSpPr txBox="1"/>
          <p:nvPr/>
        </p:nvSpPr>
        <p:spPr>
          <a:xfrm>
            <a:off x="1569432" y="4791744"/>
            <a:ext cx="1356803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O uso da tecnologia para garantir a conformidade com as regulamentações específicas do RPPS</a:t>
            </a:r>
            <a:endParaRPr lang="pt-BR" sz="4800" b="1" dirty="0">
              <a:solidFill>
                <a:srgbClr val="035193"/>
              </a:solidFill>
              <a:latin typeface="Rockwell Nova"/>
            </a:endParaRPr>
          </a:p>
        </p:txBody>
      </p:sp>
    </p:spTree>
    <p:extLst>
      <p:ext uri="{BB962C8B-B14F-4D97-AF65-F5344CB8AC3E}">
        <p14:creationId xmlns:p14="http://schemas.microsoft.com/office/powerpoint/2010/main" val="7705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133600" y="1795054"/>
            <a:ext cx="18061627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Verificação de Enquadramento</a:t>
            </a:r>
            <a:endParaRPr lang="pt-BR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4324655-FD59-2F81-5235-1FF41522B32A}"/>
              </a:ext>
            </a:extLst>
          </p:cNvPr>
          <p:cNvSpPr txBox="1"/>
          <p:nvPr/>
        </p:nvSpPr>
        <p:spPr>
          <a:xfrm>
            <a:off x="3381761" y="5402182"/>
            <a:ext cx="217609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4.963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857C6B7-FEC2-9ADE-88A8-7FC3A86443D2}"/>
              </a:ext>
            </a:extLst>
          </p:cNvPr>
          <p:cNvSpPr/>
          <p:nvPr/>
        </p:nvSpPr>
        <p:spPr>
          <a:xfrm>
            <a:off x="3416174" y="586395"/>
            <a:ext cx="4680717" cy="882365"/>
          </a:xfrm>
          <a:prstGeom prst="roundRect">
            <a:avLst/>
          </a:prstGeom>
          <a:solidFill>
            <a:srgbClr val="F9AF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solidFill>
                  <a:srgbClr val="035193"/>
                </a:solidFill>
                <a:latin typeface="Rockwell Nova"/>
                <a:cs typeface="Calibri"/>
              </a:rPr>
              <a:t>Exemplo</a:t>
            </a:r>
            <a:endParaRPr lang="pt-BR" sz="5000" dirty="0">
              <a:solidFill>
                <a:srgbClr val="035193"/>
              </a:solidFill>
              <a:latin typeface="Rockwell Nova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75F8A9B-924D-A0EB-6781-572D457035E7}"/>
              </a:ext>
            </a:extLst>
          </p:cNvPr>
          <p:cNvSpPr txBox="1"/>
          <p:nvPr/>
        </p:nvSpPr>
        <p:spPr>
          <a:xfrm>
            <a:off x="7668243" y="3168794"/>
            <a:ext cx="599951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Limites por item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DFB2385B-37A4-5361-3B23-3029C1FEAF20}"/>
              </a:ext>
            </a:extLst>
          </p:cNvPr>
          <p:cNvSpPr txBox="1"/>
          <p:nvPr/>
        </p:nvSpPr>
        <p:spPr>
          <a:xfrm>
            <a:off x="7668243" y="4476149"/>
            <a:ext cx="599951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Limites por artigo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1C352106-6A29-0F08-36E3-8D456309450C}"/>
              </a:ext>
            </a:extLst>
          </p:cNvPr>
          <p:cNvSpPr txBox="1"/>
          <p:nvPr/>
        </p:nvSpPr>
        <p:spPr>
          <a:xfrm>
            <a:off x="7668243" y="5783504"/>
            <a:ext cx="599951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Limites por grupos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6EFEE117-09AD-3391-B946-FEBEB4CEA1C8}"/>
              </a:ext>
            </a:extLst>
          </p:cNvPr>
          <p:cNvSpPr txBox="1"/>
          <p:nvPr/>
        </p:nvSpPr>
        <p:spPr>
          <a:xfrm>
            <a:off x="7668243" y="8491946"/>
            <a:ext cx="599951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Pró-gestão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08261BA9-54CC-A9A1-5181-38193152B414}"/>
              </a:ext>
            </a:extLst>
          </p:cNvPr>
          <p:cNvSpPr txBox="1"/>
          <p:nvPr/>
        </p:nvSpPr>
        <p:spPr>
          <a:xfrm>
            <a:off x="7668243" y="7141490"/>
            <a:ext cx="798071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Política de Investimentos</a:t>
            </a:r>
          </a:p>
        </p:txBody>
      </p:sp>
    </p:spTree>
    <p:extLst>
      <p:ext uri="{BB962C8B-B14F-4D97-AF65-F5344CB8AC3E}">
        <p14:creationId xmlns:p14="http://schemas.microsoft.com/office/powerpoint/2010/main" val="19172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133601" y="1795054"/>
            <a:ext cx="15468600" cy="1577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Geração de relatórios com padrões específicos</a:t>
            </a:r>
            <a:endParaRPr lang="pt-BR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4324655-FD59-2F81-5235-1FF41522B32A}"/>
              </a:ext>
            </a:extLst>
          </p:cNvPr>
          <p:cNvSpPr txBox="1"/>
          <p:nvPr/>
        </p:nvSpPr>
        <p:spPr>
          <a:xfrm>
            <a:off x="3962400" y="5553521"/>
            <a:ext cx="249712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DAIR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857C6B7-FEC2-9ADE-88A8-7FC3A86443D2}"/>
              </a:ext>
            </a:extLst>
          </p:cNvPr>
          <p:cNvSpPr/>
          <p:nvPr/>
        </p:nvSpPr>
        <p:spPr>
          <a:xfrm>
            <a:off x="3416174" y="586395"/>
            <a:ext cx="4680717" cy="882365"/>
          </a:xfrm>
          <a:prstGeom prst="roundRect">
            <a:avLst/>
          </a:prstGeom>
          <a:solidFill>
            <a:srgbClr val="F9AF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solidFill>
                  <a:srgbClr val="035193"/>
                </a:solidFill>
                <a:latin typeface="Rockwell Nova"/>
                <a:cs typeface="Calibri"/>
              </a:rPr>
              <a:t>Exemplo</a:t>
            </a:r>
            <a:endParaRPr lang="pt-BR" sz="5000" dirty="0">
              <a:solidFill>
                <a:srgbClr val="035193"/>
              </a:solidFill>
              <a:latin typeface="Rockwell Nova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A6BFCA-ABE2-FA4E-3B11-C79BA43EE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6872807"/>
            <a:ext cx="12930009" cy="28277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5CAF38B-907D-F356-3D77-77F33103B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066" y="3394154"/>
            <a:ext cx="8415060" cy="4050438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267533E8-EE0E-F591-E066-A768E6F6A064}"/>
              </a:ext>
            </a:extLst>
          </p:cNvPr>
          <p:cNvSpPr txBox="1"/>
          <p:nvPr/>
        </p:nvSpPr>
        <p:spPr>
          <a:xfrm>
            <a:off x="12532090" y="5553521"/>
            <a:ext cx="438403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XML </a:t>
            </a:r>
            <a:r>
              <a:rPr lang="pt-BR" sz="4800" dirty="0" err="1">
                <a:solidFill>
                  <a:srgbClr val="035193"/>
                </a:solidFill>
                <a:latin typeface="Rockwell Nova"/>
              </a:rPr>
              <a:t>Audesp</a:t>
            </a:r>
            <a:endParaRPr lang="pt-BR" sz="4800" dirty="0">
              <a:solidFill>
                <a:srgbClr val="035193"/>
              </a:solidFill>
              <a:latin typeface="Rockwell Nova"/>
            </a:endParaRPr>
          </a:p>
        </p:txBody>
      </p:sp>
    </p:spTree>
    <p:extLst>
      <p:ext uri="{BB962C8B-B14F-4D97-AF65-F5344CB8AC3E}">
        <p14:creationId xmlns:p14="http://schemas.microsoft.com/office/powerpoint/2010/main" val="38900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36387">
            <a:off x="9851319" y="7197204"/>
            <a:ext cx="15852201" cy="8045310"/>
            <a:chOff x="0" y="0"/>
            <a:chExt cx="4175065" cy="2118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32A3D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6384823" y="-2349445"/>
            <a:ext cx="8952281" cy="17980912"/>
            <a:chOff x="0" y="0"/>
            <a:chExt cx="2357802" cy="47357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802" cy="4735714"/>
            </a:xfrm>
            <a:custGeom>
              <a:avLst/>
              <a:gdLst/>
              <a:ahLst/>
              <a:cxnLst/>
              <a:rect l="l" t="t" r="r" b="b"/>
              <a:pathLst>
                <a:path w="2357802" h="4735714">
                  <a:moveTo>
                    <a:pt x="0" y="0"/>
                  </a:moveTo>
                  <a:lnTo>
                    <a:pt x="2357802" y="0"/>
                  </a:lnTo>
                  <a:lnTo>
                    <a:pt x="2357802" y="4735714"/>
                  </a:lnTo>
                  <a:lnTo>
                    <a:pt x="0" y="4735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57802" cy="4773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636387">
            <a:off x="-6260570" y="-3564194"/>
            <a:ext cx="15852201" cy="8045310"/>
            <a:chOff x="0" y="0"/>
            <a:chExt cx="4175065" cy="21189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F9AF4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032965" y="679371"/>
            <a:ext cx="6941512" cy="9607629"/>
          </a:xfrm>
          <a:custGeom>
            <a:avLst/>
            <a:gdLst/>
            <a:ahLst/>
            <a:cxnLst/>
            <a:rect l="l" t="t" r="r" b="b"/>
            <a:pathLst>
              <a:path w="6941512" h="9607629">
                <a:moveTo>
                  <a:pt x="0" y="0"/>
                </a:moveTo>
                <a:lnTo>
                  <a:pt x="6941512" y="0"/>
                </a:lnTo>
                <a:lnTo>
                  <a:pt x="6941512" y="9607629"/>
                </a:lnTo>
                <a:lnTo>
                  <a:pt x="0" y="960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flipH="1" flipV="1">
            <a:off x="12762339" y="-754216"/>
            <a:ext cx="6314240" cy="7708126"/>
          </a:xfrm>
          <a:custGeom>
            <a:avLst/>
            <a:gdLst/>
            <a:ahLst/>
            <a:cxnLst/>
            <a:rect l="l" t="t" r="r" b="b"/>
            <a:pathLst>
              <a:path w="6314240" h="7708126">
                <a:moveTo>
                  <a:pt x="6314240" y="7708126"/>
                </a:moveTo>
                <a:lnTo>
                  <a:pt x="0" y="7708126"/>
                </a:lnTo>
                <a:lnTo>
                  <a:pt x="0" y="0"/>
                </a:lnTo>
                <a:lnTo>
                  <a:pt x="6314240" y="0"/>
                </a:lnTo>
                <a:lnTo>
                  <a:pt x="6314240" y="77081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D17E77-AA6B-94C0-43D4-A8781AA443F7}"/>
              </a:ext>
            </a:extLst>
          </p:cNvPr>
          <p:cNvSpPr txBox="1"/>
          <p:nvPr/>
        </p:nvSpPr>
        <p:spPr>
          <a:xfrm>
            <a:off x="3588588" y="2564202"/>
            <a:ext cx="1311646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8000" b="1" dirty="0">
                <a:solidFill>
                  <a:srgbClr val="005555"/>
                </a:solidFill>
                <a:latin typeface="Rockwell Nova"/>
                <a:ea typeface="Open Sans ExtraBold"/>
                <a:cs typeface="Open Sans ExtraBold"/>
              </a:rPr>
              <a:t>Tecnologia como ferramenta de gestão do ativo e do passivo</a:t>
            </a:r>
            <a:endParaRPr lang="pt-BR" sz="8000" b="1" dirty="0">
              <a:solidFill>
                <a:srgbClr val="000000"/>
              </a:solidFill>
              <a:latin typeface="Rockwell Nova"/>
              <a:ea typeface="Open Sans ExtraBold"/>
              <a:cs typeface="Calibri"/>
            </a:endParaRPr>
          </a:p>
          <a:p>
            <a:endParaRPr lang="pt-BR" sz="6000" dirty="0">
              <a:latin typeface="Georgia Pro"/>
            </a:endParaRP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59F78C8D-227A-370E-A893-4B1B24D26D01}"/>
              </a:ext>
            </a:extLst>
          </p:cNvPr>
          <p:cNvSpPr txBox="1"/>
          <p:nvPr/>
        </p:nvSpPr>
        <p:spPr>
          <a:xfrm>
            <a:off x="6147007" y="7267095"/>
            <a:ext cx="801776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4000" dirty="0">
                <a:solidFill>
                  <a:srgbClr val="005555"/>
                </a:solidFill>
                <a:latin typeface="Rockwell Nova"/>
                <a:ea typeface="Open Sans"/>
                <a:cs typeface="Open Sans"/>
              </a:rPr>
              <a:t>Isadora </a:t>
            </a:r>
            <a:r>
              <a:rPr lang="pt-BR" sz="4000" err="1">
                <a:solidFill>
                  <a:srgbClr val="005555"/>
                </a:solidFill>
                <a:latin typeface="Rockwell Nova"/>
                <a:ea typeface="Open Sans"/>
                <a:cs typeface="Open Sans"/>
              </a:rPr>
              <a:t>Ghannam</a:t>
            </a:r>
            <a:r>
              <a:rPr lang="pt-BR" sz="4000" dirty="0">
                <a:solidFill>
                  <a:srgbClr val="005555"/>
                </a:solidFill>
                <a:latin typeface="Rockwell Nova"/>
                <a:ea typeface="Open Sans"/>
                <a:cs typeface="Open Sans"/>
              </a:rPr>
              <a:t> – Atlas RPPS</a:t>
            </a:r>
            <a:endParaRPr lang="pt-BR" sz="4000">
              <a:latin typeface="Rockwell Nova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9326990-27B8-D263-9ACA-EC4B3AA546DB}"/>
              </a:ext>
            </a:extLst>
          </p:cNvPr>
          <p:cNvSpPr/>
          <p:nvPr/>
        </p:nvSpPr>
        <p:spPr>
          <a:xfrm>
            <a:off x="5105400" y="5143500"/>
            <a:ext cx="3174751" cy="1066800"/>
          </a:xfrm>
          <a:prstGeom prst="roundRect">
            <a:avLst/>
          </a:prstGeom>
          <a:noFill/>
          <a:ln w="57150">
            <a:solidFill>
              <a:srgbClr val="F9A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8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372746" y="2012749"/>
            <a:ext cx="10152108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Análise de investimentos</a:t>
            </a:r>
            <a:endParaRPr lang="pt-BR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7CA2D4D-2E42-4A9B-685B-23F421DA9ED3}"/>
              </a:ext>
            </a:extLst>
          </p:cNvPr>
          <p:cNvSpPr txBox="1"/>
          <p:nvPr/>
        </p:nvSpPr>
        <p:spPr>
          <a:xfrm>
            <a:off x="3886200" y="4746051"/>
            <a:ext cx="11658600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Acompanhamento e controle</a:t>
            </a:r>
            <a:endParaRPr lang="pt-BR" sz="6600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830DAC3-257F-222E-E248-49FA0FD14C73}"/>
              </a:ext>
            </a:extLst>
          </p:cNvPr>
          <p:cNvCxnSpPr/>
          <p:nvPr/>
        </p:nvCxnSpPr>
        <p:spPr>
          <a:xfrm flipV="1">
            <a:off x="7391400" y="3091049"/>
            <a:ext cx="0" cy="1371600"/>
          </a:xfrm>
          <a:prstGeom prst="straightConnector1">
            <a:avLst/>
          </a:prstGeom>
          <a:ln w="76200">
            <a:solidFill>
              <a:srgbClr val="F9A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52E66DA-B596-4758-D567-CBF7175BC29A}"/>
              </a:ext>
            </a:extLst>
          </p:cNvPr>
          <p:cNvCxnSpPr>
            <a:cxnSpLocks/>
          </p:cNvCxnSpPr>
          <p:nvPr/>
        </p:nvCxnSpPr>
        <p:spPr>
          <a:xfrm>
            <a:off x="10820400" y="3167249"/>
            <a:ext cx="0" cy="1295400"/>
          </a:xfrm>
          <a:prstGeom prst="straightConnector1">
            <a:avLst/>
          </a:prstGeom>
          <a:ln w="76200">
            <a:solidFill>
              <a:srgbClr val="F9A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B8194E2B-3C27-93BA-DD7A-968DD8C72B25}"/>
              </a:ext>
            </a:extLst>
          </p:cNvPr>
          <p:cNvSpPr txBox="1"/>
          <p:nvPr/>
        </p:nvSpPr>
        <p:spPr>
          <a:xfrm>
            <a:off x="5536833" y="7479353"/>
            <a:ext cx="8357333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Prestação de contas</a:t>
            </a:r>
            <a:endParaRPr lang="pt-BR" sz="6600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E7F349E-287E-1D64-DA11-43BCF5D8B71A}"/>
              </a:ext>
            </a:extLst>
          </p:cNvPr>
          <p:cNvCxnSpPr/>
          <p:nvPr/>
        </p:nvCxnSpPr>
        <p:spPr>
          <a:xfrm flipV="1">
            <a:off x="7391400" y="5753100"/>
            <a:ext cx="0" cy="1371600"/>
          </a:xfrm>
          <a:prstGeom prst="straightConnector1">
            <a:avLst/>
          </a:prstGeom>
          <a:ln w="76200">
            <a:solidFill>
              <a:srgbClr val="F9A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2E5017A-4051-9123-D38E-737EBF0C73DF}"/>
              </a:ext>
            </a:extLst>
          </p:cNvPr>
          <p:cNvCxnSpPr>
            <a:cxnSpLocks/>
          </p:cNvCxnSpPr>
          <p:nvPr/>
        </p:nvCxnSpPr>
        <p:spPr>
          <a:xfrm>
            <a:off x="10820400" y="5829300"/>
            <a:ext cx="0" cy="1295400"/>
          </a:xfrm>
          <a:prstGeom prst="straightConnector1">
            <a:avLst/>
          </a:prstGeom>
          <a:ln w="76200">
            <a:solidFill>
              <a:srgbClr val="F9A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36387">
            <a:off x="9851319" y="7197204"/>
            <a:ext cx="15852201" cy="8045310"/>
            <a:chOff x="0" y="0"/>
            <a:chExt cx="4175065" cy="2118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32A3D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6384823" y="-2349445"/>
            <a:ext cx="8952281" cy="17980912"/>
            <a:chOff x="0" y="0"/>
            <a:chExt cx="2357802" cy="47357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802" cy="4735714"/>
            </a:xfrm>
            <a:custGeom>
              <a:avLst/>
              <a:gdLst/>
              <a:ahLst/>
              <a:cxnLst/>
              <a:rect l="l" t="t" r="r" b="b"/>
              <a:pathLst>
                <a:path w="2357802" h="4735714">
                  <a:moveTo>
                    <a:pt x="0" y="0"/>
                  </a:moveTo>
                  <a:lnTo>
                    <a:pt x="2357802" y="0"/>
                  </a:lnTo>
                  <a:lnTo>
                    <a:pt x="2357802" y="4735714"/>
                  </a:lnTo>
                  <a:lnTo>
                    <a:pt x="0" y="4735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57802" cy="4773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636387">
            <a:off x="-6260570" y="-3564194"/>
            <a:ext cx="15852201" cy="8045310"/>
            <a:chOff x="0" y="0"/>
            <a:chExt cx="4175065" cy="21189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F9AF4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032965" y="679371"/>
            <a:ext cx="6941512" cy="9607629"/>
          </a:xfrm>
          <a:custGeom>
            <a:avLst/>
            <a:gdLst/>
            <a:ahLst/>
            <a:cxnLst/>
            <a:rect l="l" t="t" r="r" b="b"/>
            <a:pathLst>
              <a:path w="6941512" h="9607629">
                <a:moveTo>
                  <a:pt x="0" y="0"/>
                </a:moveTo>
                <a:lnTo>
                  <a:pt x="6941512" y="0"/>
                </a:lnTo>
                <a:lnTo>
                  <a:pt x="6941512" y="9607629"/>
                </a:lnTo>
                <a:lnTo>
                  <a:pt x="0" y="960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flipH="1" flipV="1">
            <a:off x="12762339" y="-754216"/>
            <a:ext cx="6314240" cy="7708126"/>
          </a:xfrm>
          <a:custGeom>
            <a:avLst/>
            <a:gdLst/>
            <a:ahLst/>
            <a:cxnLst/>
            <a:rect l="l" t="t" r="r" b="b"/>
            <a:pathLst>
              <a:path w="6314240" h="7708126">
                <a:moveTo>
                  <a:pt x="6314240" y="7708126"/>
                </a:moveTo>
                <a:lnTo>
                  <a:pt x="0" y="7708126"/>
                </a:lnTo>
                <a:lnTo>
                  <a:pt x="0" y="0"/>
                </a:lnTo>
                <a:lnTo>
                  <a:pt x="6314240" y="0"/>
                </a:lnTo>
                <a:lnTo>
                  <a:pt x="6314240" y="77081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D17E77-AA6B-94C0-43D4-A8781AA443F7}"/>
              </a:ext>
            </a:extLst>
          </p:cNvPr>
          <p:cNvSpPr txBox="1"/>
          <p:nvPr/>
        </p:nvSpPr>
        <p:spPr>
          <a:xfrm>
            <a:off x="4149306" y="3254315"/>
            <a:ext cx="1201659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8000" b="1" dirty="0">
                <a:solidFill>
                  <a:srgbClr val="005555"/>
                </a:solidFill>
                <a:latin typeface="Rockwell Nova"/>
                <a:ea typeface="Open Sans ExtraBold"/>
                <a:cs typeface="Open Sans ExtraBold"/>
              </a:rPr>
              <a:t>Desafios e oportunidades</a:t>
            </a:r>
          </a:p>
        </p:txBody>
      </p:sp>
    </p:spTree>
    <p:extLst>
      <p:ext uri="{BB962C8B-B14F-4D97-AF65-F5344CB8AC3E}">
        <p14:creationId xmlns:p14="http://schemas.microsoft.com/office/powerpoint/2010/main" val="627022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9432" y="3467100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Não é fácil mudar como as coisas são feitas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133600" y="1795054"/>
            <a:ext cx="18061627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Desafios e oportunidades</a:t>
            </a:r>
            <a:endParaRPr lang="pt-B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6D3C399-6385-B47C-BDCF-EF57FE3EBCD2}"/>
              </a:ext>
            </a:extLst>
          </p:cNvPr>
          <p:cNvSpPr txBox="1"/>
          <p:nvPr/>
        </p:nvSpPr>
        <p:spPr>
          <a:xfrm>
            <a:off x="1569432" y="4791744"/>
            <a:ext cx="1356803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Elencar o que faz sentido mudar e o que é prioridade também não é</a:t>
            </a:r>
            <a:endParaRPr lang="pt-BR" sz="4800" b="1" dirty="0">
              <a:solidFill>
                <a:srgbClr val="035193"/>
              </a:solidFill>
              <a:latin typeface="Rockwell Nova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4324655-FD59-2F81-5235-1FF41522B32A}"/>
              </a:ext>
            </a:extLst>
          </p:cNvPr>
          <p:cNvSpPr txBox="1"/>
          <p:nvPr/>
        </p:nvSpPr>
        <p:spPr>
          <a:xfrm>
            <a:off x="1569432" y="6855052"/>
            <a:ext cx="1138456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Muitas vezes melhorias geram mais trabalho em um primeiro momento - é preciso ter objetivos claros e visão de longo prazo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0BFE3F8-124F-DFAA-4D83-15046C86206D}"/>
              </a:ext>
            </a:extLst>
          </p:cNvPr>
          <p:cNvSpPr/>
          <p:nvPr/>
        </p:nvSpPr>
        <p:spPr>
          <a:xfrm rot="20969688">
            <a:off x="13055058" y="6079839"/>
            <a:ext cx="4881297" cy="1557308"/>
          </a:xfrm>
          <a:prstGeom prst="roundRect">
            <a:avLst/>
          </a:prstGeom>
          <a:solidFill>
            <a:srgbClr val="F9AF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solidFill>
                  <a:srgbClr val="035193"/>
                </a:solidFill>
                <a:latin typeface="Rockwell Nova"/>
                <a:cs typeface="Calibri"/>
              </a:rPr>
              <a:t>Mudança de cultura</a:t>
            </a:r>
            <a:endParaRPr lang="pt-BR" sz="5000" dirty="0">
              <a:solidFill>
                <a:srgbClr val="035193"/>
              </a:solidFill>
              <a:latin typeface="Rockwell Nova"/>
            </a:endParaRPr>
          </a:p>
        </p:txBody>
      </p:sp>
    </p:spTree>
    <p:extLst>
      <p:ext uri="{BB962C8B-B14F-4D97-AF65-F5344CB8AC3E}">
        <p14:creationId xmlns:p14="http://schemas.microsoft.com/office/powerpoint/2010/main" val="24683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3261550"/>
            <a:ext cx="1671856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O acúmulo de pequenas melhorias leva a uma diferença significativa.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133600" y="1795054"/>
            <a:ext cx="18061627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Desafios e oportunidades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6D5189-B361-5B6C-354E-F8D45AC57312}"/>
              </a:ext>
            </a:extLst>
          </p:cNvPr>
          <p:cNvSpPr txBox="1"/>
          <p:nvPr/>
        </p:nvSpPr>
        <p:spPr>
          <a:xfrm>
            <a:off x="314548" y="9305142"/>
            <a:ext cx="11592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https://ge.globo.com/olympicchannel/noticia/detalhes-tao-pequenos-os-ajustes-que-transformaram-o-ciclismo-britanico-em-forca-global.ghtml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9C27AC3-682C-1ACF-A170-90B4C7F9EFFF}"/>
              </a:ext>
            </a:extLst>
          </p:cNvPr>
          <p:cNvSpPr txBox="1"/>
          <p:nvPr/>
        </p:nvSpPr>
        <p:spPr>
          <a:xfrm>
            <a:off x="784716" y="5289826"/>
            <a:ext cx="1671856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000" dirty="0">
                <a:solidFill>
                  <a:srgbClr val="035193"/>
                </a:solidFill>
                <a:latin typeface="Rockwell Nova"/>
              </a:rPr>
              <a:t>Ciclismo britânico - Dave </a:t>
            </a:r>
            <a:r>
              <a:rPr lang="pt-BR" sz="4000" dirty="0" err="1">
                <a:solidFill>
                  <a:srgbClr val="035193"/>
                </a:solidFill>
                <a:latin typeface="Rockwell Nova"/>
              </a:rPr>
              <a:t>Brailsford</a:t>
            </a:r>
            <a:r>
              <a:rPr lang="pt-BR" sz="4000" dirty="0">
                <a:solidFill>
                  <a:srgbClr val="035193"/>
                </a:solidFill>
                <a:latin typeface="Rockwell Nova"/>
              </a:rPr>
              <a:t> - "ganhos marginais"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EE84B225-BEE5-C678-6A8D-6C36AE7E3992}"/>
                  </a:ext>
                </a:extLst>
              </p:cNvPr>
              <p:cNvSpPr txBox="1"/>
              <p:nvPr/>
            </p:nvSpPr>
            <p:spPr>
              <a:xfrm>
                <a:off x="777342" y="6640966"/>
                <a:ext cx="4328058" cy="6225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b="0" i="1" smtClean="0">
                              <a:solidFill>
                                <a:srgbClr val="0351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4000" b="0" i="1" smtClean="0">
                                  <a:solidFill>
                                    <a:srgbClr val="03519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000" b="0" i="1" smtClean="0">
                                  <a:solidFill>
                                    <a:srgbClr val="035193"/>
                                  </a:solidFill>
                                  <a:latin typeface="Cambria Math" panose="02040503050406030204" pitchFamily="18" charset="0"/>
                                </a:rPr>
                                <m:t>1,01</m:t>
                              </m:r>
                            </m:e>
                          </m:d>
                        </m:e>
                        <m:sup>
                          <m:r>
                            <a:rPr lang="pt-BR" sz="4000" b="0" i="1" smtClean="0">
                              <a:solidFill>
                                <a:srgbClr val="035193"/>
                              </a:solidFill>
                              <a:latin typeface="Cambria Math" panose="02040503050406030204" pitchFamily="18" charset="0"/>
                            </a:rPr>
                            <m:t>365</m:t>
                          </m:r>
                        </m:sup>
                      </m:sSup>
                      <m:r>
                        <a:rPr lang="pt-BR" sz="4000" b="0" i="1" smtClean="0">
                          <a:solidFill>
                            <a:srgbClr val="035193"/>
                          </a:solidFill>
                          <a:latin typeface="Cambria Math" panose="02040503050406030204" pitchFamily="18" charset="0"/>
                        </a:rPr>
                        <m:t>=37,78</m:t>
                      </m:r>
                    </m:oMath>
                  </m:oMathPara>
                </a14:m>
                <a:endParaRPr lang="pt-BR" sz="4000" dirty="0">
                  <a:solidFill>
                    <a:srgbClr val="035193"/>
                  </a:solidFill>
                  <a:latin typeface="Rockwell Nova"/>
                </a:endParaRPr>
              </a:p>
            </p:txBody>
          </p:sp>
        </mc:Choice>
        <mc:Fallback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EE84B225-BEE5-C678-6A8D-6C36AE7E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42" y="6640966"/>
                <a:ext cx="4328058" cy="622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6540FDB7-85B0-90DD-7385-E2D506DF669C}"/>
                  </a:ext>
                </a:extLst>
              </p:cNvPr>
              <p:cNvSpPr txBox="1"/>
              <p:nvPr/>
            </p:nvSpPr>
            <p:spPr>
              <a:xfrm>
                <a:off x="777342" y="7635740"/>
                <a:ext cx="4328058" cy="6225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b="0" i="1" smtClean="0">
                              <a:solidFill>
                                <a:srgbClr val="0351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4000" b="0" i="1" smtClean="0">
                                  <a:solidFill>
                                    <a:srgbClr val="03519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000" b="0" i="1" smtClean="0">
                                  <a:solidFill>
                                    <a:srgbClr val="035193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sz="4000" b="0" i="1" smtClean="0">
                                  <a:solidFill>
                                    <a:srgbClr val="035193"/>
                                  </a:solidFill>
                                  <a:latin typeface="Cambria Math" panose="02040503050406030204" pitchFamily="18" charset="0"/>
                                </a:rPr>
                                <m:t>,99</m:t>
                              </m:r>
                            </m:e>
                          </m:d>
                        </m:e>
                        <m:sup>
                          <m:r>
                            <a:rPr lang="pt-BR" sz="4000" b="0" i="1" smtClean="0">
                              <a:solidFill>
                                <a:srgbClr val="035193"/>
                              </a:solidFill>
                              <a:latin typeface="Cambria Math" panose="02040503050406030204" pitchFamily="18" charset="0"/>
                            </a:rPr>
                            <m:t>365</m:t>
                          </m:r>
                        </m:sup>
                      </m:sSup>
                      <m:r>
                        <a:rPr lang="pt-BR" sz="4000" b="0" i="1" smtClean="0">
                          <a:solidFill>
                            <a:srgbClr val="035193"/>
                          </a:solidFill>
                          <a:latin typeface="Cambria Math" panose="02040503050406030204" pitchFamily="18" charset="0"/>
                        </a:rPr>
                        <m:t>=0,26</m:t>
                      </m:r>
                    </m:oMath>
                  </m:oMathPara>
                </a14:m>
                <a:endParaRPr lang="pt-BR" sz="4000" dirty="0">
                  <a:solidFill>
                    <a:srgbClr val="035193"/>
                  </a:solidFill>
                  <a:latin typeface="Rockwell Nova"/>
                </a:endParaRPr>
              </a:p>
            </p:txBody>
          </p:sp>
        </mc:Choice>
        <mc:Fallback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6540FDB7-85B0-90DD-7385-E2D506DF6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42" y="7635740"/>
                <a:ext cx="4328058" cy="622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ADDE22C7-3178-42CB-F0F8-F1A98A524FE9}"/>
              </a:ext>
            </a:extLst>
          </p:cNvPr>
          <p:cNvSpPr txBox="1"/>
          <p:nvPr/>
        </p:nvSpPr>
        <p:spPr>
          <a:xfrm>
            <a:off x="6223970" y="6379139"/>
            <a:ext cx="10287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000" dirty="0">
                <a:solidFill>
                  <a:srgbClr val="035193"/>
                </a:solidFill>
                <a:latin typeface="Rockwell Nova"/>
              </a:rPr>
              <a:t>1966 – crise sem precedentes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0220F808-0C1A-223C-C559-ABD4333204C4}"/>
              </a:ext>
            </a:extLst>
          </p:cNvPr>
          <p:cNvSpPr txBox="1"/>
          <p:nvPr/>
        </p:nvSpPr>
        <p:spPr>
          <a:xfrm>
            <a:off x="6223970" y="7360139"/>
            <a:ext cx="10287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000" dirty="0">
                <a:solidFill>
                  <a:srgbClr val="035193"/>
                </a:solidFill>
                <a:latin typeface="Rockwell Nova"/>
              </a:rPr>
              <a:t>2012 – 12 medalhas olímpicas</a:t>
            </a:r>
          </a:p>
        </p:txBody>
      </p:sp>
    </p:spTree>
    <p:extLst>
      <p:ext uri="{BB962C8B-B14F-4D97-AF65-F5344CB8AC3E}">
        <p14:creationId xmlns:p14="http://schemas.microsoft.com/office/powerpoint/2010/main" val="23829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36387">
            <a:off x="9851319" y="7197204"/>
            <a:ext cx="15852201" cy="8045310"/>
            <a:chOff x="0" y="0"/>
            <a:chExt cx="4175065" cy="2118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32A3D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6384823" y="-2349445"/>
            <a:ext cx="8952281" cy="17980912"/>
            <a:chOff x="0" y="0"/>
            <a:chExt cx="2357802" cy="47357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802" cy="4735714"/>
            </a:xfrm>
            <a:custGeom>
              <a:avLst/>
              <a:gdLst/>
              <a:ahLst/>
              <a:cxnLst/>
              <a:rect l="l" t="t" r="r" b="b"/>
              <a:pathLst>
                <a:path w="2357802" h="4735714">
                  <a:moveTo>
                    <a:pt x="0" y="0"/>
                  </a:moveTo>
                  <a:lnTo>
                    <a:pt x="2357802" y="0"/>
                  </a:lnTo>
                  <a:lnTo>
                    <a:pt x="2357802" y="4735714"/>
                  </a:lnTo>
                  <a:lnTo>
                    <a:pt x="0" y="4735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57802" cy="4773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636387">
            <a:off x="-6260570" y="-3564194"/>
            <a:ext cx="15852201" cy="8045310"/>
            <a:chOff x="0" y="0"/>
            <a:chExt cx="4175065" cy="21189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F9AF4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032965" y="679371"/>
            <a:ext cx="6941512" cy="9607629"/>
          </a:xfrm>
          <a:custGeom>
            <a:avLst/>
            <a:gdLst/>
            <a:ahLst/>
            <a:cxnLst/>
            <a:rect l="l" t="t" r="r" b="b"/>
            <a:pathLst>
              <a:path w="6941512" h="9607629">
                <a:moveTo>
                  <a:pt x="0" y="0"/>
                </a:moveTo>
                <a:lnTo>
                  <a:pt x="6941512" y="0"/>
                </a:lnTo>
                <a:lnTo>
                  <a:pt x="6941512" y="9607629"/>
                </a:lnTo>
                <a:lnTo>
                  <a:pt x="0" y="960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flipH="1" flipV="1">
            <a:off x="12762339" y="-754216"/>
            <a:ext cx="6314240" cy="7708126"/>
          </a:xfrm>
          <a:custGeom>
            <a:avLst/>
            <a:gdLst/>
            <a:ahLst/>
            <a:cxnLst/>
            <a:rect l="l" t="t" r="r" b="b"/>
            <a:pathLst>
              <a:path w="6314240" h="7708126">
                <a:moveTo>
                  <a:pt x="6314240" y="7708126"/>
                </a:moveTo>
                <a:lnTo>
                  <a:pt x="0" y="7708126"/>
                </a:lnTo>
                <a:lnTo>
                  <a:pt x="0" y="0"/>
                </a:lnTo>
                <a:lnTo>
                  <a:pt x="6314240" y="0"/>
                </a:lnTo>
                <a:lnTo>
                  <a:pt x="6314240" y="77081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D17E77-AA6B-94C0-43D4-A8781AA443F7}"/>
              </a:ext>
            </a:extLst>
          </p:cNvPr>
          <p:cNvSpPr txBox="1"/>
          <p:nvPr/>
        </p:nvSpPr>
        <p:spPr>
          <a:xfrm>
            <a:off x="3767477" y="3590359"/>
            <a:ext cx="1279345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8000" b="1" dirty="0">
                <a:solidFill>
                  <a:srgbClr val="005555"/>
                </a:solidFill>
                <a:latin typeface="Rockwell Nova"/>
                <a:ea typeface="Open Sans ExtraBold"/>
                <a:cs typeface="Open Sans ExtraBold"/>
              </a:rPr>
              <a:t>O bom uso da tecnologia: autonomia e perenidade</a:t>
            </a:r>
          </a:p>
        </p:txBody>
      </p:sp>
    </p:spTree>
    <p:extLst>
      <p:ext uri="{BB962C8B-B14F-4D97-AF65-F5344CB8AC3E}">
        <p14:creationId xmlns:p14="http://schemas.microsoft.com/office/powerpoint/2010/main" val="3924506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755343" y="-333932"/>
            <a:ext cx="4677939" cy="5710607"/>
          </a:xfrm>
          <a:custGeom>
            <a:avLst/>
            <a:gdLst/>
            <a:ahLst/>
            <a:cxnLst/>
            <a:rect l="l" t="t" r="r" b="b"/>
            <a:pathLst>
              <a:path w="4677939" h="5710607">
                <a:moveTo>
                  <a:pt x="4677940" y="5710608"/>
                </a:moveTo>
                <a:lnTo>
                  <a:pt x="0" y="5710608"/>
                </a:lnTo>
                <a:lnTo>
                  <a:pt x="0" y="0"/>
                </a:lnTo>
                <a:lnTo>
                  <a:pt x="4677940" y="0"/>
                </a:lnTo>
                <a:lnTo>
                  <a:pt x="4677940" y="571060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5562600" y="1790700"/>
            <a:ext cx="5841107" cy="1188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 dirty="0" err="1">
                <a:solidFill>
                  <a:srgbClr val="035193"/>
                </a:solidFill>
                <a:latin typeface="Poppins Ultra-Bold"/>
              </a:rPr>
              <a:t>Obrigada</a:t>
            </a:r>
            <a:endParaRPr lang="en-US" sz="9000" dirty="0">
              <a:solidFill>
                <a:srgbClr val="035193"/>
              </a:solidFill>
              <a:latin typeface="Poppins Ultra-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BC1E9D6-B886-9092-8C3C-26B240573AB1}"/>
              </a:ext>
            </a:extLst>
          </p:cNvPr>
          <p:cNvSpPr txBox="1"/>
          <p:nvPr/>
        </p:nvSpPr>
        <p:spPr>
          <a:xfrm>
            <a:off x="4823720" y="4076700"/>
            <a:ext cx="7318866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pt-BR" sz="6100" dirty="0">
                <a:solidFill>
                  <a:srgbClr val="035193"/>
                </a:solidFill>
                <a:latin typeface="Rockwell Nova"/>
                <a:cs typeface="Poppins Ultra-Bold"/>
              </a:rPr>
              <a:t>Isadora Ghannam</a:t>
            </a:r>
            <a:endParaRPr lang="pt-BR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5FC1B-B5FD-EC75-E566-7D2FBB9ACBED}"/>
              </a:ext>
            </a:extLst>
          </p:cNvPr>
          <p:cNvSpPr txBox="1"/>
          <p:nvPr/>
        </p:nvSpPr>
        <p:spPr>
          <a:xfrm>
            <a:off x="4124936" y="5397191"/>
            <a:ext cx="8716434" cy="757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pt-BR" sz="5000" dirty="0">
                <a:solidFill>
                  <a:srgbClr val="035193"/>
                </a:solidFill>
                <a:latin typeface="Rockwell Nova"/>
                <a:cs typeface="Poppins Ultra-Bold"/>
              </a:rPr>
              <a:t>isadora@atlasrpps.com.br</a:t>
            </a:r>
            <a:endParaRPr lang="pt-BR" sz="5000" dirty="0">
              <a:cs typeface="Calibri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9900080-ABAD-CF02-9889-1D27E5C36E60}"/>
              </a:ext>
            </a:extLst>
          </p:cNvPr>
          <p:cNvSpPr txBox="1"/>
          <p:nvPr/>
        </p:nvSpPr>
        <p:spPr>
          <a:xfrm>
            <a:off x="4124936" y="6680171"/>
            <a:ext cx="8716434" cy="757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pt-BR" sz="5000" dirty="0">
                <a:solidFill>
                  <a:srgbClr val="035193"/>
                </a:solidFill>
                <a:latin typeface="Rockwell Nova"/>
                <a:cs typeface="Poppins Ultra-Bold"/>
              </a:rPr>
              <a:t>(11) 5197-6181</a:t>
            </a:r>
            <a:endParaRPr lang="pt-BR" sz="5000" dirty="0">
              <a:cs typeface="Calibri"/>
            </a:endParaRPr>
          </a:p>
        </p:txBody>
      </p:sp>
      <p:pic>
        <p:nvPicPr>
          <p:cNvPr id="1026" name="Picture 2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11B8EE12-8232-95C3-0A11-2BB34C67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7986498"/>
            <a:ext cx="5257800" cy="15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89392" y="3219842"/>
            <a:ext cx="1356803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buAutoNum type="arabicPeriod"/>
            </a:pPr>
            <a:r>
              <a:rPr lang="pt-BR" sz="4800" dirty="0">
                <a:solidFill>
                  <a:srgbClr val="035193"/>
                </a:solidFill>
                <a:latin typeface="Rockwell Nova"/>
              </a:rPr>
              <a:t>Introdução</a:t>
            </a:r>
            <a:endParaRPr lang="pt-BR" dirty="0">
              <a:cs typeface="Calibri"/>
            </a:endParaRPr>
          </a:p>
          <a:p>
            <a:pPr marL="914400" indent="-914400">
              <a:buAutoNum type="arabicPeriod"/>
            </a:pPr>
            <a:r>
              <a:rPr lang="pt-BR" sz="4800" dirty="0">
                <a:solidFill>
                  <a:srgbClr val="035193"/>
                </a:solidFill>
                <a:latin typeface="Rockwell Nova"/>
              </a:rPr>
              <a:t>Acompanhamento e controle da gestão de investimentos</a:t>
            </a:r>
          </a:p>
          <a:p>
            <a:pPr marL="914400" indent="-914400">
              <a:buAutoNum type="arabicPeriod"/>
            </a:pPr>
            <a:r>
              <a:rPr lang="pt-BR" sz="4800" dirty="0">
                <a:solidFill>
                  <a:srgbClr val="035193"/>
                </a:solidFill>
                <a:latin typeface="Rockwell Nova"/>
              </a:rPr>
              <a:t>Análise de investimentos</a:t>
            </a:r>
          </a:p>
          <a:p>
            <a:pPr marL="914400" indent="-914400">
              <a:buAutoNum type="arabicPeriod"/>
            </a:pPr>
            <a:r>
              <a:rPr lang="pt-BR" sz="4800" dirty="0">
                <a:solidFill>
                  <a:srgbClr val="035193"/>
                </a:solidFill>
                <a:latin typeface="Rockwell Nova"/>
              </a:rPr>
              <a:t>Prestação de contas</a:t>
            </a:r>
          </a:p>
          <a:p>
            <a:pPr marL="914400" indent="-914400">
              <a:buAutoNum type="arabicPeriod"/>
            </a:pPr>
            <a:r>
              <a:rPr lang="pt-BR" sz="4800" dirty="0">
                <a:solidFill>
                  <a:srgbClr val="035193"/>
                </a:solidFill>
                <a:latin typeface="Rockwell Nova"/>
              </a:rPr>
              <a:t>Desafios e oportunidades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036373" y="1919535"/>
            <a:ext cx="12136170" cy="805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Programação</a:t>
            </a:r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8656633-B0EF-E8E1-1001-F7E322BF1E33}"/>
              </a:ext>
            </a:extLst>
          </p:cNvPr>
          <p:cNvSpPr/>
          <p:nvPr/>
        </p:nvSpPr>
        <p:spPr>
          <a:xfrm rot="-540000">
            <a:off x="12235683" y="1707587"/>
            <a:ext cx="4960188" cy="1229264"/>
          </a:xfrm>
          <a:prstGeom prst="roundRect">
            <a:avLst/>
          </a:prstGeom>
          <a:solidFill>
            <a:srgbClr val="F9AF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solidFill>
                  <a:srgbClr val="035193"/>
                </a:solidFill>
                <a:latin typeface="Rockwell Nova"/>
                <a:cs typeface="Calibri"/>
              </a:rPr>
              <a:t>Tecnologia!</a:t>
            </a:r>
            <a:endParaRPr lang="pt-BR" sz="5000" dirty="0">
              <a:solidFill>
                <a:srgbClr val="035193"/>
              </a:solidFill>
              <a:latin typeface="Rockwell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36387">
            <a:off x="9851319" y="7197204"/>
            <a:ext cx="15852201" cy="8045310"/>
            <a:chOff x="0" y="0"/>
            <a:chExt cx="4175065" cy="2118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32A3D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6384823" y="-2349445"/>
            <a:ext cx="8952281" cy="17980912"/>
            <a:chOff x="0" y="0"/>
            <a:chExt cx="2357802" cy="47357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802" cy="4735714"/>
            </a:xfrm>
            <a:custGeom>
              <a:avLst/>
              <a:gdLst/>
              <a:ahLst/>
              <a:cxnLst/>
              <a:rect l="l" t="t" r="r" b="b"/>
              <a:pathLst>
                <a:path w="2357802" h="4735714">
                  <a:moveTo>
                    <a:pt x="0" y="0"/>
                  </a:moveTo>
                  <a:lnTo>
                    <a:pt x="2357802" y="0"/>
                  </a:lnTo>
                  <a:lnTo>
                    <a:pt x="2357802" y="4735714"/>
                  </a:lnTo>
                  <a:lnTo>
                    <a:pt x="0" y="4735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57802" cy="4773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636387">
            <a:off x="-6260570" y="-3564194"/>
            <a:ext cx="15852201" cy="8045310"/>
            <a:chOff x="0" y="0"/>
            <a:chExt cx="4175065" cy="21189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F9AF4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032965" y="679371"/>
            <a:ext cx="6941512" cy="9607629"/>
          </a:xfrm>
          <a:custGeom>
            <a:avLst/>
            <a:gdLst/>
            <a:ahLst/>
            <a:cxnLst/>
            <a:rect l="l" t="t" r="r" b="b"/>
            <a:pathLst>
              <a:path w="6941512" h="9607629">
                <a:moveTo>
                  <a:pt x="0" y="0"/>
                </a:moveTo>
                <a:lnTo>
                  <a:pt x="6941512" y="0"/>
                </a:lnTo>
                <a:lnTo>
                  <a:pt x="6941512" y="9607629"/>
                </a:lnTo>
                <a:lnTo>
                  <a:pt x="0" y="960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flipH="1" flipV="1">
            <a:off x="12762339" y="-754216"/>
            <a:ext cx="6314240" cy="7708126"/>
          </a:xfrm>
          <a:custGeom>
            <a:avLst/>
            <a:gdLst/>
            <a:ahLst/>
            <a:cxnLst/>
            <a:rect l="l" t="t" r="r" b="b"/>
            <a:pathLst>
              <a:path w="6314240" h="7708126">
                <a:moveTo>
                  <a:pt x="6314240" y="7708126"/>
                </a:moveTo>
                <a:lnTo>
                  <a:pt x="0" y="7708126"/>
                </a:lnTo>
                <a:lnTo>
                  <a:pt x="0" y="0"/>
                </a:lnTo>
                <a:lnTo>
                  <a:pt x="6314240" y="0"/>
                </a:lnTo>
                <a:lnTo>
                  <a:pt x="6314240" y="77081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D17E77-AA6B-94C0-43D4-A8781AA443F7}"/>
              </a:ext>
            </a:extLst>
          </p:cNvPr>
          <p:cNvSpPr txBox="1"/>
          <p:nvPr/>
        </p:nvSpPr>
        <p:spPr>
          <a:xfrm>
            <a:off x="6280160" y="3808140"/>
            <a:ext cx="776808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8000" b="1" dirty="0">
                <a:solidFill>
                  <a:srgbClr val="005555"/>
                </a:solidFill>
                <a:latin typeface="Rockwell Nova"/>
                <a:ea typeface="Open Sans ExtraBold"/>
                <a:cs typeface="Open Sans ExtraBold"/>
              </a:rPr>
              <a:t>Introdução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89FEC24-1E16-E6CB-EF29-9E94E75413AC}"/>
              </a:ext>
            </a:extLst>
          </p:cNvPr>
          <p:cNvSpPr txBox="1"/>
          <p:nvPr/>
        </p:nvSpPr>
        <p:spPr>
          <a:xfrm>
            <a:off x="4207051" y="5739177"/>
            <a:ext cx="1201659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rgbClr val="005555"/>
                </a:solidFill>
                <a:latin typeface="Rockwell Nova"/>
                <a:ea typeface="Open Sans ExtraBold"/>
                <a:cs typeface="Open Sans ExtraBold"/>
              </a:rPr>
              <a:t>“A tecnologia pode transformar ações que antes eram difíceis, irritantes e complicadas em comportamentos fáceis, indolores e simples.” (James </a:t>
            </a:r>
            <a:r>
              <a:rPr lang="pt-BR" sz="4000" b="1" dirty="0" err="1">
                <a:solidFill>
                  <a:srgbClr val="005555"/>
                </a:solidFill>
                <a:latin typeface="Rockwell Nova"/>
                <a:ea typeface="Open Sans ExtraBold"/>
                <a:cs typeface="Open Sans ExtraBold"/>
              </a:rPr>
              <a:t>Clear</a:t>
            </a:r>
            <a:r>
              <a:rPr lang="pt-BR" sz="4000" b="1" dirty="0">
                <a:solidFill>
                  <a:srgbClr val="005555"/>
                </a:solidFill>
                <a:latin typeface="Rockwell Nova"/>
                <a:ea typeface="Open Sans ExtraBold"/>
                <a:cs typeface="Open Sans ExtraBol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09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36387">
            <a:off x="9851319" y="7197204"/>
            <a:ext cx="15852201" cy="8045310"/>
            <a:chOff x="0" y="0"/>
            <a:chExt cx="4175065" cy="2118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32A3D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6384823" y="-2349445"/>
            <a:ext cx="8952281" cy="17980912"/>
            <a:chOff x="0" y="0"/>
            <a:chExt cx="2357802" cy="47357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802" cy="4735714"/>
            </a:xfrm>
            <a:custGeom>
              <a:avLst/>
              <a:gdLst/>
              <a:ahLst/>
              <a:cxnLst/>
              <a:rect l="l" t="t" r="r" b="b"/>
              <a:pathLst>
                <a:path w="2357802" h="4735714">
                  <a:moveTo>
                    <a:pt x="0" y="0"/>
                  </a:moveTo>
                  <a:lnTo>
                    <a:pt x="2357802" y="0"/>
                  </a:lnTo>
                  <a:lnTo>
                    <a:pt x="2357802" y="4735714"/>
                  </a:lnTo>
                  <a:lnTo>
                    <a:pt x="0" y="4735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57802" cy="4773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636387">
            <a:off x="-6260570" y="-3564194"/>
            <a:ext cx="15852201" cy="8045310"/>
            <a:chOff x="0" y="0"/>
            <a:chExt cx="4175065" cy="21189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F9AF4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032965" y="679371"/>
            <a:ext cx="6941512" cy="9607629"/>
          </a:xfrm>
          <a:custGeom>
            <a:avLst/>
            <a:gdLst/>
            <a:ahLst/>
            <a:cxnLst/>
            <a:rect l="l" t="t" r="r" b="b"/>
            <a:pathLst>
              <a:path w="6941512" h="9607629">
                <a:moveTo>
                  <a:pt x="0" y="0"/>
                </a:moveTo>
                <a:lnTo>
                  <a:pt x="6941512" y="0"/>
                </a:lnTo>
                <a:lnTo>
                  <a:pt x="6941512" y="9607629"/>
                </a:lnTo>
                <a:lnTo>
                  <a:pt x="0" y="960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flipH="1" flipV="1">
            <a:off x="12762339" y="-754216"/>
            <a:ext cx="6314240" cy="7708126"/>
          </a:xfrm>
          <a:custGeom>
            <a:avLst/>
            <a:gdLst/>
            <a:ahLst/>
            <a:cxnLst/>
            <a:rect l="l" t="t" r="r" b="b"/>
            <a:pathLst>
              <a:path w="6314240" h="7708126">
                <a:moveTo>
                  <a:pt x="6314240" y="7708126"/>
                </a:moveTo>
                <a:lnTo>
                  <a:pt x="0" y="7708126"/>
                </a:lnTo>
                <a:lnTo>
                  <a:pt x="0" y="0"/>
                </a:lnTo>
                <a:lnTo>
                  <a:pt x="6314240" y="0"/>
                </a:lnTo>
                <a:lnTo>
                  <a:pt x="6314240" y="77081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D17E77-AA6B-94C0-43D4-A8781AA443F7}"/>
              </a:ext>
            </a:extLst>
          </p:cNvPr>
          <p:cNvSpPr txBox="1"/>
          <p:nvPr/>
        </p:nvSpPr>
        <p:spPr>
          <a:xfrm>
            <a:off x="4149306" y="3254315"/>
            <a:ext cx="1201659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8000" b="1" dirty="0">
                <a:solidFill>
                  <a:srgbClr val="005555"/>
                </a:solidFill>
                <a:latin typeface="Rockwell Nova"/>
                <a:ea typeface="Open Sans ExtraBold"/>
                <a:cs typeface="Open Sans ExtraBold"/>
              </a:rPr>
              <a:t>Acompanhamento e controle da gestão de investimentos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892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265636" y="539308"/>
            <a:ext cx="5666358" cy="235942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pt-BR" sz="6100" dirty="0">
                <a:solidFill>
                  <a:srgbClr val="035193"/>
                </a:solidFill>
                <a:latin typeface="Rockwell Nova"/>
                <a:cs typeface="Poppins Ultra-Bold"/>
              </a:rPr>
              <a:t>Qual o Patrimônio do seu RPPS?</a:t>
            </a:r>
            <a:endParaRPr lang="pt-B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3F22-9B5C-F337-FFDB-82B521E25876}"/>
              </a:ext>
            </a:extLst>
          </p:cNvPr>
          <p:cNvSpPr txBox="1"/>
          <p:nvPr/>
        </p:nvSpPr>
        <p:spPr>
          <a:xfrm>
            <a:off x="11308646" y="539308"/>
            <a:ext cx="6830924" cy="2359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pt-BR" sz="6100" dirty="0">
                <a:solidFill>
                  <a:srgbClr val="035193"/>
                </a:solidFill>
                <a:latin typeface="Rockwell Nova"/>
                <a:cs typeface="Poppins Ultra-Bold"/>
              </a:rPr>
              <a:t>Qual a meta atuarial de 2024?</a:t>
            </a:r>
            <a:endParaRPr lang="pt-BR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7A088F9-4CEB-54B4-C9D9-78CE7E3EFC9F}"/>
              </a:ext>
            </a:extLst>
          </p:cNvPr>
          <p:cNvSpPr txBox="1"/>
          <p:nvPr/>
        </p:nvSpPr>
        <p:spPr>
          <a:xfrm>
            <a:off x="9161585" y="3811878"/>
            <a:ext cx="7650434" cy="2359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pt-BR" sz="6100" dirty="0">
                <a:solidFill>
                  <a:srgbClr val="035193"/>
                </a:solidFill>
                <a:latin typeface="Rockwell Nova"/>
                <a:cs typeface="Poppins Ultra-Bold"/>
              </a:rPr>
              <a:t>Seu RPPS bateu a meta em 2023?</a:t>
            </a:r>
          </a:p>
          <a:p>
            <a:pPr algn="ctr">
              <a:lnSpc>
                <a:spcPts val="6149"/>
              </a:lnSpc>
            </a:pPr>
            <a:r>
              <a:rPr lang="pt-BR" sz="6100" dirty="0">
                <a:solidFill>
                  <a:srgbClr val="035193"/>
                </a:solidFill>
                <a:latin typeface="Rockwell Nova"/>
                <a:cs typeface="Poppins Ultra-Bold"/>
              </a:rPr>
              <a:t>E como está 2024?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6F19813-09A6-25D1-5A9E-41976EB3C7BC}"/>
              </a:ext>
            </a:extLst>
          </p:cNvPr>
          <p:cNvSpPr txBox="1"/>
          <p:nvPr/>
        </p:nvSpPr>
        <p:spPr>
          <a:xfrm>
            <a:off x="779949" y="3812327"/>
            <a:ext cx="7318866" cy="2359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pt-BR" sz="6100" dirty="0">
                <a:solidFill>
                  <a:srgbClr val="035193"/>
                </a:solidFill>
                <a:latin typeface="Rockwell Nova"/>
                <a:cs typeface="Poppins Ultra-Bold"/>
              </a:rPr>
              <a:t>Quais tipos de ativos seu RPPS tem em carteira?</a:t>
            </a:r>
            <a:endParaRPr lang="pt-BR" dirty="0">
              <a:cs typeface="Calibri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1A805684-E790-549E-A063-454C43D10291}"/>
              </a:ext>
            </a:extLst>
          </p:cNvPr>
          <p:cNvSpPr txBox="1"/>
          <p:nvPr/>
        </p:nvSpPr>
        <p:spPr>
          <a:xfrm>
            <a:off x="779949" y="6819223"/>
            <a:ext cx="7318866" cy="314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pt-BR" sz="6100" dirty="0">
                <a:solidFill>
                  <a:srgbClr val="035193"/>
                </a:solidFill>
                <a:latin typeface="Rockwell Nova"/>
                <a:cs typeface="Poppins Ultra-Bold"/>
              </a:rPr>
              <a:t>Quais os prestadores de serviços dos investimentos?</a:t>
            </a:r>
            <a:endParaRPr lang="pt-BR" dirty="0">
              <a:cs typeface="Calibri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DCC78D9-2E6C-7CBB-5EE3-B1E4DE55B50D}"/>
              </a:ext>
            </a:extLst>
          </p:cNvPr>
          <p:cNvSpPr txBox="1"/>
          <p:nvPr/>
        </p:nvSpPr>
        <p:spPr>
          <a:xfrm>
            <a:off x="7752029" y="7143571"/>
            <a:ext cx="7318866" cy="2359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pt-BR" sz="6100" dirty="0">
                <a:solidFill>
                  <a:srgbClr val="035193"/>
                </a:solidFill>
                <a:latin typeface="Rockwell Nova"/>
                <a:cs typeface="Poppins Ultra-Bold"/>
              </a:rPr>
              <a:t>Quais os segmentos mais investidos?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7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036373" y="1919535"/>
            <a:ext cx="12136170" cy="805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Acompanhamento e controle</a:t>
            </a:r>
            <a:endParaRPr lang="pt-B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7E3672B-1026-8752-7BA8-49A444C1E19A}"/>
              </a:ext>
            </a:extLst>
          </p:cNvPr>
          <p:cNvSpPr txBox="1"/>
          <p:nvPr/>
        </p:nvSpPr>
        <p:spPr>
          <a:xfrm>
            <a:off x="812452" y="4348519"/>
            <a:ext cx="833154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1. Do que você precisa?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035193"/>
                </a:solidFill>
                <a:latin typeface="Rockwell Nova"/>
              </a:rPr>
              <a:t>Dia a dia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035193"/>
                </a:solidFill>
                <a:latin typeface="Rockwell Nova"/>
              </a:rPr>
              <a:t>Boas práticas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035193"/>
                </a:solidFill>
                <a:latin typeface="Rockwell Nova"/>
              </a:rPr>
              <a:t>Regulação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967BA23C-E598-7307-7A0C-D19C918869FE}"/>
              </a:ext>
            </a:extLst>
          </p:cNvPr>
          <p:cNvSpPr txBox="1"/>
          <p:nvPr/>
        </p:nvSpPr>
        <p:spPr>
          <a:xfrm>
            <a:off x="9550748" y="4348519"/>
            <a:ext cx="833154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2. Organizar fontes e dados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77E01CC-A65F-03E9-7D5A-1B604DA59F9C}"/>
              </a:ext>
            </a:extLst>
          </p:cNvPr>
          <p:cNvSpPr txBox="1"/>
          <p:nvPr/>
        </p:nvSpPr>
        <p:spPr>
          <a:xfrm>
            <a:off x="9550748" y="5602072"/>
            <a:ext cx="833154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3. Hábitos e relatórios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9A4E0974-2E77-2FFC-6369-CEB71D15D9CB}"/>
              </a:ext>
            </a:extLst>
          </p:cNvPr>
          <p:cNvSpPr txBox="1"/>
          <p:nvPr/>
        </p:nvSpPr>
        <p:spPr>
          <a:xfrm>
            <a:off x="9550748" y="6855625"/>
            <a:ext cx="833154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4. Manutenção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E71D826-EC5F-7FFE-5BB7-F4E8120EEAF4}"/>
              </a:ext>
            </a:extLst>
          </p:cNvPr>
          <p:cNvSpPr txBox="1"/>
          <p:nvPr/>
        </p:nvSpPr>
        <p:spPr>
          <a:xfrm>
            <a:off x="4012927" y="8411860"/>
            <a:ext cx="833154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*</a:t>
            </a:r>
            <a:r>
              <a:rPr lang="pt-BR" sz="4800" dirty="0">
                <a:solidFill>
                  <a:srgbClr val="F9AF45"/>
                </a:solidFill>
                <a:latin typeface="Rockwell Nova"/>
              </a:rPr>
              <a:t>Estudo e experiência</a:t>
            </a:r>
            <a:r>
              <a:rPr lang="pt-BR" sz="4800" dirty="0">
                <a:solidFill>
                  <a:srgbClr val="035193"/>
                </a:solidFill>
                <a:latin typeface="Rockwell Nov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015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600" y="3314700"/>
            <a:ext cx="70104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Lixo entra lixo sai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866276" y="-2409592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895600" y="1325906"/>
            <a:ext cx="12136170" cy="805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Pontos de atenção e reflexão</a:t>
            </a:r>
            <a:endParaRPr lang="pt-BR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C83304C-B50F-76AB-922A-76CED5BC5ADD}"/>
              </a:ext>
            </a:extLst>
          </p:cNvPr>
          <p:cNvSpPr txBox="1"/>
          <p:nvPr/>
        </p:nvSpPr>
        <p:spPr>
          <a:xfrm>
            <a:off x="1752600" y="4774168"/>
            <a:ext cx="112014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Esforço contínuo, e não pontual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58FF5A8C-B7DD-6548-6B5D-2936F6415499}"/>
              </a:ext>
            </a:extLst>
          </p:cNvPr>
          <p:cNvSpPr txBox="1"/>
          <p:nvPr/>
        </p:nvSpPr>
        <p:spPr>
          <a:xfrm>
            <a:off x="1752600" y="6233636"/>
            <a:ext cx="15925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Acompanhamento e controle são a base para uma boa gestão de recursos</a:t>
            </a:r>
          </a:p>
        </p:txBody>
      </p:sp>
      <p:pic>
        <p:nvPicPr>
          <p:cNvPr id="9" name="Gráfico 8" descr="Lixo com preenchimento sólido">
            <a:extLst>
              <a:ext uri="{FF2B5EF4-FFF2-40B4-BE49-F238E27FC236}">
                <a16:creationId xmlns:a16="http://schemas.microsoft.com/office/drawing/2014/main" id="{DCE5E01F-F51D-C407-65EC-2E2E4400F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6000" y="2931092"/>
            <a:ext cx="914400" cy="914400"/>
          </a:xfrm>
          <a:prstGeom prst="rect">
            <a:avLst/>
          </a:prstGeom>
        </p:spPr>
      </p:pic>
      <p:pic>
        <p:nvPicPr>
          <p:cNvPr id="10" name="Gráfico 9" descr="Lixo com preenchimento sólido">
            <a:extLst>
              <a:ext uri="{FF2B5EF4-FFF2-40B4-BE49-F238E27FC236}">
                <a16:creationId xmlns:a16="http://schemas.microsoft.com/office/drawing/2014/main" id="{8262DCC2-CD6C-CB40-A15E-C01A78B7C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89045" y="2931091"/>
            <a:ext cx="914400" cy="914400"/>
          </a:xfrm>
          <a:prstGeom prst="rect">
            <a:avLst/>
          </a:prstGeom>
        </p:spPr>
      </p:pic>
      <p:pic>
        <p:nvPicPr>
          <p:cNvPr id="12" name="Gráfico 11" descr="Computador com preenchimento sólido">
            <a:extLst>
              <a:ext uri="{FF2B5EF4-FFF2-40B4-BE49-F238E27FC236}">
                <a16:creationId xmlns:a16="http://schemas.microsoft.com/office/drawing/2014/main" id="{385833AC-FC1F-5573-E8E0-C8B04782CD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38289" y="2198726"/>
            <a:ext cx="2379131" cy="2379131"/>
          </a:xfrm>
          <a:prstGeom prst="rect">
            <a:avLst/>
          </a:prstGeom>
        </p:spPr>
      </p:pic>
      <p:pic>
        <p:nvPicPr>
          <p:cNvPr id="14" name="Gráfico 13" descr="Seta circular com preenchimento sólido">
            <a:extLst>
              <a:ext uri="{FF2B5EF4-FFF2-40B4-BE49-F238E27FC236}">
                <a16:creationId xmlns:a16="http://schemas.microsoft.com/office/drawing/2014/main" id="{8DD4FA91-40B4-3560-FEED-CFDA0B698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60020" y="2736498"/>
            <a:ext cx="914400" cy="914400"/>
          </a:xfrm>
          <a:prstGeom prst="rect">
            <a:avLst/>
          </a:prstGeom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DE57F1D-249B-F549-CBD3-E0AAF840E5BA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10820400" y="3388292"/>
            <a:ext cx="12178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BAA0EE0-3F3B-892C-FDE9-CFC75E45BA24}"/>
              </a:ext>
            </a:extLst>
          </p:cNvPr>
          <p:cNvCxnSpPr>
            <a:cxnSpLocks/>
            <a:stCxn id="12" idx="3"/>
            <a:endCxn id="10" idx="1"/>
          </p:cNvCxnSpPr>
          <p:nvPr/>
        </p:nvCxnSpPr>
        <p:spPr>
          <a:xfrm flipV="1">
            <a:off x="14417420" y="3388291"/>
            <a:ext cx="11716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0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9432" y="3467100"/>
            <a:ext cx="1356803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Sistemas integrados que consolidam diversas fontes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627422" y="-2621697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133600" y="1795054"/>
            <a:ext cx="18061627" cy="79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9"/>
              </a:lnSpc>
            </a:pPr>
            <a:r>
              <a:rPr lang="pt-BR" sz="6100" b="1" dirty="0">
                <a:solidFill>
                  <a:srgbClr val="035193"/>
                </a:solidFill>
                <a:latin typeface="Rockwell Nova"/>
                <a:cs typeface="Poppins Ultra-Bold"/>
              </a:rPr>
              <a:t>Consolidação e atualização de carteira</a:t>
            </a:r>
            <a:endParaRPr lang="pt-B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6D3C399-6385-B47C-BDCF-EF57FE3EBCD2}"/>
              </a:ext>
            </a:extLst>
          </p:cNvPr>
          <p:cNvSpPr txBox="1"/>
          <p:nvPr/>
        </p:nvSpPr>
        <p:spPr>
          <a:xfrm>
            <a:off x="1569432" y="5342573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Automação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A467838-9173-E0BF-3BC1-0BDEA95512CF}"/>
              </a:ext>
            </a:extLst>
          </p:cNvPr>
          <p:cNvSpPr txBox="1"/>
          <p:nvPr/>
        </p:nvSpPr>
        <p:spPr>
          <a:xfrm>
            <a:off x="1569432" y="6514534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Hábitos e rotinas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4324655-FD59-2F81-5235-1FF41522B32A}"/>
              </a:ext>
            </a:extLst>
          </p:cNvPr>
          <p:cNvSpPr txBox="1"/>
          <p:nvPr/>
        </p:nvSpPr>
        <p:spPr>
          <a:xfrm>
            <a:off x="1557709" y="7651343"/>
            <a:ext cx="135680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dirty="0">
                <a:solidFill>
                  <a:srgbClr val="035193"/>
                </a:solidFill>
                <a:latin typeface="Rockwell Nova"/>
              </a:rPr>
              <a:t>Manutenção e reavaliação constantes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857C6B7-FEC2-9ADE-88A8-7FC3A86443D2}"/>
              </a:ext>
            </a:extLst>
          </p:cNvPr>
          <p:cNvSpPr/>
          <p:nvPr/>
        </p:nvSpPr>
        <p:spPr>
          <a:xfrm>
            <a:off x="3416174" y="586395"/>
            <a:ext cx="4680717" cy="882365"/>
          </a:xfrm>
          <a:prstGeom prst="roundRect">
            <a:avLst/>
          </a:prstGeom>
          <a:solidFill>
            <a:srgbClr val="F9AF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solidFill>
                  <a:srgbClr val="035193"/>
                </a:solidFill>
                <a:latin typeface="Rockwell Nova"/>
                <a:cs typeface="Calibri"/>
              </a:rPr>
              <a:t>Exemplo</a:t>
            </a:r>
            <a:endParaRPr lang="pt-BR" sz="5000" dirty="0">
              <a:solidFill>
                <a:srgbClr val="035193"/>
              </a:solidFill>
              <a:latin typeface="Rockwell Nova"/>
            </a:endParaRPr>
          </a:p>
        </p:txBody>
      </p:sp>
    </p:spTree>
    <p:extLst>
      <p:ext uri="{BB962C8B-B14F-4D97-AF65-F5344CB8AC3E}">
        <p14:creationId xmlns:p14="http://schemas.microsoft.com/office/powerpoint/2010/main" val="28636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2C6FBC0D9A084B8A345E865165DE72" ma:contentTypeVersion="18" ma:contentTypeDescription="Crie um novo documento." ma:contentTypeScope="" ma:versionID="fbbba8147f7dd6db0bc68d2ad4e70e54">
  <xsd:schema xmlns:xsd="http://www.w3.org/2001/XMLSchema" xmlns:xs="http://www.w3.org/2001/XMLSchema" xmlns:p="http://schemas.microsoft.com/office/2006/metadata/properties" xmlns:ns2="69864abd-6584-401f-aa35-5598ad211db0" xmlns:ns3="66d5faa4-2c7f-497b-8858-e678720a767e" targetNamespace="http://schemas.microsoft.com/office/2006/metadata/properties" ma:root="true" ma:fieldsID="1f29cbec3d6c139f4daf218781bb330a" ns2:_="" ns3:_="">
    <xsd:import namespace="69864abd-6584-401f-aa35-5598ad211db0"/>
    <xsd:import namespace="66d5faa4-2c7f-497b-8858-e678720a76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864abd-6584-401f-aa35-5598ad211d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f4b8cef-8fdc-46e6-8c09-e1f6f425657b}" ma:internalName="TaxCatchAll" ma:showField="CatchAllData" ma:web="69864abd-6584-401f-aa35-5598ad211d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5faa4-2c7f-497b-8858-e678720a7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f51bc84c-598d-4d36-9068-f229c0fbec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864abd-6584-401f-aa35-5598ad211db0" xsi:nil="true"/>
    <lcf76f155ced4ddcb4097134ff3c332f xmlns="66d5faa4-2c7f-497b-8858-e678720a76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917C-3150-4769-BDCF-46C8B66F9A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4BA264-8DC7-4DDD-9742-1F10331CB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864abd-6584-401f-aa35-5598ad211db0"/>
    <ds:schemaRef ds:uri="66d5faa4-2c7f-497b-8858-e678720a7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5E4E0D-BE43-477E-A217-A013AE1587E2}">
  <ds:schemaRefs>
    <ds:schemaRef ds:uri="http://schemas.microsoft.com/office/2006/metadata/properties"/>
    <ds:schemaRef ds:uri="http://schemas.microsoft.com/office/infopath/2007/PartnerControls"/>
    <ds:schemaRef ds:uri="69864abd-6584-401f-aa35-5598ad211db0"/>
    <ds:schemaRef ds:uri="66d5faa4-2c7f-497b-8858-e678720a76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11177</TotalTime>
  <Words>492</Words>
  <Application>Microsoft Office PowerPoint</Application>
  <PresentationFormat>Personalizar</PresentationFormat>
  <Paragraphs>99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Georgia Pro</vt:lpstr>
      <vt:lpstr>Cambria Math</vt:lpstr>
      <vt:lpstr>Calibri</vt:lpstr>
      <vt:lpstr>Arial</vt:lpstr>
      <vt:lpstr>Poppins Ultra-Bold</vt:lpstr>
      <vt:lpstr>Rockwell Nova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57 Congresso Nacional da Abipem</dc:title>
  <dc:creator>Isadora Ferreira</dc:creator>
  <cp:lastModifiedBy>Isadora Ferreira - Vtech4Fin</cp:lastModifiedBy>
  <cp:revision>190</cp:revision>
  <dcterms:created xsi:type="dcterms:W3CDTF">2006-08-16T00:00:00Z</dcterms:created>
  <dcterms:modified xsi:type="dcterms:W3CDTF">2024-06-27T11:49:02Z</dcterms:modified>
  <dc:identifier>DAGEpdV_8Fk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0x010100F02C6FBC0D9A084B8A345E865165DE72</vt:lpwstr>
  </property>
  <property fmtid="{D5CDD505-2E9C-101B-9397-08002B2CF9AE}" pid="3" name="MediaServiceImageTags">
    <vt:lpwstr/>
  </property>
</Properties>
</file>