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image/svg+xml" Extension="sv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themeOverride+xml" PartName="/ppt/theme/themeOverr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>
      <a:defRPr lang="pt-BR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259440840218936E-2"/>
          <c:y val="6.0967519066230193E-2"/>
          <c:w val="0.93888888888888888"/>
          <c:h val="0.8416746864975212"/>
        </c:manualLayout>
      </c:layout>
      <c:lineChart>
        <c:grouping val="standard"/>
        <c:varyColors val="0"/>
        <c:ser>
          <c:idx val="0"/>
          <c:order val="0"/>
          <c:tx>
            <c:strRef>
              <c:f>'AUM CP'!$A$2</c:f>
              <c:strCache>
                <c:ptCount val="1"/>
                <c:pt idx="0">
                  <c:v>Ano</c:v>
                </c:pt>
              </c:strCache>
            </c:strRef>
          </c:tx>
          <c:spPr>
            <a:ln w="38100" cap="rnd">
              <a:solidFill>
                <a:srgbClr val="0046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46C0"/>
              </a:solidFill>
              <a:ln w="38100">
                <a:solidFill>
                  <a:srgbClr val="4472C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Porto Roobert Medium" pitchFamily="2" charset="0"/>
                    <a:ea typeface="Porto Roobert Medium" pitchFamily="2" charset="0"/>
                    <a:cs typeface="Porto Roobert Medium" pitchFamily="2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'AUM CP'!$A$3:$A$15</c:f>
              <c:numCache>
                <c:formatCode>General</c:formatCode>
                <c:ptCount val="13"/>
                <c:pt idx="0">
                  <c:v>2009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'AUM CP'!$B$3:$B$15</c:f>
              <c:numCache>
                <c:formatCode>General</c:formatCode>
                <c:ptCount val="13"/>
                <c:pt idx="0">
                  <c:v>4.9000000000000004</c:v>
                </c:pt>
                <c:pt idx="1">
                  <c:v>8.5</c:v>
                </c:pt>
                <c:pt idx="2">
                  <c:v>10</c:v>
                </c:pt>
                <c:pt idx="3">
                  <c:v>10.7</c:v>
                </c:pt>
                <c:pt idx="4">
                  <c:v>12.7</c:v>
                </c:pt>
                <c:pt idx="5">
                  <c:v>18.100000000000001</c:v>
                </c:pt>
                <c:pt idx="6">
                  <c:v>19.2</c:v>
                </c:pt>
                <c:pt idx="7">
                  <c:v>19.899999999999999</c:v>
                </c:pt>
                <c:pt idx="8">
                  <c:v>20.7</c:v>
                </c:pt>
                <c:pt idx="9">
                  <c:v>22.8</c:v>
                </c:pt>
                <c:pt idx="10">
                  <c:v>25.6</c:v>
                </c:pt>
                <c:pt idx="11" formatCode="0.0">
                  <c:v>28</c:v>
                </c:pt>
                <c:pt idx="12">
                  <c:v>28.9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A6-4B9F-83A0-81C4990CA2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67869312"/>
        <c:axId val="867845232"/>
      </c:lineChart>
      <c:catAx>
        <c:axId val="86786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</a:defRPr>
            </a:pPr>
            <a:endParaRPr lang="pt-BR"/>
          </a:p>
        </c:txPr>
        <c:crossAx val="867845232"/>
        <c:crosses val="autoZero"/>
        <c:auto val="1"/>
        <c:lblAlgn val="ctr"/>
        <c:lblOffset val="100"/>
        <c:noMultiLvlLbl val="0"/>
      </c:catAx>
      <c:valAx>
        <c:axId val="867845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</a:defRPr>
            </a:pPr>
            <a:endParaRPr lang="pt-BR"/>
          </a:p>
        </c:txPr>
        <c:crossAx val="86786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47E91-F03D-438E-AA76-2346F8BCED63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9D64D-D6C5-4106-8296-F23084F0B6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73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D64D-D6C5-4106-8296-F23084F0B6B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46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D64D-D6C5-4106-8296-F23084F0B6B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82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D64D-D6C5-4106-8296-F23084F0B6B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24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D64D-D6C5-4106-8296-F23084F0B6B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44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D64D-D6C5-4106-8296-F23084F0B6B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35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D64D-D6C5-4106-8296-F23084F0B6B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885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D64D-D6C5-4106-8296-F23084F0B6B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914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9D64D-D6C5-4106-8296-F23084F0B6B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93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98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22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64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49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2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64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97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29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27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0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78BB8-C6BA-4D00-AB66-919596DDD1DF}" type="datetimeFigureOut">
              <a:rPr lang="pt-BR" smtClean="0"/>
              <a:t>07/03/2024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02A93-A44D-4EE6-84A0-D7DEA0B616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28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3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3.sv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.svg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37.sv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FA27F62-569A-CAB0-996D-3E8372FAF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591" y="971852"/>
            <a:ext cx="5488291" cy="403650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AD83BC0-1562-4762-9C60-65E1CCB76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405" y="2354104"/>
            <a:ext cx="5219072" cy="214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3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656713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1198" y="467898"/>
            <a:ext cx="7266543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PORTO NAVEGANTES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AC0E6B2-E774-3631-BF69-2482D36A3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6397" y="119549"/>
            <a:ext cx="2457258" cy="180725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DA1378D-BE50-4442-AA9E-04C51599D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7832" y="6083664"/>
            <a:ext cx="1836032" cy="756281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F4B27691-B8C0-47B7-9608-6B87F2386D87}"/>
              </a:ext>
            </a:extLst>
          </p:cNvPr>
          <p:cNvSpPr txBox="1"/>
          <p:nvPr/>
        </p:nvSpPr>
        <p:spPr>
          <a:xfrm>
            <a:off x="4884636" y="1635134"/>
            <a:ext cx="4681761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Porto Roobert Medium" pitchFamily="2" charset="0"/>
                <a:ea typeface="Porto Roobert Medium" pitchFamily="2" charset="0"/>
                <a:cs typeface="Porto Roobert Medium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pt-BR" sz="2400" dirty="0"/>
              <a:t>10 Gestores / fundos, 3 estratégias</a:t>
            </a:r>
          </a:p>
          <a:p>
            <a:pPr algn="just">
              <a:spcAft>
                <a:spcPts val="600"/>
              </a:spcAft>
            </a:pPr>
            <a:endParaRPr lang="pt-BR" sz="2400" dirty="0"/>
          </a:p>
          <a:p>
            <a:pPr algn="just">
              <a:spcAft>
                <a:spcPts val="600"/>
              </a:spcAft>
            </a:pPr>
            <a:r>
              <a:rPr lang="pt-BR" sz="2400" dirty="0"/>
              <a:t>Posições atuais entre 4,4% e 11,4%</a:t>
            </a:r>
          </a:p>
          <a:p>
            <a:pPr algn="just">
              <a:spcAft>
                <a:spcPts val="600"/>
              </a:spcAft>
            </a:pPr>
            <a:endParaRPr lang="pt-BR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908545F-B024-41F4-8E4B-06AD2A56A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228" y="1635134"/>
            <a:ext cx="4174314" cy="423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CAAA876B-C959-F04A-7E63-D488EF3EA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5" name="Google Shape;592;p31">
            <a:extLst>
              <a:ext uri="{FF2B5EF4-FFF2-40B4-BE49-F238E27FC236}">
                <a16:creationId xmlns:a16="http://schemas.microsoft.com/office/drawing/2014/main" id="{C19A5335-FCE1-420D-BCDF-8B282D5A1B79}"/>
              </a:ext>
            </a:extLst>
          </p:cNvPr>
          <p:cNvSpPr/>
          <p:nvPr/>
        </p:nvSpPr>
        <p:spPr>
          <a:xfrm>
            <a:off x="665376" y="432400"/>
            <a:ext cx="2777400" cy="6425600"/>
          </a:xfrm>
          <a:prstGeom prst="roundRect">
            <a:avLst>
              <a:gd name="adj" fmla="val 854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593;p31">
            <a:extLst>
              <a:ext uri="{FF2B5EF4-FFF2-40B4-BE49-F238E27FC236}">
                <a16:creationId xmlns:a16="http://schemas.microsoft.com/office/drawing/2014/main" id="{244DC592-1E6B-444B-948C-CA7FCEF7164C}"/>
              </a:ext>
            </a:extLst>
          </p:cNvPr>
          <p:cNvSpPr txBox="1"/>
          <p:nvPr/>
        </p:nvSpPr>
        <p:spPr>
          <a:xfrm>
            <a:off x="869322" y="613752"/>
            <a:ext cx="2476245" cy="315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"/>
              </a:rPr>
              <a:t>Encontre  todos os nossos materiais no LinkedIn e aproveite para ficar por dentro do cenário econômico nacional e global.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"/>
              </a:rPr>
              <a:t>Conecte-se conosco!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rto Roobert SemiBold" pitchFamily="2" charset="0"/>
              <a:ea typeface="Porto Roobert SemiBold" pitchFamily="2" charset="0"/>
              <a:cs typeface="Porto Roobert SemiBold" pitchFamily="2" charset="0"/>
              <a:sym typeface="Poppins"/>
            </a:endParaRPr>
          </a:p>
        </p:txBody>
      </p:sp>
      <p:sp>
        <p:nvSpPr>
          <p:cNvPr id="8" name="Google Shape;594;p31">
            <a:extLst>
              <a:ext uri="{FF2B5EF4-FFF2-40B4-BE49-F238E27FC236}">
                <a16:creationId xmlns:a16="http://schemas.microsoft.com/office/drawing/2014/main" id="{2492E1FC-5FC6-4A85-B9F4-E57656CFB2CE}"/>
              </a:ext>
            </a:extLst>
          </p:cNvPr>
          <p:cNvSpPr txBox="1"/>
          <p:nvPr/>
        </p:nvSpPr>
        <p:spPr>
          <a:xfrm>
            <a:off x="1043866" y="4072990"/>
            <a:ext cx="210220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rPr>
              <a:t>Escaneie o QR </a:t>
            </a:r>
            <a:r>
              <a:rPr kumimoji="0" lang="pt-B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rPr>
              <a:t>Code</a:t>
            </a: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rPr>
              <a:t> abaixo para se juntar à nossa rede!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rto Roobert SemiBold" pitchFamily="2" charset="0"/>
              <a:ea typeface="Porto Roobert SemiBold" pitchFamily="2" charset="0"/>
              <a:cs typeface="Porto Roobert SemiBold" pitchFamily="2" charset="0"/>
              <a:sym typeface="Poppins SemiBold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73EFE02-DDE8-47B2-95C2-1868D94F35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6" y="4475685"/>
            <a:ext cx="2183980" cy="2186773"/>
          </a:xfrm>
          <a:prstGeom prst="rect">
            <a:avLst/>
          </a:prstGeom>
        </p:spPr>
      </p:pic>
      <p:sp>
        <p:nvSpPr>
          <p:cNvPr id="10" name="Google Shape;719;p53">
            <a:extLst>
              <a:ext uri="{FF2B5EF4-FFF2-40B4-BE49-F238E27FC236}">
                <a16:creationId xmlns:a16="http://schemas.microsoft.com/office/drawing/2014/main" id="{E5446157-2542-4925-BE38-A062AE40FA5D}"/>
              </a:ext>
            </a:extLst>
          </p:cNvPr>
          <p:cNvSpPr/>
          <p:nvPr/>
        </p:nvSpPr>
        <p:spPr>
          <a:xfrm>
            <a:off x="8749226" y="1922506"/>
            <a:ext cx="2974171" cy="3291840"/>
          </a:xfrm>
          <a:prstGeom prst="roundRect">
            <a:avLst>
              <a:gd name="adj" fmla="val 7114"/>
            </a:avLst>
          </a:prstGeom>
          <a:solidFill>
            <a:schemeClr val="bg1"/>
          </a:solidFill>
          <a:ln w="9525" cap="flat" cmpd="sng">
            <a:solidFill>
              <a:srgbClr val="C5C9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9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722;p53">
            <a:extLst>
              <a:ext uri="{FF2B5EF4-FFF2-40B4-BE49-F238E27FC236}">
                <a16:creationId xmlns:a16="http://schemas.microsoft.com/office/drawing/2014/main" id="{B3B6C752-5589-4C6E-86A0-A5D4A34FE905}"/>
              </a:ext>
            </a:extLst>
          </p:cNvPr>
          <p:cNvSpPr txBox="1"/>
          <p:nvPr/>
        </p:nvSpPr>
        <p:spPr>
          <a:xfrm>
            <a:off x="9295493" y="4377402"/>
            <a:ext cx="24279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rPr>
              <a:t>Daniel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rPr>
              <a:t>Varajão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rPr>
              <a:t>,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rPr>
              <a:t>Msc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rPr>
              <a:t> -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CFP 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Tx/>
              <a:buNone/>
              <a:tabLst/>
              <a:defRPr/>
            </a:pPr>
            <a:endParaRPr lang="pt-BR" sz="1400" dirty="0">
              <a:solidFill>
                <a:prstClr val="black"/>
              </a:solidFill>
              <a:latin typeface="Porto Roobert SemiBold" pitchFamily="2" charset="0"/>
              <a:ea typeface="Porto Roobert SemiBold" pitchFamily="2" charset="0"/>
              <a:cs typeface="Porto Roobert SemiBold" pitchFamily="2" charset="0"/>
              <a:sym typeface="Poppins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Tx/>
              <a:buNone/>
              <a:tabLst/>
              <a:defRPr/>
            </a:pPr>
            <a:r>
              <a:rPr lang="pt-BR" sz="1400" dirty="0">
                <a:solidFill>
                  <a:prstClr val="black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rPr>
              <a:t>11 97277-9404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rto Roobert SemiBold" pitchFamily="2" charset="0"/>
              <a:ea typeface="Porto Roobert SemiBold" pitchFamily="2" charset="0"/>
              <a:cs typeface="Porto Roobert SemiBold" pitchFamily="2" charset="0"/>
              <a:sym typeface="Poppins SemiBold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2E21016-8282-4CB4-87DF-2BC44641C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029" y="2057151"/>
            <a:ext cx="2233972" cy="223397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2C483BF-0C5D-4290-B5D1-FA01E61E74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4824" y="2990179"/>
            <a:ext cx="3606380" cy="148550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13335B4-CB4F-41FB-BE53-1F466A6A6429}"/>
              </a:ext>
            </a:extLst>
          </p:cNvPr>
          <p:cNvSpPr txBox="1"/>
          <p:nvPr/>
        </p:nvSpPr>
        <p:spPr>
          <a:xfrm>
            <a:off x="4752751" y="2161561"/>
            <a:ext cx="2390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Obrigado !</a:t>
            </a:r>
          </a:p>
        </p:txBody>
      </p:sp>
    </p:spTree>
    <p:extLst>
      <p:ext uri="{BB962C8B-B14F-4D97-AF65-F5344CB8AC3E}">
        <p14:creationId xmlns:p14="http://schemas.microsoft.com/office/powerpoint/2010/main" val="348548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8941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46388" y="488693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Grupo PORTO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AC0E6B2-E774-3631-BF69-2482D36A3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17767" y="96191"/>
            <a:ext cx="2457258" cy="1807254"/>
          </a:xfrm>
          <a:prstGeom prst="rect">
            <a:avLst/>
          </a:prstGeom>
        </p:spPr>
      </p:pic>
      <p:sp>
        <p:nvSpPr>
          <p:cNvPr id="10" name="Google Shape;1085;p78">
            <a:extLst>
              <a:ext uri="{FF2B5EF4-FFF2-40B4-BE49-F238E27FC236}">
                <a16:creationId xmlns:a16="http://schemas.microsoft.com/office/drawing/2014/main" id="{4B2F9C72-2FEC-43E0-8A4A-1A90536A17F4}"/>
              </a:ext>
            </a:extLst>
          </p:cNvPr>
          <p:cNvSpPr txBox="1"/>
          <p:nvPr/>
        </p:nvSpPr>
        <p:spPr>
          <a:xfrm>
            <a:off x="7180666" y="2396291"/>
            <a:ext cx="4503313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indent="-360000" algn="just">
              <a:spcAft>
                <a:spcPts val="1000"/>
              </a:spcAft>
              <a:buClr>
                <a:srgbClr val="0046C0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Um dos </a:t>
            </a:r>
            <a:r>
              <a:rPr lang="pt-BR" sz="1600" dirty="0">
                <a:solidFill>
                  <a:srgbClr val="0046C0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maiores grupos econômicos </a:t>
            </a:r>
            <a:r>
              <a:rPr lang="pt-BR" sz="16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do País;</a:t>
            </a:r>
          </a:p>
          <a:p>
            <a:pPr indent="-360000" algn="just">
              <a:spcAft>
                <a:spcPts val="1000"/>
              </a:spcAft>
              <a:buClr>
                <a:srgbClr val="0046C0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46C0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12,9 mil </a:t>
            </a:r>
            <a:r>
              <a:rPr lang="pt-BR" sz="16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funcionários;</a:t>
            </a:r>
          </a:p>
          <a:p>
            <a:pPr indent="-360000" algn="just">
              <a:spcAft>
                <a:spcPts val="1000"/>
              </a:spcAft>
              <a:buClr>
                <a:srgbClr val="0046C0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Mais de </a:t>
            </a:r>
            <a:r>
              <a:rPr lang="pt-BR" sz="1600" dirty="0">
                <a:solidFill>
                  <a:srgbClr val="0046C0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15,9 milhões de clientes</a:t>
            </a:r>
            <a:r>
              <a:rPr lang="pt-BR" sz="16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;</a:t>
            </a:r>
          </a:p>
          <a:p>
            <a:pPr indent="-360000" algn="just">
              <a:spcAft>
                <a:spcPts val="1000"/>
              </a:spcAft>
              <a:buClr>
                <a:srgbClr val="0046C0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Líder em </a:t>
            </a:r>
            <a:r>
              <a:rPr lang="pt-BR" sz="1600" dirty="0">
                <a:solidFill>
                  <a:srgbClr val="0046C0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seguro de automóvel </a:t>
            </a:r>
            <a:r>
              <a:rPr lang="pt-BR" sz="16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e </a:t>
            </a:r>
            <a:r>
              <a:rPr lang="pt-BR" sz="1600" dirty="0">
                <a:solidFill>
                  <a:srgbClr val="0046C0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residencial</a:t>
            </a:r>
            <a:r>
              <a:rPr lang="pt-BR" sz="16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;</a:t>
            </a:r>
          </a:p>
          <a:p>
            <a:pPr indent="-360000" algn="just">
              <a:spcAft>
                <a:spcPts val="1000"/>
              </a:spcAft>
              <a:buClr>
                <a:srgbClr val="0046C0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46C0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78 anos </a:t>
            </a:r>
            <a:r>
              <a:rPr lang="pt-BR" sz="16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de história: uma marca de confiança!</a:t>
            </a:r>
          </a:p>
          <a:p>
            <a:pPr indent="-360000" algn="just">
              <a:spcAft>
                <a:spcPts val="1000"/>
              </a:spcAft>
              <a:buClr>
                <a:srgbClr val="0046C0"/>
              </a:buClr>
              <a:buSzPct val="150000"/>
              <a:buFont typeface="Arial" panose="020B0604020202020204" pitchFamily="34" charset="0"/>
              <a:buChar char="•"/>
            </a:pPr>
            <a:r>
              <a:rPr lang="pt-BR" sz="16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Referência em </a:t>
            </a:r>
            <a:r>
              <a:rPr lang="pt-BR" sz="1600" dirty="0">
                <a:solidFill>
                  <a:srgbClr val="0046C0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atendimento</a:t>
            </a:r>
            <a:r>
              <a:rPr lang="pt-BR" sz="16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.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4E1CC39-2208-4280-A731-B35876D247B7}"/>
              </a:ext>
            </a:extLst>
          </p:cNvPr>
          <p:cNvGrpSpPr/>
          <p:nvPr/>
        </p:nvGrpSpPr>
        <p:grpSpPr>
          <a:xfrm>
            <a:off x="1480498" y="715616"/>
            <a:ext cx="5540752" cy="5996609"/>
            <a:chOff x="4363967" y="161200"/>
            <a:chExt cx="5810117" cy="6302146"/>
          </a:xfrm>
          <a:solidFill>
            <a:srgbClr val="0046C0"/>
          </a:solidFill>
        </p:grpSpPr>
        <p:sp>
          <p:nvSpPr>
            <p:cNvPr id="12" name="Google Shape;518;g11fda45577e_0_550">
              <a:extLst>
                <a:ext uri="{FF2B5EF4-FFF2-40B4-BE49-F238E27FC236}">
                  <a16:creationId xmlns:a16="http://schemas.microsoft.com/office/drawing/2014/main" id="{137F6616-5D4B-4715-9542-621EBC001814}"/>
                </a:ext>
              </a:extLst>
            </p:cNvPr>
            <p:cNvSpPr/>
            <p:nvPr/>
          </p:nvSpPr>
          <p:spPr>
            <a:xfrm>
              <a:off x="6947199" y="3025018"/>
              <a:ext cx="1682211" cy="1734720"/>
            </a:xfrm>
            <a:custGeom>
              <a:avLst/>
              <a:gdLst/>
              <a:ahLst/>
              <a:cxnLst/>
              <a:rect l="l" t="t" r="r" b="b"/>
              <a:pathLst>
                <a:path w="5279" h="5323" extrusionOk="0">
                  <a:moveTo>
                    <a:pt x="3864" y="2293"/>
                  </a:moveTo>
                  <a:cubicBezTo>
                    <a:pt x="3890" y="2293"/>
                    <a:pt x="3910" y="2293"/>
                    <a:pt x="3917" y="2296"/>
                  </a:cubicBezTo>
                  <a:cubicBezTo>
                    <a:pt x="3937" y="2302"/>
                    <a:pt x="4002" y="2322"/>
                    <a:pt x="4022" y="2322"/>
                  </a:cubicBezTo>
                  <a:cubicBezTo>
                    <a:pt x="4035" y="2322"/>
                    <a:pt x="4147" y="2328"/>
                    <a:pt x="4147" y="2328"/>
                  </a:cubicBezTo>
                  <a:lnTo>
                    <a:pt x="4226" y="2414"/>
                  </a:lnTo>
                  <a:lnTo>
                    <a:pt x="4226" y="2506"/>
                  </a:lnTo>
                  <a:cubicBezTo>
                    <a:pt x="4226" y="2526"/>
                    <a:pt x="4206" y="2526"/>
                    <a:pt x="4187" y="2546"/>
                  </a:cubicBezTo>
                  <a:cubicBezTo>
                    <a:pt x="4167" y="2565"/>
                    <a:pt x="4167" y="2644"/>
                    <a:pt x="4167" y="2664"/>
                  </a:cubicBezTo>
                  <a:cubicBezTo>
                    <a:pt x="4167" y="2684"/>
                    <a:pt x="4206" y="2710"/>
                    <a:pt x="4160" y="2723"/>
                  </a:cubicBezTo>
                  <a:cubicBezTo>
                    <a:pt x="4114" y="2736"/>
                    <a:pt x="4035" y="2743"/>
                    <a:pt x="3996" y="2750"/>
                  </a:cubicBezTo>
                  <a:cubicBezTo>
                    <a:pt x="3950" y="2750"/>
                    <a:pt x="3871" y="2743"/>
                    <a:pt x="3752" y="2730"/>
                  </a:cubicBezTo>
                  <a:cubicBezTo>
                    <a:pt x="3634" y="2710"/>
                    <a:pt x="3542" y="2710"/>
                    <a:pt x="3515" y="2704"/>
                  </a:cubicBezTo>
                  <a:cubicBezTo>
                    <a:pt x="3489" y="2697"/>
                    <a:pt x="3450" y="2638"/>
                    <a:pt x="3489" y="2598"/>
                  </a:cubicBezTo>
                  <a:cubicBezTo>
                    <a:pt x="3522" y="2559"/>
                    <a:pt x="3535" y="2552"/>
                    <a:pt x="3548" y="2539"/>
                  </a:cubicBezTo>
                  <a:cubicBezTo>
                    <a:pt x="3561" y="2526"/>
                    <a:pt x="3601" y="2506"/>
                    <a:pt x="3601" y="2500"/>
                  </a:cubicBezTo>
                  <a:cubicBezTo>
                    <a:pt x="3601" y="2486"/>
                    <a:pt x="3581" y="2427"/>
                    <a:pt x="3607" y="2388"/>
                  </a:cubicBezTo>
                  <a:cubicBezTo>
                    <a:pt x="3634" y="2348"/>
                    <a:pt x="3673" y="2296"/>
                    <a:pt x="3713" y="2296"/>
                  </a:cubicBezTo>
                  <a:cubicBezTo>
                    <a:pt x="3739" y="2296"/>
                    <a:pt x="3812" y="2293"/>
                    <a:pt x="3864" y="2293"/>
                  </a:cubicBezTo>
                  <a:close/>
                  <a:moveTo>
                    <a:pt x="2156" y="1"/>
                  </a:moveTo>
                  <a:cubicBezTo>
                    <a:pt x="2141" y="1"/>
                    <a:pt x="2096" y="86"/>
                    <a:pt x="2061" y="150"/>
                  </a:cubicBezTo>
                  <a:cubicBezTo>
                    <a:pt x="2015" y="222"/>
                    <a:pt x="1975" y="374"/>
                    <a:pt x="1975" y="374"/>
                  </a:cubicBezTo>
                  <a:lnTo>
                    <a:pt x="1903" y="532"/>
                  </a:lnTo>
                  <a:cubicBezTo>
                    <a:pt x="1903" y="532"/>
                    <a:pt x="1863" y="683"/>
                    <a:pt x="1863" y="716"/>
                  </a:cubicBezTo>
                  <a:cubicBezTo>
                    <a:pt x="1863" y="756"/>
                    <a:pt x="1850" y="788"/>
                    <a:pt x="1804" y="867"/>
                  </a:cubicBezTo>
                  <a:cubicBezTo>
                    <a:pt x="1752" y="953"/>
                    <a:pt x="1699" y="900"/>
                    <a:pt x="1699" y="1071"/>
                  </a:cubicBezTo>
                  <a:cubicBezTo>
                    <a:pt x="1699" y="1243"/>
                    <a:pt x="1732" y="1269"/>
                    <a:pt x="1699" y="1348"/>
                  </a:cubicBezTo>
                  <a:cubicBezTo>
                    <a:pt x="1659" y="1427"/>
                    <a:pt x="1580" y="1447"/>
                    <a:pt x="1561" y="1578"/>
                  </a:cubicBezTo>
                  <a:cubicBezTo>
                    <a:pt x="1534" y="1703"/>
                    <a:pt x="1561" y="1782"/>
                    <a:pt x="1541" y="1848"/>
                  </a:cubicBezTo>
                  <a:cubicBezTo>
                    <a:pt x="1521" y="1914"/>
                    <a:pt x="1284" y="1953"/>
                    <a:pt x="1218" y="2059"/>
                  </a:cubicBezTo>
                  <a:cubicBezTo>
                    <a:pt x="1146" y="2164"/>
                    <a:pt x="1139" y="2276"/>
                    <a:pt x="1074" y="2394"/>
                  </a:cubicBezTo>
                  <a:cubicBezTo>
                    <a:pt x="1014" y="2519"/>
                    <a:pt x="975" y="2598"/>
                    <a:pt x="903" y="2625"/>
                  </a:cubicBezTo>
                  <a:cubicBezTo>
                    <a:pt x="830" y="2658"/>
                    <a:pt x="718" y="2644"/>
                    <a:pt x="646" y="2690"/>
                  </a:cubicBezTo>
                  <a:cubicBezTo>
                    <a:pt x="580" y="2730"/>
                    <a:pt x="573" y="2815"/>
                    <a:pt x="475" y="2862"/>
                  </a:cubicBezTo>
                  <a:cubicBezTo>
                    <a:pt x="383" y="2901"/>
                    <a:pt x="330" y="2894"/>
                    <a:pt x="330" y="2954"/>
                  </a:cubicBezTo>
                  <a:cubicBezTo>
                    <a:pt x="330" y="3019"/>
                    <a:pt x="363" y="3026"/>
                    <a:pt x="363" y="3092"/>
                  </a:cubicBezTo>
                  <a:cubicBezTo>
                    <a:pt x="363" y="3158"/>
                    <a:pt x="383" y="3230"/>
                    <a:pt x="258" y="3322"/>
                  </a:cubicBezTo>
                  <a:cubicBezTo>
                    <a:pt x="251" y="3329"/>
                    <a:pt x="244" y="3335"/>
                    <a:pt x="238" y="3342"/>
                  </a:cubicBezTo>
                  <a:cubicBezTo>
                    <a:pt x="225" y="3349"/>
                    <a:pt x="218" y="3355"/>
                    <a:pt x="211" y="3362"/>
                  </a:cubicBezTo>
                  <a:cubicBezTo>
                    <a:pt x="205" y="3375"/>
                    <a:pt x="198" y="3381"/>
                    <a:pt x="192" y="3395"/>
                  </a:cubicBezTo>
                  <a:cubicBezTo>
                    <a:pt x="179" y="3401"/>
                    <a:pt x="172" y="3414"/>
                    <a:pt x="165" y="3421"/>
                  </a:cubicBezTo>
                  <a:cubicBezTo>
                    <a:pt x="165" y="3428"/>
                    <a:pt x="159" y="3434"/>
                    <a:pt x="159" y="3441"/>
                  </a:cubicBezTo>
                  <a:cubicBezTo>
                    <a:pt x="152" y="3441"/>
                    <a:pt x="152" y="3447"/>
                    <a:pt x="146" y="3454"/>
                  </a:cubicBezTo>
                  <a:cubicBezTo>
                    <a:pt x="139" y="3467"/>
                    <a:pt x="133" y="3474"/>
                    <a:pt x="126" y="3487"/>
                  </a:cubicBezTo>
                  <a:cubicBezTo>
                    <a:pt x="119" y="3500"/>
                    <a:pt x="113" y="3507"/>
                    <a:pt x="106" y="3520"/>
                  </a:cubicBezTo>
                  <a:cubicBezTo>
                    <a:pt x="100" y="3533"/>
                    <a:pt x="93" y="3539"/>
                    <a:pt x="86" y="3553"/>
                  </a:cubicBezTo>
                  <a:cubicBezTo>
                    <a:pt x="86" y="3553"/>
                    <a:pt x="86" y="3559"/>
                    <a:pt x="86" y="3559"/>
                  </a:cubicBezTo>
                  <a:cubicBezTo>
                    <a:pt x="80" y="3566"/>
                    <a:pt x="80" y="3572"/>
                    <a:pt x="73" y="3585"/>
                  </a:cubicBezTo>
                  <a:cubicBezTo>
                    <a:pt x="67" y="3599"/>
                    <a:pt x="60" y="3618"/>
                    <a:pt x="54" y="3632"/>
                  </a:cubicBezTo>
                  <a:cubicBezTo>
                    <a:pt x="47" y="3638"/>
                    <a:pt x="47" y="3645"/>
                    <a:pt x="47" y="3645"/>
                  </a:cubicBezTo>
                  <a:cubicBezTo>
                    <a:pt x="40" y="3658"/>
                    <a:pt x="40" y="3664"/>
                    <a:pt x="34" y="3678"/>
                  </a:cubicBezTo>
                  <a:cubicBezTo>
                    <a:pt x="34" y="3684"/>
                    <a:pt x="34" y="3691"/>
                    <a:pt x="34" y="3697"/>
                  </a:cubicBezTo>
                  <a:cubicBezTo>
                    <a:pt x="27" y="3704"/>
                    <a:pt x="27" y="3704"/>
                    <a:pt x="27" y="3711"/>
                  </a:cubicBezTo>
                  <a:cubicBezTo>
                    <a:pt x="27" y="3717"/>
                    <a:pt x="21" y="3724"/>
                    <a:pt x="21" y="3724"/>
                  </a:cubicBezTo>
                  <a:cubicBezTo>
                    <a:pt x="21" y="3730"/>
                    <a:pt x="21" y="3730"/>
                    <a:pt x="21" y="3730"/>
                  </a:cubicBezTo>
                  <a:cubicBezTo>
                    <a:pt x="21" y="3737"/>
                    <a:pt x="21" y="3737"/>
                    <a:pt x="21" y="3743"/>
                  </a:cubicBezTo>
                  <a:cubicBezTo>
                    <a:pt x="21" y="3743"/>
                    <a:pt x="21" y="3750"/>
                    <a:pt x="21" y="3750"/>
                  </a:cubicBezTo>
                  <a:cubicBezTo>
                    <a:pt x="21" y="3829"/>
                    <a:pt x="21" y="3901"/>
                    <a:pt x="27" y="3954"/>
                  </a:cubicBezTo>
                  <a:cubicBezTo>
                    <a:pt x="34" y="4013"/>
                    <a:pt x="93" y="4092"/>
                    <a:pt x="93" y="4132"/>
                  </a:cubicBezTo>
                  <a:cubicBezTo>
                    <a:pt x="93" y="4178"/>
                    <a:pt x="133" y="4230"/>
                    <a:pt x="67" y="4230"/>
                  </a:cubicBezTo>
                  <a:cubicBezTo>
                    <a:pt x="67" y="4230"/>
                    <a:pt x="1" y="4290"/>
                    <a:pt x="67" y="4342"/>
                  </a:cubicBezTo>
                  <a:cubicBezTo>
                    <a:pt x="133" y="4395"/>
                    <a:pt x="304" y="4408"/>
                    <a:pt x="304" y="4408"/>
                  </a:cubicBezTo>
                  <a:cubicBezTo>
                    <a:pt x="304" y="4408"/>
                    <a:pt x="277" y="4533"/>
                    <a:pt x="251" y="4546"/>
                  </a:cubicBezTo>
                  <a:cubicBezTo>
                    <a:pt x="225" y="4566"/>
                    <a:pt x="165" y="4612"/>
                    <a:pt x="218" y="4639"/>
                  </a:cubicBezTo>
                  <a:cubicBezTo>
                    <a:pt x="254" y="4664"/>
                    <a:pt x="258" y="4702"/>
                    <a:pt x="298" y="4702"/>
                  </a:cubicBezTo>
                  <a:cubicBezTo>
                    <a:pt x="310" y="4702"/>
                    <a:pt x="324" y="4698"/>
                    <a:pt x="343" y="4691"/>
                  </a:cubicBezTo>
                  <a:cubicBezTo>
                    <a:pt x="411" y="4660"/>
                    <a:pt x="367" y="4641"/>
                    <a:pt x="408" y="4641"/>
                  </a:cubicBezTo>
                  <a:cubicBezTo>
                    <a:pt x="419" y="4641"/>
                    <a:pt x="435" y="4642"/>
                    <a:pt x="462" y="4645"/>
                  </a:cubicBezTo>
                  <a:cubicBezTo>
                    <a:pt x="580" y="4658"/>
                    <a:pt x="600" y="4639"/>
                    <a:pt x="639" y="4704"/>
                  </a:cubicBezTo>
                  <a:cubicBezTo>
                    <a:pt x="685" y="4764"/>
                    <a:pt x="777" y="4810"/>
                    <a:pt x="863" y="4875"/>
                  </a:cubicBezTo>
                  <a:cubicBezTo>
                    <a:pt x="949" y="4948"/>
                    <a:pt x="1146" y="4961"/>
                    <a:pt x="1192" y="4968"/>
                  </a:cubicBezTo>
                  <a:cubicBezTo>
                    <a:pt x="1232" y="4974"/>
                    <a:pt x="1363" y="5027"/>
                    <a:pt x="1383" y="5053"/>
                  </a:cubicBezTo>
                  <a:cubicBezTo>
                    <a:pt x="1396" y="5086"/>
                    <a:pt x="1409" y="5112"/>
                    <a:pt x="1482" y="5145"/>
                  </a:cubicBezTo>
                  <a:cubicBezTo>
                    <a:pt x="1554" y="5185"/>
                    <a:pt x="1580" y="5264"/>
                    <a:pt x="1633" y="5323"/>
                  </a:cubicBezTo>
                  <a:cubicBezTo>
                    <a:pt x="1646" y="5310"/>
                    <a:pt x="1659" y="5297"/>
                    <a:pt x="1666" y="5283"/>
                  </a:cubicBezTo>
                  <a:cubicBezTo>
                    <a:pt x="1679" y="5237"/>
                    <a:pt x="1666" y="5191"/>
                    <a:pt x="1679" y="5145"/>
                  </a:cubicBezTo>
                  <a:cubicBezTo>
                    <a:pt x="1699" y="5079"/>
                    <a:pt x="1817" y="5053"/>
                    <a:pt x="1857" y="5014"/>
                  </a:cubicBezTo>
                  <a:cubicBezTo>
                    <a:pt x="1863" y="5014"/>
                    <a:pt x="1863" y="5007"/>
                    <a:pt x="1870" y="5007"/>
                  </a:cubicBezTo>
                  <a:cubicBezTo>
                    <a:pt x="1870" y="5000"/>
                    <a:pt x="1877" y="5000"/>
                    <a:pt x="1877" y="5000"/>
                  </a:cubicBezTo>
                  <a:cubicBezTo>
                    <a:pt x="1877" y="4994"/>
                    <a:pt x="1877" y="4994"/>
                    <a:pt x="1883" y="4987"/>
                  </a:cubicBezTo>
                  <a:cubicBezTo>
                    <a:pt x="1883" y="4987"/>
                    <a:pt x="1883" y="4981"/>
                    <a:pt x="1890" y="4981"/>
                  </a:cubicBezTo>
                  <a:cubicBezTo>
                    <a:pt x="1890" y="4974"/>
                    <a:pt x="1896" y="4961"/>
                    <a:pt x="1896" y="4954"/>
                  </a:cubicBezTo>
                  <a:cubicBezTo>
                    <a:pt x="1903" y="4954"/>
                    <a:pt x="1903" y="4948"/>
                    <a:pt x="1903" y="4941"/>
                  </a:cubicBezTo>
                  <a:cubicBezTo>
                    <a:pt x="1909" y="4922"/>
                    <a:pt x="1916" y="4902"/>
                    <a:pt x="1923" y="4875"/>
                  </a:cubicBezTo>
                  <a:cubicBezTo>
                    <a:pt x="1936" y="4829"/>
                    <a:pt x="1988" y="4737"/>
                    <a:pt x="2021" y="4704"/>
                  </a:cubicBezTo>
                  <a:cubicBezTo>
                    <a:pt x="2061" y="4671"/>
                    <a:pt x="2179" y="4671"/>
                    <a:pt x="2252" y="4652"/>
                  </a:cubicBezTo>
                  <a:cubicBezTo>
                    <a:pt x="2324" y="4632"/>
                    <a:pt x="2449" y="4599"/>
                    <a:pt x="2469" y="4599"/>
                  </a:cubicBezTo>
                  <a:cubicBezTo>
                    <a:pt x="2489" y="4599"/>
                    <a:pt x="2587" y="4553"/>
                    <a:pt x="2614" y="4553"/>
                  </a:cubicBezTo>
                  <a:cubicBezTo>
                    <a:pt x="2640" y="4553"/>
                    <a:pt x="2706" y="4599"/>
                    <a:pt x="2778" y="4599"/>
                  </a:cubicBezTo>
                  <a:cubicBezTo>
                    <a:pt x="2851" y="4599"/>
                    <a:pt x="2851" y="4592"/>
                    <a:pt x="2870" y="4573"/>
                  </a:cubicBezTo>
                  <a:cubicBezTo>
                    <a:pt x="2890" y="4546"/>
                    <a:pt x="2962" y="4507"/>
                    <a:pt x="3002" y="4487"/>
                  </a:cubicBezTo>
                  <a:cubicBezTo>
                    <a:pt x="3048" y="4461"/>
                    <a:pt x="3068" y="4454"/>
                    <a:pt x="3120" y="4448"/>
                  </a:cubicBezTo>
                  <a:cubicBezTo>
                    <a:pt x="3147" y="4444"/>
                    <a:pt x="3185" y="4443"/>
                    <a:pt x="3218" y="4443"/>
                  </a:cubicBezTo>
                  <a:cubicBezTo>
                    <a:pt x="3252" y="4443"/>
                    <a:pt x="3282" y="4444"/>
                    <a:pt x="3292" y="4448"/>
                  </a:cubicBezTo>
                  <a:cubicBezTo>
                    <a:pt x="3301" y="4450"/>
                    <a:pt x="3315" y="4452"/>
                    <a:pt x="3332" y="4452"/>
                  </a:cubicBezTo>
                  <a:cubicBezTo>
                    <a:pt x="3360" y="4452"/>
                    <a:pt x="3396" y="4447"/>
                    <a:pt x="3430" y="4434"/>
                  </a:cubicBezTo>
                  <a:cubicBezTo>
                    <a:pt x="3446" y="4426"/>
                    <a:pt x="3463" y="4423"/>
                    <a:pt x="3480" y="4423"/>
                  </a:cubicBezTo>
                  <a:cubicBezTo>
                    <a:pt x="3517" y="4423"/>
                    <a:pt x="3552" y="4439"/>
                    <a:pt x="3575" y="4448"/>
                  </a:cubicBezTo>
                  <a:cubicBezTo>
                    <a:pt x="3607" y="4461"/>
                    <a:pt x="3700" y="4494"/>
                    <a:pt x="3746" y="4520"/>
                  </a:cubicBezTo>
                  <a:cubicBezTo>
                    <a:pt x="3751" y="4523"/>
                    <a:pt x="3757" y="4525"/>
                    <a:pt x="3764" y="4525"/>
                  </a:cubicBezTo>
                  <a:cubicBezTo>
                    <a:pt x="3816" y="4525"/>
                    <a:pt x="3920" y="4453"/>
                    <a:pt x="3943" y="4448"/>
                  </a:cubicBezTo>
                  <a:cubicBezTo>
                    <a:pt x="3969" y="4434"/>
                    <a:pt x="4055" y="4375"/>
                    <a:pt x="4108" y="4336"/>
                  </a:cubicBezTo>
                  <a:cubicBezTo>
                    <a:pt x="4167" y="4296"/>
                    <a:pt x="4193" y="4270"/>
                    <a:pt x="4220" y="4237"/>
                  </a:cubicBezTo>
                  <a:cubicBezTo>
                    <a:pt x="4246" y="4198"/>
                    <a:pt x="4206" y="4165"/>
                    <a:pt x="4206" y="4138"/>
                  </a:cubicBezTo>
                  <a:cubicBezTo>
                    <a:pt x="4200" y="4119"/>
                    <a:pt x="4173" y="4046"/>
                    <a:pt x="4173" y="4013"/>
                  </a:cubicBezTo>
                  <a:cubicBezTo>
                    <a:pt x="4167" y="3980"/>
                    <a:pt x="4206" y="3941"/>
                    <a:pt x="4213" y="3921"/>
                  </a:cubicBezTo>
                  <a:cubicBezTo>
                    <a:pt x="4226" y="3908"/>
                    <a:pt x="4213" y="3836"/>
                    <a:pt x="4187" y="3822"/>
                  </a:cubicBezTo>
                  <a:cubicBezTo>
                    <a:pt x="4167" y="3809"/>
                    <a:pt x="4127" y="3816"/>
                    <a:pt x="4081" y="3776"/>
                  </a:cubicBezTo>
                  <a:cubicBezTo>
                    <a:pt x="4042" y="3737"/>
                    <a:pt x="4094" y="3691"/>
                    <a:pt x="4121" y="3645"/>
                  </a:cubicBezTo>
                  <a:cubicBezTo>
                    <a:pt x="4141" y="3599"/>
                    <a:pt x="4220" y="3539"/>
                    <a:pt x="4246" y="3507"/>
                  </a:cubicBezTo>
                  <a:cubicBezTo>
                    <a:pt x="4272" y="3474"/>
                    <a:pt x="4325" y="3454"/>
                    <a:pt x="4358" y="3434"/>
                  </a:cubicBezTo>
                  <a:cubicBezTo>
                    <a:pt x="4384" y="3414"/>
                    <a:pt x="4345" y="3342"/>
                    <a:pt x="4318" y="3289"/>
                  </a:cubicBezTo>
                  <a:cubicBezTo>
                    <a:pt x="4292" y="3237"/>
                    <a:pt x="4259" y="3197"/>
                    <a:pt x="4206" y="3138"/>
                  </a:cubicBezTo>
                  <a:cubicBezTo>
                    <a:pt x="4154" y="3079"/>
                    <a:pt x="4167" y="3052"/>
                    <a:pt x="4154" y="3013"/>
                  </a:cubicBezTo>
                  <a:cubicBezTo>
                    <a:pt x="4141" y="2973"/>
                    <a:pt x="4173" y="2987"/>
                    <a:pt x="4206" y="2941"/>
                  </a:cubicBezTo>
                  <a:cubicBezTo>
                    <a:pt x="4239" y="2888"/>
                    <a:pt x="4206" y="2881"/>
                    <a:pt x="4206" y="2815"/>
                  </a:cubicBezTo>
                  <a:cubicBezTo>
                    <a:pt x="4206" y="2750"/>
                    <a:pt x="4226" y="2710"/>
                    <a:pt x="4239" y="2684"/>
                  </a:cubicBezTo>
                  <a:cubicBezTo>
                    <a:pt x="4246" y="2664"/>
                    <a:pt x="4318" y="2664"/>
                    <a:pt x="4331" y="2664"/>
                  </a:cubicBezTo>
                  <a:cubicBezTo>
                    <a:pt x="4345" y="2664"/>
                    <a:pt x="4410" y="2651"/>
                    <a:pt x="4483" y="2638"/>
                  </a:cubicBezTo>
                  <a:cubicBezTo>
                    <a:pt x="4555" y="2618"/>
                    <a:pt x="4562" y="2605"/>
                    <a:pt x="4601" y="2579"/>
                  </a:cubicBezTo>
                  <a:cubicBezTo>
                    <a:pt x="4634" y="2552"/>
                    <a:pt x="4601" y="2513"/>
                    <a:pt x="4601" y="2500"/>
                  </a:cubicBezTo>
                  <a:cubicBezTo>
                    <a:pt x="4595" y="2493"/>
                    <a:pt x="4555" y="2453"/>
                    <a:pt x="4535" y="2407"/>
                  </a:cubicBezTo>
                  <a:cubicBezTo>
                    <a:pt x="4516" y="2361"/>
                    <a:pt x="4483" y="2328"/>
                    <a:pt x="4483" y="2309"/>
                  </a:cubicBezTo>
                  <a:cubicBezTo>
                    <a:pt x="4476" y="2282"/>
                    <a:pt x="4549" y="2230"/>
                    <a:pt x="4555" y="2203"/>
                  </a:cubicBezTo>
                  <a:cubicBezTo>
                    <a:pt x="4562" y="2177"/>
                    <a:pt x="4509" y="2124"/>
                    <a:pt x="4483" y="2085"/>
                  </a:cubicBezTo>
                  <a:cubicBezTo>
                    <a:pt x="4463" y="2045"/>
                    <a:pt x="4529" y="1993"/>
                    <a:pt x="4562" y="1986"/>
                  </a:cubicBezTo>
                  <a:cubicBezTo>
                    <a:pt x="4571" y="1984"/>
                    <a:pt x="4579" y="1983"/>
                    <a:pt x="4586" y="1983"/>
                  </a:cubicBezTo>
                  <a:cubicBezTo>
                    <a:pt x="4601" y="1983"/>
                    <a:pt x="4612" y="1986"/>
                    <a:pt x="4621" y="1986"/>
                  </a:cubicBezTo>
                  <a:cubicBezTo>
                    <a:pt x="4641" y="1986"/>
                    <a:pt x="4693" y="2006"/>
                    <a:pt x="4733" y="2019"/>
                  </a:cubicBezTo>
                  <a:cubicBezTo>
                    <a:pt x="4744" y="2021"/>
                    <a:pt x="4753" y="2022"/>
                    <a:pt x="4760" y="2022"/>
                  </a:cubicBezTo>
                  <a:cubicBezTo>
                    <a:pt x="4781" y="2022"/>
                    <a:pt x="4786" y="2014"/>
                    <a:pt x="4805" y="1999"/>
                  </a:cubicBezTo>
                  <a:cubicBezTo>
                    <a:pt x="4825" y="1986"/>
                    <a:pt x="4799" y="1953"/>
                    <a:pt x="4779" y="1920"/>
                  </a:cubicBezTo>
                  <a:cubicBezTo>
                    <a:pt x="4759" y="1888"/>
                    <a:pt x="4746" y="1855"/>
                    <a:pt x="4733" y="1835"/>
                  </a:cubicBezTo>
                  <a:cubicBezTo>
                    <a:pt x="4726" y="1815"/>
                    <a:pt x="4786" y="1716"/>
                    <a:pt x="4786" y="1716"/>
                  </a:cubicBezTo>
                  <a:cubicBezTo>
                    <a:pt x="4786" y="1716"/>
                    <a:pt x="4878" y="1789"/>
                    <a:pt x="4891" y="1802"/>
                  </a:cubicBezTo>
                  <a:cubicBezTo>
                    <a:pt x="4904" y="1815"/>
                    <a:pt x="4937" y="1855"/>
                    <a:pt x="4990" y="1901"/>
                  </a:cubicBezTo>
                  <a:cubicBezTo>
                    <a:pt x="5005" y="1916"/>
                    <a:pt x="5017" y="1921"/>
                    <a:pt x="5027" y="1921"/>
                  </a:cubicBezTo>
                  <a:cubicBezTo>
                    <a:pt x="5047" y="1921"/>
                    <a:pt x="5062" y="1901"/>
                    <a:pt x="5088" y="1901"/>
                  </a:cubicBezTo>
                  <a:cubicBezTo>
                    <a:pt x="5128" y="1901"/>
                    <a:pt x="5207" y="1914"/>
                    <a:pt x="5207" y="1914"/>
                  </a:cubicBezTo>
                  <a:cubicBezTo>
                    <a:pt x="5213" y="1888"/>
                    <a:pt x="5167" y="1861"/>
                    <a:pt x="5167" y="1848"/>
                  </a:cubicBezTo>
                  <a:lnTo>
                    <a:pt x="5167" y="1611"/>
                  </a:lnTo>
                  <a:cubicBezTo>
                    <a:pt x="5167" y="1545"/>
                    <a:pt x="5200" y="1558"/>
                    <a:pt x="5226" y="1539"/>
                  </a:cubicBezTo>
                  <a:cubicBezTo>
                    <a:pt x="5253" y="1526"/>
                    <a:pt x="5233" y="1486"/>
                    <a:pt x="5207" y="1473"/>
                  </a:cubicBezTo>
                  <a:cubicBezTo>
                    <a:pt x="5187" y="1460"/>
                    <a:pt x="5121" y="1407"/>
                    <a:pt x="5049" y="1361"/>
                  </a:cubicBezTo>
                  <a:cubicBezTo>
                    <a:pt x="4983" y="1315"/>
                    <a:pt x="5029" y="1210"/>
                    <a:pt x="5036" y="1177"/>
                  </a:cubicBezTo>
                  <a:cubicBezTo>
                    <a:pt x="5042" y="1144"/>
                    <a:pt x="5055" y="1065"/>
                    <a:pt x="5049" y="1019"/>
                  </a:cubicBezTo>
                  <a:cubicBezTo>
                    <a:pt x="5049" y="966"/>
                    <a:pt x="5029" y="953"/>
                    <a:pt x="5029" y="887"/>
                  </a:cubicBezTo>
                  <a:cubicBezTo>
                    <a:pt x="5029" y="821"/>
                    <a:pt x="5042" y="841"/>
                    <a:pt x="5088" y="788"/>
                  </a:cubicBezTo>
                  <a:cubicBezTo>
                    <a:pt x="5134" y="742"/>
                    <a:pt x="5226" y="723"/>
                    <a:pt x="5253" y="683"/>
                  </a:cubicBezTo>
                  <a:cubicBezTo>
                    <a:pt x="5278" y="647"/>
                    <a:pt x="5200" y="643"/>
                    <a:pt x="5152" y="643"/>
                  </a:cubicBezTo>
                  <a:cubicBezTo>
                    <a:pt x="5138" y="643"/>
                    <a:pt x="5127" y="644"/>
                    <a:pt x="5121" y="644"/>
                  </a:cubicBezTo>
                  <a:cubicBezTo>
                    <a:pt x="5106" y="644"/>
                    <a:pt x="5075" y="651"/>
                    <a:pt x="5046" y="651"/>
                  </a:cubicBezTo>
                  <a:cubicBezTo>
                    <a:pt x="5015" y="651"/>
                    <a:pt x="4986" y="642"/>
                    <a:pt x="4983" y="604"/>
                  </a:cubicBezTo>
                  <a:cubicBezTo>
                    <a:pt x="4970" y="532"/>
                    <a:pt x="5036" y="512"/>
                    <a:pt x="5055" y="486"/>
                  </a:cubicBezTo>
                  <a:cubicBezTo>
                    <a:pt x="5055" y="486"/>
                    <a:pt x="4917" y="459"/>
                    <a:pt x="4865" y="459"/>
                  </a:cubicBezTo>
                  <a:cubicBezTo>
                    <a:pt x="4812" y="459"/>
                    <a:pt x="4739" y="466"/>
                    <a:pt x="4687" y="479"/>
                  </a:cubicBezTo>
                  <a:cubicBezTo>
                    <a:pt x="4634" y="492"/>
                    <a:pt x="4522" y="584"/>
                    <a:pt x="4476" y="630"/>
                  </a:cubicBezTo>
                  <a:cubicBezTo>
                    <a:pt x="4446" y="661"/>
                    <a:pt x="4399" y="667"/>
                    <a:pt x="4354" y="667"/>
                  </a:cubicBezTo>
                  <a:cubicBezTo>
                    <a:pt x="4320" y="667"/>
                    <a:pt x="4288" y="663"/>
                    <a:pt x="4266" y="663"/>
                  </a:cubicBezTo>
                  <a:cubicBezTo>
                    <a:pt x="4213" y="663"/>
                    <a:pt x="4193" y="644"/>
                    <a:pt x="4160" y="617"/>
                  </a:cubicBezTo>
                  <a:cubicBezTo>
                    <a:pt x="4132" y="594"/>
                    <a:pt x="4104" y="590"/>
                    <a:pt x="4071" y="590"/>
                  </a:cubicBezTo>
                  <a:cubicBezTo>
                    <a:pt x="4058" y="590"/>
                    <a:pt x="4044" y="591"/>
                    <a:pt x="4029" y="591"/>
                  </a:cubicBezTo>
                  <a:cubicBezTo>
                    <a:pt x="3976" y="591"/>
                    <a:pt x="4048" y="690"/>
                    <a:pt x="4022" y="716"/>
                  </a:cubicBezTo>
                  <a:cubicBezTo>
                    <a:pt x="3996" y="749"/>
                    <a:pt x="4042" y="769"/>
                    <a:pt x="4022" y="815"/>
                  </a:cubicBezTo>
                  <a:cubicBezTo>
                    <a:pt x="4018" y="825"/>
                    <a:pt x="4011" y="828"/>
                    <a:pt x="4003" y="828"/>
                  </a:cubicBezTo>
                  <a:cubicBezTo>
                    <a:pt x="3972" y="828"/>
                    <a:pt x="3923" y="775"/>
                    <a:pt x="3923" y="775"/>
                  </a:cubicBezTo>
                  <a:cubicBezTo>
                    <a:pt x="3923" y="775"/>
                    <a:pt x="3627" y="663"/>
                    <a:pt x="3588" y="663"/>
                  </a:cubicBezTo>
                  <a:cubicBezTo>
                    <a:pt x="3555" y="663"/>
                    <a:pt x="3522" y="690"/>
                    <a:pt x="3496" y="696"/>
                  </a:cubicBezTo>
                  <a:cubicBezTo>
                    <a:pt x="3490" y="698"/>
                    <a:pt x="3477" y="700"/>
                    <a:pt x="3459" y="700"/>
                  </a:cubicBezTo>
                  <a:cubicBezTo>
                    <a:pt x="3419" y="700"/>
                    <a:pt x="3355" y="690"/>
                    <a:pt x="3305" y="644"/>
                  </a:cubicBezTo>
                  <a:cubicBezTo>
                    <a:pt x="3232" y="578"/>
                    <a:pt x="3305" y="558"/>
                    <a:pt x="3305" y="525"/>
                  </a:cubicBezTo>
                  <a:cubicBezTo>
                    <a:pt x="3305" y="486"/>
                    <a:pt x="3239" y="420"/>
                    <a:pt x="3199" y="407"/>
                  </a:cubicBezTo>
                  <a:cubicBezTo>
                    <a:pt x="3196" y="405"/>
                    <a:pt x="3193" y="405"/>
                    <a:pt x="3191" y="405"/>
                  </a:cubicBezTo>
                  <a:cubicBezTo>
                    <a:pt x="3166" y="405"/>
                    <a:pt x="3161" y="457"/>
                    <a:pt x="3107" y="492"/>
                  </a:cubicBezTo>
                  <a:cubicBezTo>
                    <a:pt x="3095" y="502"/>
                    <a:pt x="3086" y="506"/>
                    <a:pt x="3079" y="506"/>
                  </a:cubicBezTo>
                  <a:cubicBezTo>
                    <a:pt x="3056" y="506"/>
                    <a:pt x="3052" y="462"/>
                    <a:pt x="3002" y="407"/>
                  </a:cubicBezTo>
                  <a:cubicBezTo>
                    <a:pt x="2985" y="385"/>
                    <a:pt x="2975" y="377"/>
                    <a:pt x="2969" y="377"/>
                  </a:cubicBezTo>
                  <a:cubicBezTo>
                    <a:pt x="2953" y="377"/>
                    <a:pt x="2954" y="425"/>
                    <a:pt x="2903" y="453"/>
                  </a:cubicBezTo>
                  <a:cubicBezTo>
                    <a:pt x="2824" y="499"/>
                    <a:pt x="2837" y="598"/>
                    <a:pt x="2824" y="650"/>
                  </a:cubicBezTo>
                  <a:cubicBezTo>
                    <a:pt x="2819" y="692"/>
                    <a:pt x="2784" y="697"/>
                    <a:pt x="2771" y="697"/>
                  </a:cubicBezTo>
                  <a:cubicBezTo>
                    <a:pt x="2767" y="697"/>
                    <a:pt x="2765" y="696"/>
                    <a:pt x="2765" y="696"/>
                  </a:cubicBezTo>
                  <a:lnTo>
                    <a:pt x="2620" y="624"/>
                  </a:lnTo>
                  <a:cubicBezTo>
                    <a:pt x="2620" y="624"/>
                    <a:pt x="2508" y="512"/>
                    <a:pt x="2462" y="459"/>
                  </a:cubicBezTo>
                  <a:cubicBezTo>
                    <a:pt x="2445" y="444"/>
                    <a:pt x="2423" y="439"/>
                    <a:pt x="2400" y="439"/>
                  </a:cubicBezTo>
                  <a:cubicBezTo>
                    <a:pt x="2356" y="439"/>
                    <a:pt x="2309" y="459"/>
                    <a:pt x="2291" y="459"/>
                  </a:cubicBezTo>
                  <a:cubicBezTo>
                    <a:pt x="2265" y="459"/>
                    <a:pt x="2206" y="446"/>
                    <a:pt x="2133" y="400"/>
                  </a:cubicBezTo>
                  <a:cubicBezTo>
                    <a:pt x="2054" y="361"/>
                    <a:pt x="2120" y="255"/>
                    <a:pt x="2133" y="190"/>
                  </a:cubicBezTo>
                  <a:cubicBezTo>
                    <a:pt x="2140" y="124"/>
                    <a:pt x="2166" y="25"/>
                    <a:pt x="2160" y="5"/>
                  </a:cubicBezTo>
                  <a:cubicBezTo>
                    <a:pt x="2159" y="2"/>
                    <a:pt x="2157" y="1"/>
                    <a:pt x="2156" y="1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13" name="Google Shape;519;g11fda45577e_0_550">
              <a:extLst>
                <a:ext uri="{FF2B5EF4-FFF2-40B4-BE49-F238E27FC236}">
                  <a16:creationId xmlns:a16="http://schemas.microsoft.com/office/drawing/2014/main" id="{02DE01C0-D388-41F9-9B39-E5AEF26DBDD3}"/>
                </a:ext>
              </a:extLst>
            </p:cNvPr>
            <p:cNvSpPr/>
            <p:nvPr/>
          </p:nvSpPr>
          <p:spPr>
            <a:xfrm>
              <a:off x="6913122" y="5443354"/>
              <a:ext cx="698848" cy="451031"/>
            </a:xfrm>
            <a:custGeom>
              <a:avLst/>
              <a:gdLst/>
              <a:ahLst/>
              <a:cxnLst/>
              <a:rect l="l" t="t" r="r" b="b"/>
              <a:pathLst>
                <a:path w="3917" h="2528" extrusionOk="0">
                  <a:moveTo>
                    <a:pt x="2765" y="0"/>
                  </a:moveTo>
                  <a:cubicBezTo>
                    <a:pt x="2745" y="0"/>
                    <a:pt x="2659" y="27"/>
                    <a:pt x="2574" y="40"/>
                  </a:cubicBezTo>
                  <a:cubicBezTo>
                    <a:pt x="2488" y="60"/>
                    <a:pt x="2482" y="73"/>
                    <a:pt x="2482" y="73"/>
                  </a:cubicBezTo>
                  <a:cubicBezTo>
                    <a:pt x="2482" y="73"/>
                    <a:pt x="2423" y="46"/>
                    <a:pt x="2390" y="40"/>
                  </a:cubicBezTo>
                  <a:cubicBezTo>
                    <a:pt x="2363" y="40"/>
                    <a:pt x="2258" y="125"/>
                    <a:pt x="2238" y="139"/>
                  </a:cubicBezTo>
                  <a:cubicBezTo>
                    <a:pt x="2219" y="158"/>
                    <a:pt x="2166" y="185"/>
                    <a:pt x="2166" y="185"/>
                  </a:cubicBezTo>
                  <a:lnTo>
                    <a:pt x="2001" y="185"/>
                  </a:lnTo>
                  <a:cubicBezTo>
                    <a:pt x="1999" y="185"/>
                    <a:pt x="1997" y="184"/>
                    <a:pt x="1995" y="184"/>
                  </a:cubicBezTo>
                  <a:cubicBezTo>
                    <a:pt x="1890" y="184"/>
                    <a:pt x="1903" y="344"/>
                    <a:pt x="1903" y="395"/>
                  </a:cubicBezTo>
                  <a:lnTo>
                    <a:pt x="1903" y="533"/>
                  </a:lnTo>
                  <a:cubicBezTo>
                    <a:pt x="1903" y="566"/>
                    <a:pt x="1817" y="553"/>
                    <a:pt x="1764" y="560"/>
                  </a:cubicBezTo>
                  <a:cubicBezTo>
                    <a:pt x="1763" y="560"/>
                    <a:pt x="1761" y="560"/>
                    <a:pt x="1760" y="560"/>
                  </a:cubicBezTo>
                  <a:cubicBezTo>
                    <a:pt x="1704" y="560"/>
                    <a:pt x="1559" y="448"/>
                    <a:pt x="1501" y="435"/>
                  </a:cubicBezTo>
                  <a:cubicBezTo>
                    <a:pt x="1481" y="428"/>
                    <a:pt x="1460" y="426"/>
                    <a:pt x="1441" y="426"/>
                  </a:cubicBezTo>
                  <a:cubicBezTo>
                    <a:pt x="1402" y="426"/>
                    <a:pt x="1370" y="435"/>
                    <a:pt x="1370" y="435"/>
                  </a:cubicBezTo>
                  <a:cubicBezTo>
                    <a:pt x="1370" y="435"/>
                    <a:pt x="1350" y="422"/>
                    <a:pt x="1297" y="376"/>
                  </a:cubicBezTo>
                  <a:cubicBezTo>
                    <a:pt x="1271" y="353"/>
                    <a:pt x="1229" y="350"/>
                    <a:pt x="1188" y="350"/>
                  </a:cubicBezTo>
                  <a:cubicBezTo>
                    <a:pt x="1168" y="350"/>
                    <a:pt x="1148" y="351"/>
                    <a:pt x="1131" y="351"/>
                  </a:cubicBezTo>
                  <a:cubicBezTo>
                    <a:pt x="1119" y="351"/>
                    <a:pt x="1109" y="350"/>
                    <a:pt x="1100" y="349"/>
                  </a:cubicBezTo>
                  <a:cubicBezTo>
                    <a:pt x="1089" y="348"/>
                    <a:pt x="1077" y="347"/>
                    <a:pt x="1064" y="347"/>
                  </a:cubicBezTo>
                  <a:cubicBezTo>
                    <a:pt x="1031" y="347"/>
                    <a:pt x="997" y="351"/>
                    <a:pt x="977" y="351"/>
                  </a:cubicBezTo>
                  <a:cubicBezTo>
                    <a:pt x="970" y="351"/>
                    <a:pt x="964" y="351"/>
                    <a:pt x="961" y="349"/>
                  </a:cubicBezTo>
                  <a:cubicBezTo>
                    <a:pt x="942" y="343"/>
                    <a:pt x="836" y="283"/>
                    <a:pt x="797" y="231"/>
                  </a:cubicBezTo>
                  <a:cubicBezTo>
                    <a:pt x="786" y="218"/>
                    <a:pt x="772" y="214"/>
                    <a:pt x="757" y="214"/>
                  </a:cubicBezTo>
                  <a:cubicBezTo>
                    <a:pt x="722" y="214"/>
                    <a:pt x="681" y="235"/>
                    <a:pt x="651" y="235"/>
                  </a:cubicBezTo>
                  <a:cubicBezTo>
                    <a:pt x="644" y="235"/>
                    <a:pt x="638" y="233"/>
                    <a:pt x="632" y="231"/>
                  </a:cubicBezTo>
                  <a:cubicBezTo>
                    <a:pt x="629" y="230"/>
                    <a:pt x="626" y="229"/>
                    <a:pt x="623" y="229"/>
                  </a:cubicBezTo>
                  <a:cubicBezTo>
                    <a:pt x="594" y="229"/>
                    <a:pt x="567" y="283"/>
                    <a:pt x="567" y="283"/>
                  </a:cubicBezTo>
                  <a:cubicBezTo>
                    <a:pt x="567" y="283"/>
                    <a:pt x="461" y="270"/>
                    <a:pt x="448" y="218"/>
                  </a:cubicBezTo>
                  <a:cubicBezTo>
                    <a:pt x="436" y="188"/>
                    <a:pt x="404" y="183"/>
                    <a:pt x="375" y="183"/>
                  </a:cubicBezTo>
                  <a:cubicBezTo>
                    <a:pt x="358" y="183"/>
                    <a:pt x="342" y="185"/>
                    <a:pt x="330" y="185"/>
                  </a:cubicBezTo>
                  <a:cubicBezTo>
                    <a:pt x="310" y="185"/>
                    <a:pt x="238" y="211"/>
                    <a:pt x="178" y="231"/>
                  </a:cubicBezTo>
                  <a:cubicBezTo>
                    <a:pt x="185" y="250"/>
                    <a:pt x="185" y="270"/>
                    <a:pt x="178" y="290"/>
                  </a:cubicBezTo>
                  <a:cubicBezTo>
                    <a:pt x="172" y="428"/>
                    <a:pt x="185" y="553"/>
                    <a:pt x="159" y="672"/>
                  </a:cubicBezTo>
                  <a:cubicBezTo>
                    <a:pt x="126" y="784"/>
                    <a:pt x="80" y="856"/>
                    <a:pt x="60" y="863"/>
                  </a:cubicBezTo>
                  <a:cubicBezTo>
                    <a:pt x="60" y="863"/>
                    <a:pt x="53" y="869"/>
                    <a:pt x="53" y="869"/>
                  </a:cubicBezTo>
                  <a:cubicBezTo>
                    <a:pt x="47" y="869"/>
                    <a:pt x="40" y="876"/>
                    <a:pt x="27" y="876"/>
                  </a:cubicBezTo>
                  <a:cubicBezTo>
                    <a:pt x="27" y="882"/>
                    <a:pt x="20" y="882"/>
                    <a:pt x="14" y="889"/>
                  </a:cubicBezTo>
                  <a:cubicBezTo>
                    <a:pt x="7" y="889"/>
                    <a:pt x="7" y="889"/>
                    <a:pt x="1" y="895"/>
                  </a:cubicBezTo>
                  <a:cubicBezTo>
                    <a:pt x="119" y="895"/>
                    <a:pt x="323" y="895"/>
                    <a:pt x="356" y="889"/>
                  </a:cubicBezTo>
                  <a:cubicBezTo>
                    <a:pt x="365" y="889"/>
                    <a:pt x="390" y="889"/>
                    <a:pt x="425" y="889"/>
                  </a:cubicBezTo>
                  <a:cubicBezTo>
                    <a:pt x="548" y="889"/>
                    <a:pt x="796" y="893"/>
                    <a:pt x="909" y="928"/>
                  </a:cubicBezTo>
                  <a:cubicBezTo>
                    <a:pt x="1054" y="981"/>
                    <a:pt x="1238" y="1080"/>
                    <a:pt x="1304" y="1106"/>
                  </a:cubicBezTo>
                  <a:cubicBezTo>
                    <a:pt x="1370" y="1132"/>
                    <a:pt x="1620" y="1172"/>
                    <a:pt x="1620" y="1172"/>
                  </a:cubicBezTo>
                  <a:cubicBezTo>
                    <a:pt x="1620" y="1172"/>
                    <a:pt x="1692" y="1185"/>
                    <a:pt x="1705" y="1225"/>
                  </a:cubicBezTo>
                  <a:cubicBezTo>
                    <a:pt x="1712" y="1257"/>
                    <a:pt x="2179" y="1606"/>
                    <a:pt x="2232" y="1685"/>
                  </a:cubicBezTo>
                  <a:cubicBezTo>
                    <a:pt x="2291" y="1764"/>
                    <a:pt x="2462" y="1856"/>
                    <a:pt x="2534" y="1856"/>
                  </a:cubicBezTo>
                  <a:cubicBezTo>
                    <a:pt x="2607" y="1856"/>
                    <a:pt x="2837" y="1823"/>
                    <a:pt x="2857" y="1823"/>
                  </a:cubicBezTo>
                  <a:cubicBezTo>
                    <a:pt x="2866" y="1823"/>
                    <a:pt x="2903" y="1815"/>
                    <a:pt x="2938" y="1815"/>
                  </a:cubicBezTo>
                  <a:cubicBezTo>
                    <a:pt x="2982" y="1815"/>
                    <a:pt x="3022" y="1829"/>
                    <a:pt x="2989" y="1896"/>
                  </a:cubicBezTo>
                  <a:cubicBezTo>
                    <a:pt x="2936" y="2008"/>
                    <a:pt x="2857" y="2027"/>
                    <a:pt x="2837" y="2047"/>
                  </a:cubicBezTo>
                  <a:cubicBezTo>
                    <a:pt x="2817" y="2067"/>
                    <a:pt x="2844" y="2120"/>
                    <a:pt x="2817" y="2179"/>
                  </a:cubicBezTo>
                  <a:cubicBezTo>
                    <a:pt x="2791" y="2238"/>
                    <a:pt x="2719" y="2317"/>
                    <a:pt x="2706" y="2343"/>
                  </a:cubicBezTo>
                  <a:cubicBezTo>
                    <a:pt x="2700" y="2353"/>
                    <a:pt x="2692" y="2355"/>
                    <a:pt x="2684" y="2355"/>
                  </a:cubicBezTo>
                  <a:cubicBezTo>
                    <a:pt x="2675" y="2355"/>
                    <a:pt x="2666" y="2351"/>
                    <a:pt x="2664" y="2351"/>
                  </a:cubicBezTo>
                  <a:cubicBezTo>
                    <a:pt x="2661" y="2351"/>
                    <a:pt x="2666" y="2356"/>
                    <a:pt x="2686" y="2376"/>
                  </a:cubicBezTo>
                  <a:cubicBezTo>
                    <a:pt x="2699" y="2390"/>
                    <a:pt x="2712" y="2394"/>
                    <a:pt x="2725" y="2394"/>
                  </a:cubicBezTo>
                  <a:cubicBezTo>
                    <a:pt x="2751" y="2394"/>
                    <a:pt x="2774" y="2374"/>
                    <a:pt x="2786" y="2374"/>
                  </a:cubicBezTo>
                  <a:cubicBezTo>
                    <a:pt x="2788" y="2374"/>
                    <a:pt x="2790" y="2375"/>
                    <a:pt x="2791" y="2376"/>
                  </a:cubicBezTo>
                  <a:cubicBezTo>
                    <a:pt x="2796" y="2380"/>
                    <a:pt x="2804" y="2381"/>
                    <a:pt x="2813" y="2381"/>
                  </a:cubicBezTo>
                  <a:cubicBezTo>
                    <a:pt x="2840" y="2381"/>
                    <a:pt x="2877" y="2370"/>
                    <a:pt x="2877" y="2370"/>
                  </a:cubicBezTo>
                  <a:cubicBezTo>
                    <a:pt x="2877" y="2370"/>
                    <a:pt x="2903" y="2403"/>
                    <a:pt x="2923" y="2435"/>
                  </a:cubicBezTo>
                  <a:cubicBezTo>
                    <a:pt x="2923" y="2442"/>
                    <a:pt x="2942" y="2475"/>
                    <a:pt x="2969" y="2528"/>
                  </a:cubicBezTo>
                  <a:cubicBezTo>
                    <a:pt x="3100" y="2363"/>
                    <a:pt x="3272" y="2185"/>
                    <a:pt x="3370" y="2106"/>
                  </a:cubicBezTo>
                  <a:cubicBezTo>
                    <a:pt x="3377" y="2100"/>
                    <a:pt x="3383" y="2093"/>
                    <a:pt x="3390" y="2087"/>
                  </a:cubicBezTo>
                  <a:cubicBezTo>
                    <a:pt x="3390" y="2087"/>
                    <a:pt x="3397" y="2080"/>
                    <a:pt x="3403" y="2073"/>
                  </a:cubicBezTo>
                  <a:cubicBezTo>
                    <a:pt x="3528" y="1988"/>
                    <a:pt x="3752" y="1804"/>
                    <a:pt x="3759" y="1712"/>
                  </a:cubicBezTo>
                  <a:cubicBezTo>
                    <a:pt x="3772" y="1626"/>
                    <a:pt x="3798" y="1290"/>
                    <a:pt x="3831" y="1211"/>
                  </a:cubicBezTo>
                  <a:cubicBezTo>
                    <a:pt x="3864" y="1132"/>
                    <a:pt x="3877" y="1067"/>
                    <a:pt x="3877" y="1067"/>
                  </a:cubicBezTo>
                  <a:cubicBezTo>
                    <a:pt x="3877" y="1067"/>
                    <a:pt x="3798" y="948"/>
                    <a:pt x="3791" y="922"/>
                  </a:cubicBezTo>
                  <a:cubicBezTo>
                    <a:pt x="3778" y="895"/>
                    <a:pt x="3759" y="764"/>
                    <a:pt x="3759" y="737"/>
                  </a:cubicBezTo>
                  <a:cubicBezTo>
                    <a:pt x="3759" y="718"/>
                    <a:pt x="3759" y="533"/>
                    <a:pt x="3759" y="481"/>
                  </a:cubicBezTo>
                  <a:cubicBezTo>
                    <a:pt x="3765" y="435"/>
                    <a:pt x="3917" y="204"/>
                    <a:pt x="3917" y="204"/>
                  </a:cubicBezTo>
                  <a:cubicBezTo>
                    <a:pt x="3917" y="204"/>
                    <a:pt x="3884" y="171"/>
                    <a:pt x="3844" y="132"/>
                  </a:cubicBezTo>
                  <a:cubicBezTo>
                    <a:pt x="3818" y="106"/>
                    <a:pt x="3785" y="66"/>
                    <a:pt x="3772" y="33"/>
                  </a:cubicBezTo>
                  <a:cubicBezTo>
                    <a:pt x="3669" y="14"/>
                    <a:pt x="3581" y="8"/>
                    <a:pt x="3510" y="8"/>
                  </a:cubicBezTo>
                  <a:cubicBezTo>
                    <a:pt x="3408" y="8"/>
                    <a:pt x="3341" y="22"/>
                    <a:pt x="3318" y="33"/>
                  </a:cubicBezTo>
                  <a:cubicBezTo>
                    <a:pt x="3272" y="53"/>
                    <a:pt x="3179" y="132"/>
                    <a:pt x="3127" y="171"/>
                  </a:cubicBezTo>
                  <a:cubicBezTo>
                    <a:pt x="3108" y="182"/>
                    <a:pt x="3092" y="186"/>
                    <a:pt x="3079" y="186"/>
                  </a:cubicBezTo>
                  <a:cubicBezTo>
                    <a:pt x="3051" y="186"/>
                    <a:pt x="3033" y="169"/>
                    <a:pt x="3015" y="165"/>
                  </a:cubicBezTo>
                  <a:cubicBezTo>
                    <a:pt x="2989" y="158"/>
                    <a:pt x="2962" y="125"/>
                    <a:pt x="2923" y="73"/>
                  </a:cubicBezTo>
                  <a:cubicBezTo>
                    <a:pt x="2883" y="20"/>
                    <a:pt x="2785" y="0"/>
                    <a:pt x="2765" y="0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14" name="Google Shape;520;g11fda45577e_0_550">
              <a:extLst>
                <a:ext uri="{FF2B5EF4-FFF2-40B4-BE49-F238E27FC236}">
                  <a16:creationId xmlns:a16="http://schemas.microsoft.com/office/drawing/2014/main" id="{645A1942-9AA4-4F27-91BD-A5D5BCD576E5}"/>
                </a:ext>
              </a:extLst>
            </p:cNvPr>
            <p:cNvSpPr/>
            <p:nvPr/>
          </p:nvSpPr>
          <p:spPr>
            <a:xfrm>
              <a:off x="7624630" y="2150923"/>
              <a:ext cx="833906" cy="1218924"/>
            </a:xfrm>
            <a:custGeom>
              <a:avLst/>
              <a:gdLst/>
              <a:ahLst/>
              <a:cxnLst/>
              <a:rect l="l" t="t" r="r" b="b"/>
              <a:pathLst>
                <a:path w="4674" h="6832" extrusionOk="0">
                  <a:moveTo>
                    <a:pt x="1541" y="0"/>
                  </a:moveTo>
                  <a:cubicBezTo>
                    <a:pt x="1548" y="132"/>
                    <a:pt x="1548" y="310"/>
                    <a:pt x="1541" y="402"/>
                  </a:cubicBezTo>
                  <a:cubicBezTo>
                    <a:pt x="1521" y="573"/>
                    <a:pt x="1429" y="909"/>
                    <a:pt x="1376" y="1014"/>
                  </a:cubicBezTo>
                  <a:cubicBezTo>
                    <a:pt x="1317" y="1119"/>
                    <a:pt x="1218" y="1244"/>
                    <a:pt x="1199" y="1336"/>
                  </a:cubicBezTo>
                  <a:cubicBezTo>
                    <a:pt x="1172" y="1428"/>
                    <a:pt x="1172" y="1540"/>
                    <a:pt x="1146" y="1606"/>
                  </a:cubicBezTo>
                  <a:cubicBezTo>
                    <a:pt x="1126" y="1672"/>
                    <a:pt x="1100" y="1725"/>
                    <a:pt x="1041" y="1810"/>
                  </a:cubicBezTo>
                  <a:cubicBezTo>
                    <a:pt x="975" y="1896"/>
                    <a:pt x="896" y="1968"/>
                    <a:pt x="876" y="2021"/>
                  </a:cubicBezTo>
                  <a:cubicBezTo>
                    <a:pt x="856" y="2073"/>
                    <a:pt x="883" y="2100"/>
                    <a:pt x="824" y="2185"/>
                  </a:cubicBezTo>
                  <a:cubicBezTo>
                    <a:pt x="771" y="2271"/>
                    <a:pt x="758" y="2304"/>
                    <a:pt x="692" y="2389"/>
                  </a:cubicBezTo>
                  <a:cubicBezTo>
                    <a:pt x="659" y="2429"/>
                    <a:pt x="633" y="2475"/>
                    <a:pt x="600" y="2521"/>
                  </a:cubicBezTo>
                  <a:cubicBezTo>
                    <a:pt x="560" y="2574"/>
                    <a:pt x="514" y="2626"/>
                    <a:pt x="462" y="2659"/>
                  </a:cubicBezTo>
                  <a:cubicBezTo>
                    <a:pt x="356" y="2725"/>
                    <a:pt x="238" y="2758"/>
                    <a:pt x="198" y="2804"/>
                  </a:cubicBezTo>
                  <a:cubicBezTo>
                    <a:pt x="152" y="2843"/>
                    <a:pt x="119" y="2830"/>
                    <a:pt x="54" y="2936"/>
                  </a:cubicBezTo>
                  <a:cubicBezTo>
                    <a:pt x="34" y="2962"/>
                    <a:pt x="21" y="2982"/>
                    <a:pt x="1" y="2995"/>
                  </a:cubicBezTo>
                  <a:lnTo>
                    <a:pt x="60" y="3133"/>
                  </a:lnTo>
                  <a:cubicBezTo>
                    <a:pt x="60" y="3133"/>
                    <a:pt x="107" y="3130"/>
                    <a:pt x="154" y="3130"/>
                  </a:cubicBezTo>
                  <a:cubicBezTo>
                    <a:pt x="177" y="3130"/>
                    <a:pt x="201" y="3131"/>
                    <a:pt x="218" y="3133"/>
                  </a:cubicBezTo>
                  <a:cubicBezTo>
                    <a:pt x="220" y="3133"/>
                    <a:pt x="222" y="3133"/>
                    <a:pt x="224" y="3133"/>
                  </a:cubicBezTo>
                  <a:cubicBezTo>
                    <a:pt x="252" y="3133"/>
                    <a:pt x="274" y="3105"/>
                    <a:pt x="302" y="3105"/>
                  </a:cubicBezTo>
                  <a:cubicBezTo>
                    <a:pt x="315" y="3105"/>
                    <a:pt x="331" y="3112"/>
                    <a:pt x="350" y="3133"/>
                  </a:cubicBezTo>
                  <a:cubicBezTo>
                    <a:pt x="409" y="3192"/>
                    <a:pt x="527" y="3271"/>
                    <a:pt x="554" y="3317"/>
                  </a:cubicBezTo>
                  <a:cubicBezTo>
                    <a:pt x="587" y="3370"/>
                    <a:pt x="652" y="3482"/>
                    <a:pt x="659" y="3567"/>
                  </a:cubicBezTo>
                  <a:cubicBezTo>
                    <a:pt x="666" y="3646"/>
                    <a:pt x="652" y="3864"/>
                    <a:pt x="659" y="3923"/>
                  </a:cubicBezTo>
                  <a:cubicBezTo>
                    <a:pt x="666" y="3989"/>
                    <a:pt x="659" y="4133"/>
                    <a:pt x="659" y="4133"/>
                  </a:cubicBezTo>
                  <a:cubicBezTo>
                    <a:pt x="659" y="4133"/>
                    <a:pt x="626" y="4449"/>
                    <a:pt x="567" y="4489"/>
                  </a:cubicBezTo>
                  <a:cubicBezTo>
                    <a:pt x="514" y="4535"/>
                    <a:pt x="376" y="4587"/>
                    <a:pt x="409" y="4620"/>
                  </a:cubicBezTo>
                  <a:cubicBezTo>
                    <a:pt x="442" y="4643"/>
                    <a:pt x="476" y="4669"/>
                    <a:pt x="517" y="4669"/>
                  </a:cubicBezTo>
                  <a:cubicBezTo>
                    <a:pt x="524" y="4669"/>
                    <a:pt x="532" y="4669"/>
                    <a:pt x="541" y="4666"/>
                  </a:cubicBezTo>
                  <a:cubicBezTo>
                    <a:pt x="568" y="4659"/>
                    <a:pt x="584" y="4641"/>
                    <a:pt x="592" y="4641"/>
                  </a:cubicBezTo>
                  <a:cubicBezTo>
                    <a:pt x="598" y="4641"/>
                    <a:pt x="600" y="4649"/>
                    <a:pt x="600" y="4673"/>
                  </a:cubicBezTo>
                  <a:cubicBezTo>
                    <a:pt x="600" y="4726"/>
                    <a:pt x="600" y="4765"/>
                    <a:pt x="633" y="4824"/>
                  </a:cubicBezTo>
                  <a:cubicBezTo>
                    <a:pt x="659" y="4890"/>
                    <a:pt x="758" y="4976"/>
                    <a:pt x="778" y="5009"/>
                  </a:cubicBezTo>
                  <a:cubicBezTo>
                    <a:pt x="796" y="5046"/>
                    <a:pt x="880" y="5201"/>
                    <a:pt x="905" y="5201"/>
                  </a:cubicBezTo>
                  <a:cubicBezTo>
                    <a:pt x="907" y="5201"/>
                    <a:pt x="908" y="5201"/>
                    <a:pt x="909" y="5200"/>
                  </a:cubicBezTo>
                  <a:cubicBezTo>
                    <a:pt x="929" y="5180"/>
                    <a:pt x="1001" y="5101"/>
                    <a:pt x="1080" y="5081"/>
                  </a:cubicBezTo>
                  <a:cubicBezTo>
                    <a:pt x="1118" y="5072"/>
                    <a:pt x="1156" y="5065"/>
                    <a:pt x="1190" y="5065"/>
                  </a:cubicBezTo>
                  <a:cubicBezTo>
                    <a:pt x="1227" y="5065"/>
                    <a:pt x="1257" y="5073"/>
                    <a:pt x="1271" y="5094"/>
                  </a:cubicBezTo>
                  <a:cubicBezTo>
                    <a:pt x="1297" y="5140"/>
                    <a:pt x="1317" y="5232"/>
                    <a:pt x="1324" y="5311"/>
                  </a:cubicBezTo>
                  <a:cubicBezTo>
                    <a:pt x="1330" y="5384"/>
                    <a:pt x="1297" y="5483"/>
                    <a:pt x="1278" y="5483"/>
                  </a:cubicBezTo>
                  <a:cubicBezTo>
                    <a:pt x="1265" y="5483"/>
                    <a:pt x="1243" y="5474"/>
                    <a:pt x="1216" y="5474"/>
                  </a:cubicBezTo>
                  <a:cubicBezTo>
                    <a:pt x="1202" y="5474"/>
                    <a:pt x="1188" y="5476"/>
                    <a:pt x="1172" y="5483"/>
                  </a:cubicBezTo>
                  <a:cubicBezTo>
                    <a:pt x="1133" y="5509"/>
                    <a:pt x="1107" y="5476"/>
                    <a:pt x="1080" y="5542"/>
                  </a:cubicBezTo>
                  <a:cubicBezTo>
                    <a:pt x="1061" y="5608"/>
                    <a:pt x="1067" y="5647"/>
                    <a:pt x="1034" y="5713"/>
                  </a:cubicBezTo>
                  <a:cubicBezTo>
                    <a:pt x="995" y="5779"/>
                    <a:pt x="975" y="5831"/>
                    <a:pt x="935" y="5891"/>
                  </a:cubicBezTo>
                  <a:cubicBezTo>
                    <a:pt x="935" y="5891"/>
                    <a:pt x="942" y="5937"/>
                    <a:pt x="962" y="5956"/>
                  </a:cubicBezTo>
                  <a:cubicBezTo>
                    <a:pt x="988" y="5983"/>
                    <a:pt x="1014" y="5956"/>
                    <a:pt x="1028" y="6009"/>
                  </a:cubicBezTo>
                  <a:cubicBezTo>
                    <a:pt x="1047" y="6062"/>
                    <a:pt x="1034" y="6108"/>
                    <a:pt x="1061" y="6134"/>
                  </a:cubicBezTo>
                  <a:cubicBezTo>
                    <a:pt x="1087" y="6160"/>
                    <a:pt x="1166" y="6180"/>
                    <a:pt x="1192" y="6193"/>
                  </a:cubicBezTo>
                  <a:cubicBezTo>
                    <a:pt x="1195" y="6195"/>
                    <a:pt x="1198" y="6196"/>
                    <a:pt x="1201" y="6196"/>
                  </a:cubicBezTo>
                  <a:cubicBezTo>
                    <a:pt x="1210" y="6196"/>
                    <a:pt x="1219" y="6192"/>
                    <a:pt x="1228" y="6192"/>
                  </a:cubicBezTo>
                  <a:cubicBezTo>
                    <a:pt x="1242" y="6192"/>
                    <a:pt x="1255" y="6200"/>
                    <a:pt x="1265" y="6239"/>
                  </a:cubicBezTo>
                  <a:cubicBezTo>
                    <a:pt x="1284" y="6312"/>
                    <a:pt x="1297" y="6332"/>
                    <a:pt x="1297" y="6345"/>
                  </a:cubicBezTo>
                  <a:cubicBezTo>
                    <a:pt x="1291" y="6358"/>
                    <a:pt x="1212" y="6411"/>
                    <a:pt x="1212" y="6443"/>
                  </a:cubicBezTo>
                  <a:cubicBezTo>
                    <a:pt x="1212" y="6476"/>
                    <a:pt x="1284" y="6522"/>
                    <a:pt x="1291" y="6529"/>
                  </a:cubicBezTo>
                  <a:cubicBezTo>
                    <a:pt x="1304" y="6529"/>
                    <a:pt x="1330" y="6542"/>
                    <a:pt x="1344" y="6588"/>
                  </a:cubicBezTo>
                  <a:cubicBezTo>
                    <a:pt x="1357" y="6628"/>
                    <a:pt x="1357" y="6694"/>
                    <a:pt x="1383" y="6733"/>
                  </a:cubicBezTo>
                  <a:cubicBezTo>
                    <a:pt x="1409" y="6772"/>
                    <a:pt x="1455" y="6812"/>
                    <a:pt x="1469" y="6812"/>
                  </a:cubicBezTo>
                  <a:cubicBezTo>
                    <a:pt x="1482" y="6812"/>
                    <a:pt x="1692" y="6832"/>
                    <a:pt x="1692" y="6832"/>
                  </a:cubicBezTo>
                  <a:cubicBezTo>
                    <a:pt x="1692" y="6832"/>
                    <a:pt x="1719" y="6799"/>
                    <a:pt x="1719" y="6740"/>
                  </a:cubicBezTo>
                  <a:cubicBezTo>
                    <a:pt x="1725" y="6680"/>
                    <a:pt x="1738" y="6503"/>
                    <a:pt x="1745" y="6496"/>
                  </a:cubicBezTo>
                  <a:cubicBezTo>
                    <a:pt x="1752" y="6483"/>
                    <a:pt x="1798" y="6450"/>
                    <a:pt x="1791" y="6417"/>
                  </a:cubicBezTo>
                  <a:cubicBezTo>
                    <a:pt x="1784" y="6391"/>
                    <a:pt x="1752" y="6292"/>
                    <a:pt x="1752" y="6279"/>
                  </a:cubicBezTo>
                  <a:cubicBezTo>
                    <a:pt x="1752" y="6266"/>
                    <a:pt x="1765" y="6206"/>
                    <a:pt x="1752" y="6180"/>
                  </a:cubicBezTo>
                  <a:cubicBezTo>
                    <a:pt x="1732" y="6147"/>
                    <a:pt x="1679" y="6042"/>
                    <a:pt x="1679" y="6042"/>
                  </a:cubicBezTo>
                  <a:cubicBezTo>
                    <a:pt x="1679" y="6042"/>
                    <a:pt x="1659" y="5950"/>
                    <a:pt x="1659" y="5891"/>
                  </a:cubicBezTo>
                  <a:cubicBezTo>
                    <a:pt x="1659" y="5831"/>
                    <a:pt x="1686" y="5792"/>
                    <a:pt x="1725" y="5759"/>
                  </a:cubicBezTo>
                  <a:cubicBezTo>
                    <a:pt x="1758" y="5726"/>
                    <a:pt x="1804" y="5706"/>
                    <a:pt x="1824" y="5627"/>
                  </a:cubicBezTo>
                  <a:cubicBezTo>
                    <a:pt x="1844" y="5548"/>
                    <a:pt x="1942" y="5397"/>
                    <a:pt x="1962" y="5311"/>
                  </a:cubicBezTo>
                  <a:cubicBezTo>
                    <a:pt x="1982" y="5226"/>
                    <a:pt x="1988" y="5180"/>
                    <a:pt x="1988" y="5127"/>
                  </a:cubicBezTo>
                  <a:cubicBezTo>
                    <a:pt x="1988" y="5074"/>
                    <a:pt x="2035" y="5015"/>
                    <a:pt x="2067" y="4982"/>
                  </a:cubicBezTo>
                  <a:cubicBezTo>
                    <a:pt x="2094" y="4956"/>
                    <a:pt x="2153" y="4910"/>
                    <a:pt x="2199" y="4877"/>
                  </a:cubicBezTo>
                  <a:cubicBezTo>
                    <a:pt x="2219" y="4864"/>
                    <a:pt x="2232" y="4851"/>
                    <a:pt x="2239" y="4851"/>
                  </a:cubicBezTo>
                  <a:cubicBezTo>
                    <a:pt x="2252" y="4844"/>
                    <a:pt x="2469" y="4791"/>
                    <a:pt x="2568" y="4732"/>
                  </a:cubicBezTo>
                  <a:cubicBezTo>
                    <a:pt x="2660" y="4680"/>
                    <a:pt x="2765" y="4548"/>
                    <a:pt x="2831" y="4515"/>
                  </a:cubicBezTo>
                  <a:cubicBezTo>
                    <a:pt x="2897" y="4476"/>
                    <a:pt x="3002" y="4423"/>
                    <a:pt x="3028" y="4377"/>
                  </a:cubicBezTo>
                  <a:cubicBezTo>
                    <a:pt x="3061" y="4331"/>
                    <a:pt x="3055" y="4298"/>
                    <a:pt x="3120" y="4278"/>
                  </a:cubicBezTo>
                  <a:cubicBezTo>
                    <a:pt x="3169" y="4261"/>
                    <a:pt x="3240" y="4249"/>
                    <a:pt x="3285" y="4249"/>
                  </a:cubicBezTo>
                  <a:cubicBezTo>
                    <a:pt x="3307" y="4249"/>
                    <a:pt x="3322" y="4252"/>
                    <a:pt x="3325" y="4258"/>
                  </a:cubicBezTo>
                  <a:cubicBezTo>
                    <a:pt x="3338" y="4278"/>
                    <a:pt x="3371" y="4311"/>
                    <a:pt x="3371" y="4318"/>
                  </a:cubicBezTo>
                  <a:cubicBezTo>
                    <a:pt x="3376" y="4323"/>
                    <a:pt x="3428" y="4358"/>
                    <a:pt x="3489" y="4358"/>
                  </a:cubicBezTo>
                  <a:cubicBezTo>
                    <a:pt x="3504" y="4358"/>
                    <a:pt x="3520" y="4356"/>
                    <a:pt x="3535" y="4351"/>
                  </a:cubicBezTo>
                  <a:cubicBezTo>
                    <a:pt x="3608" y="4318"/>
                    <a:pt x="3660" y="4272"/>
                    <a:pt x="3706" y="4265"/>
                  </a:cubicBezTo>
                  <a:cubicBezTo>
                    <a:pt x="3729" y="4265"/>
                    <a:pt x="3762" y="4276"/>
                    <a:pt x="3793" y="4276"/>
                  </a:cubicBezTo>
                  <a:cubicBezTo>
                    <a:pt x="3814" y="4276"/>
                    <a:pt x="3835" y="4271"/>
                    <a:pt x="3851" y="4252"/>
                  </a:cubicBezTo>
                  <a:cubicBezTo>
                    <a:pt x="3884" y="4206"/>
                    <a:pt x="3930" y="4160"/>
                    <a:pt x="3937" y="4114"/>
                  </a:cubicBezTo>
                  <a:cubicBezTo>
                    <a:pt x="3950" y="4074"/>
                    <a:pt x="3976" y="4002"/>
                    <a:pt x="3963" y="3969"/>
                  </a:cubicBezTo>
                  <a:cubicBezTo>
                    <a:pt x="3956" y="3936"/>
                    <a:pt x="3937" y="3896"/>
                    <a:pt x="3897" y="3883"/>
                  </a:cubicBezTo>
                  <a:cubicBezTo>
                    <a:pt x="3858" y="3877"/>
                    <a:pt x="3818" y="3857"/>
                    <a:pt x="3798" y="3844"/>
                  </a:cubicBezTo>
                  <a:cubicBezTo>
                    <a:pt x="3785" y="3831"/>
                    <a:pt x="3726" y="3824"/>
                    <a:pt x="3726" y="3778"/>
                  </a:cubicBezTo>
                  <a:cubicBezTo>
                    <a:pt x="3726" y="3725"/>
                    <a:pt x="3706" y="3462"/>
                    <a:pt x="3739" y="3409"/>
                  </a:cubicBezTo>
                  <a:cubicBezTo>
                    <a:pt x="3779" y="3357"/>
                    <a:pt x="3844" y="3324"/>
                    <a:pt x="3871" y="3298"/>
                  </a:cubicBezTo>
                  <a:cubicBezTo>
                    <a:pt x="3904" y="3265"/>
                    <a:pt x="3930" y="3238"/>
                    <a:pt x="3930" y="3199"/>
                  </a:cubicBezTo>
                  <a:cubicBezTo>
                    <a:pt x="3930" y="3159"/>
                    <a:pt x="3917" y="3067"/>
                    <a:pt x="3891" y="3021"/>
                  </a:cubicBezTo>
                  <a:cubicBezTo>
                    <a:pt x="3864" y="2975"/>
                    <a:pt x="3825" y="2916"/>
                    <a:pt x="3818" y="2876"/>
                  </a:cubicBezTo>
                  <a:cubicBezTo>
                    <a:pt x="3812" y="2843"/>
                    <a:pt x="3798" y="2784"/>
                    <a:pt x="3831" y="2732"/>
                  </a:cubicBezTo>
                  <a:cubicBezTo>
                    <a:pt x="3871" y="2679"/>
                    <a:pt x="3877" y="2666"/>
                    <a:pt x="3884" y="2633"/>
                  </a:cubicBezTo>
                  <a:cubicBezTo>
                    <a:pt x="3884" y="2606"/>
                    <a:pt x="3825" y="2554"/>
                    <a:pt x="3818" y="2508"/>
                  </a:cubicBezTo>
                  <a:cubicBezTo>
                    <a:pt x="3805" y="2462"/>
                    <a:pt x="3798" y="2449"/>
                    <a:pt x="3798" y="2449"/>
                  </a:cubicBezTo>
                  <a:cubicBezTo>
                    <a:pt x="3798" y="2449"/>
                    <a:pt x="3884" y="2350"/>
                    <a:pt x="3923" y="2291"/>
                  </a:cubicBezTo>
                  <a:cubicBezTo>
                    <a:pt x="3969" y="2231"/>
                    <a:pt x="4009" y="2166"/>
                    <a:pt x="4009" y="2119"/>
                  </a:cubicBezTo>
                  <a:cubicBezTo>
                    <a:pt x="4009" y="2073"/>
                    <a:pt x="3956" y="2060"/>
                    <a:pt x="4009" y="1981"/>
                  </a:cubicBezTo>
                  <a:cubicBezTo>
                    <a:pt x="4068" y="1909"/>
                    <a:pt x="4141" y="1843"/>
                    <a:pt x="4141" y="1843"/>
                  </a:cubicBezTo>
                  <a:cubicBezTo>
                    <a:pt x="4141" y="1843"/>
                    <a:pt x="4272" y="1830"/>
                    <a:pt x="4345" y="1777"/>
                  </a:cubicBezTo>
                  <a:cubicBezTo>
                    <a:pt x="4410" y="1725"/>
                    <a:pt x="4470" y="1692"/>
                    <a:pt x="4509" y="1652"/>
                  </a:cubicBezTo>
                  <a:cubicBezTo>
                    <a:pt x="4549" y="1613"/>
                    <a:pt x="4641" y="1547"/>
                    <a:pt x="4661" y="1468"/>
                  </a:cubicBezTo>
                  <a:cubicBezTo>
                    <a:pt x="4661" y="1448"/>
                    <a:pt x="4667" y="1422"/>
                    <a:pt x="4674" y="1389"/>
                  </a:cubicBezTo>
                  <a:cubicBezTo>
                    <a:pt x="4661" y="1382"/>
                    <a:pt x="4647" y="1382"/>
                    <a:pt x="4641" y="1376"/>
                  </a:cubicBezTo>
                  <a:cubicBezTo>
                    <a:pt x="4628" y="1363"/>
                    <a:pt x="4476" y="1297"/>
                    <a:pt x="4424" y="1290"/>
                  </a:cubicBezTo>
                  <a:lnTo>
                    <a:pt x="4391" y="1290"/>
                  </a:lnTo>
                  <a:cubicBezTo>
                    <a:pt x="4391" y="1290"/>
                    <a:pt x="4384" y="1290"/>
                    <a:pt x="4378" y="1284"/>
                  </a:cubicBezTo>
                  <a:lnTo>
                    <a:pt x="4338" y="1284"/>
                  </a:lnTo>
                  <a:cubicBezTo>
                    <a:pt x="4325" y="1277"/>
                    <a:pt x="4318" y="1277"/>
                    <a:pt x="4312" y="1277"/>
                  </a:cubicBezTo>
                  <a:lnTo>
                    <a:pt x="4292" y="1277"/>
                  </a:lnTo>
                  <a:cubicBezTo>
                    <a:pt x="4285" y="1277"/>
                    <a:pt x="4272" y="1270"/>
                    <a:pt x="4266" y="1270"/>
                  </a:cubicBezTo>
                  <a:cubicBezTo>
                    <a:pt x="4239" y="1270"/>
                    <a:pt x="4206" y="1264"/>
                    <a:pt x="4180" y="1264"/>
                  </a:cubicBezTo>
                  <a:lnTo>
                    <a:pt x="4174" y="1264"/>
                  </a:lnTo>
                  <a:cubicBezTo>
                    <a:pt x="4154" y="1257"/>
                    <a:pt x="4141" y="1257"/>
                    <a:pt x="4127" y="1257"/>
                  </a:cubicBezTo>
                  <a:cubicBezTo>
                    <a:pt x="4121" y="1251"/>
                    <a:pt x="4114" y="1251"/>
                    <a:pt x="4108" y="1251"/>
                  </a:cubicBezTo>
                  <a:lnTo>
                    <a:pt x="4075" y="1251"/>
                  </a:lnTo>
                  <a:cubicBezTo>
                    <a:pt x="4068" y="1251"/>
                    <a:pt x="3917" y="1192"/>
                    <a:pt x="3917" y="1192"/>
                  </a:cubicBezTo>
                  <a:cubicBezTo>
                    <a:pt x="3917" y="1192"/>
                    <a:pt x="3660" y="1053"/>
                    <a:pt x="3601" y="1027"/>
                  </a:cubicBezTo>
                  <a:cubicBezTo>
                    <a:pt x="3545" y="1005"/>
                    <a:pt x="3485" y="963"/>
                    <a:pt x="3423" y="963"/>
                  </a:cubicBezTo>
                  <a:cubicBezTo>
                    <a:pt x="3412" y="963"/>
                    <a:pt x="3401" y="965"/>
                    <a:pt x="3390" y="968"/>
                  </a:cubicBezTo>
                  <a:cubicBezTo>
                    <a:pt x="3311" y="994"/>
                    <a:pt x="3292" y="987"/>
                    <a:pt x="3246" y="1040"/>
                  </a:cubicBezTo>
                  <a:cubicBezTo>
                    <a:pt x="3199" y="1086"/>
                    <a:pt x="3081" y="1145"/>
                    <a:pt x="3081" y="1145"/>
                  </a:cubicBezTo>
                  <a:cubicBezTo>
                    <a:pt x="3081" y="1145"/>
                    <a:pt x="3055" y="1086"/>
                    <a:pt x="3042" y="1080"/>
                  </a:cubicBezTo>
                  <a:cubicBezTo>
                    <a:pt x="3028" y="1080"/>
                    <a:pt x="2916" y="1119"/>
                    <a:pt x="2916" y="1119"/>
                  </a:cubicBezTo>
                  <a:lnTo>
                    <a:pt x="2897" y="1126"/>
                  </a:lnTo>
                  <a:cubicBezTo>
                    <a:pt x="2897" y="1126"/>
                    <a:pt x="2831" y="1093"/>
                    <a:pt x="2831" y="1066"/>
                  </a:cubicBezTo>
                  <a:cubicBezTo>
                    <a:pt x="2837" y="1047"/>
                    <a:pt x="2837" y="981"/>
                    <a:pt x="2844" y="961"/>
                  </a:cubicBezTo>
                  <a:cubicBezTo>
                    <a:pt x="2844" y="941"/>
                    <a:pt x="2699" y="632"/>
                    <a:pt x="2647" y="560"/>
                  </a:cubicBezTo>
                  <a:cubicBezTo>
                    <a:pt x="2587" y="481"/>
                    <a:pt x="2436" y="257"/>
                    <a:pt x="2397" y="257"/>
                  </a:cubicBezTo>
                  <a:cubicBezTo>
                    <a:pt x="2394" y="257"/>
                    <a:pt x="2391" y="256"/>
                    <a:pt x="2388" y="256"/>
                  </a:cubicBezTo>
                  <a:cubicBezTo>
                    <a:pt x="2346" y="256"/>
                    <a:pt x="2270" y="298"/>
                    <a:pt x="2252" y="323"/>
                  </a:cubicBezTo>
                  <a:cubicBezTo>
                    <a:pt x="2236" y="349"/>
                    <a:pt x="2208" y="375"/>
                    <a:pt x="2187" y="375"/>
                  </a:cubicBezTo>
                  <a:cubicBezTo>
                    <a:pt x="2182" y="375"/>
                    <a:pt x="2177" y="373"/>
                    <a:pt x="2173" y="369"/>
                  </a:cubicBezTo>
                  <a:cubicBezTo>
                    <a:pt x="2153" y="349"/>
                    <a:pt x="2081" y="224"/>
                    <a:pt x="2067" y="211"/>
                  </a:cubicBezTo>
                  <a:cubicBezTo>
                    <a:pt x="2048" y="204"/>
                    <a:pt x="1890" y="106"/>
                    <a:pt x="1863" y="99"/>
                  </a:cubicBezTo>
                  <a:lnTo>
                    <a:pt x="1857" y="99"/>
                  </a:lnTo>
                  <a:cubicBezTo>
                    <a:pt x="1837" y="92"/>
                    <a:pt x="1784" y="73"/>
                    <a:pt x="1719" y="53"/>
                  </a:cubicBezTo>
                  <a:cubicBezTo>
                    <a:pt x="1712" y="53"/>
                    <a:pt x="1705" y="46"/>
                    <a:pt x="1692" y="46"/>
                  </a:cubicBezTo>
                  <a:cubicBezTo>
                    <a:pt x="1686" y="46"/>
                    <a:pt x="1679" y="40"/>
                    <a:pt x="1666" y="40"/>
                  </a:cubicBezTo>
                  <a:cubicBezTo>
                    <a:pt x="1646" y="33"/>
                    <a:pt x="1627" y="27"/>
                    <a:pt x="1607" y="20"/>
                  </a:cubicBezTo>
                  <a:cubicBezTo>
                    <a:pt x="1600" y="20"/>
                    <a:pt x="1594" y="13"/>
                    <a:pt x="1587" y="13"/>
                  </a:cubicBezTo>
                  <a:cubicBezTo>
                    <a:pt x="1574" y="7"/>
                    <a:pt x="1561" y="7"/>
                    <a:pt x="1541" y="0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15" name="Google Shape;521;g11fda45577e_0_550">
              <a:extLst>
                <a:ext uri="{FF2B5EF4-FFF2-40B4-BE49-F238E27FC236}">
                  <a16:creationId xmlns:a16="http://schemas.microsoft.com/office/drawing/2014/main" id="{251C8E9D-AE7C-486C-9F16-6CEE18AF09C4}"/>
                </a:ext>
              </a:extLst>
            </p:cNvPr>
            <p:cNvSpPr/>
            <p:nvPr/>
          </p:nvSpPr>
          <p:spPr>
            <a:xfrm>
              <a:off x="7268875" y="3894730"/>
              <a:ext cx="1433912" cy="1147558"/>
            </a:xfrm>
            <a:custGeom>
              <a:avLst/>
              <a:gdLst/>
              <a:ahLst/>
              <a:cxnLst/>
              <a:rect l="l" t="t" r="r" b="b"/>
              <a:pathLst>
                <a:path w="8037" h="6432" extrusionOk="0">
                  <a:moveTo>
                    <a:pt x="5076" y="1"/>
                  </a:moveTo>
                  <a:cubicBezTo>
                    <a:pt x="4992" y="1"/>
                    <a:pt x="4851" y="12"/>
                    <a:pt x="4799" y="26"/>
                  </a:cubicBezTo>
                  <a:cubicBezTo>
                    <a:pt x="4726" y="46"/>
                    <a:pt x="4535" y="217"/>
                    <a:pt x="4535" y="217"/>
                  </a:cubicBezTo>
                  <a:lnTo>
                    <a:pt x="4437" y="269"/>
                  </a:lnTo>
                  <a:lnTo>
                    <a:pt x="4410" y="289"/>
                  </a:lnTo>
                  <a:cubicBezTo>
                    <a:pt x="4410" y="289"/>
                    <a:pt x="4239" y="335"/>
                    <a:pt x="4187" y="368"/>
                  </a:cubicBezTo>
                  <a:cubicBezTo>
                    <a:pt x="4134" y="401"/>
                    <a:pt x="4055" y="460"/>
                    <a:pt x="4029" y="487"/>
                  </a:cubicBezTo>
                  <a:cubicBezTo>
                    <a:pt x="4002" y="520"/>
                    <a:pt x="3805" y="684"/>
                    <a:pt x="3792" y="704"/>
                  </a:cubicBezTo>
                  <a:cubicBezTo>
                    <a:pt x="3774" y="722"/>
                    <a:pt x="3652" y="751"/>
                    <a:pt x="3605" y="751"/>
                  </a:cubicBezTo>
                  <a:cubicBezTo>
                    <a:pt x="3601" y="751"/>
                    <a:pt x="3597" y="750"/>
                    <a:pt x="3594" y="750"/>
                  </a:cubicBezTo>
                  <a:cubicBezTo>
                    <a:pt x="3568" y="750"/>
                    <a:pt x="3607" y="684"/>
                    <a:pt x="3627" y="625"/>
                  </a:cubicBezTo>
                  <a:cubicBezTo>
                    <a:pt x="3647" y="559"/>
                    <a:pt x="3673" y="572"/>
                    <a:pt x="3680" y="546"/>
                  </a:cubicBezTo>
                  <a:cubicBezTo>
                    <a:pt x="3680" y="546"/>
                    <a:pt x="3601" y="533"/>
                    <a:pt x="3561" y="533"/>
                  </a:cubicBezTo>
                  <a:cubicBezTo>
                    <a:pt x="3535" y="533"/>
                    <a:pt x="3520" y="553"/>
                    <a:pt x="3500" y="553"/>
                  </a:cubicBezTo>
                  <a:cubicBezTo>
                    <a:pt x="3490" y="553"/>
                    <a:pt x="3478" y="548"/>
                    <a:pt x="3463" y="533"/>
                  </a:cubicBezTo>
                  <a:cubicBezTo>
                    <a:pt x="3410" y="487"/>
                    <a:pt x="3377" y="447"/>
                    <a:pt x="3364" y="434"/>
                  </a:cubicBezTo>
                  <a:cubicBezTo>
                    <a:pt x="3351" y="414"/>
                    <a:pt x="3259" y="348"/>
                    <a:pt x="3259" y="348"/>
                  </a:cubicBezTo>
                  <a:cubicBezTo>
                    <a:pt x="3259" y="348"/>
                    <a:pt x="3199" y="441"/>
                    <a:pt x="3206" y="467"/>
                  </a:cubicBezTo>
                  <a:cubicBezTo>
                    <a:pt x="3219" y="487"/>
                    <a:pt x="3232" y="520"/>
                    <a:pt x="3252" y="552"/>
                  </a:cubicBezTo>
                  <a:cubicBezTo>
                    <a:pt x="3272" y="585"/>
                    <a:pt x="3298" y="618"/>
                    <a:pt x="3278" y="631"/>
                  </a:cubicBezTo>
                  <a:cubicBezTo>
                    <a:pt x="3264" y="641"/>
                    <a:pt x="3257" y="650"/>
                    <a:pt x="3240" y="650"/>
                  </a:cubicBezTo>
                  <a:cubicBezTo>
                    <a:pt x="3233" y="650"/>
                    <a:pt x="3224" y="648"/>
                    <a:pt x="3212" y="645"/>
                  </a:cubicBezTo>
                  <a:cubicBezTo>
                    <a:pt x="3166" y="638"/>
                    <a:pt x="3114" y="618"/>
                    <a:pt x="3101" y="618"/>
                  </a:cubicBezTo>
                  <a:cubicBezTo>
                    <a:pt x="3087" y="618"/>
                    <a:pt x="3074" y="612"/>
                    <a:pt x="3059" y="612"/>
                  </a:cubicBezTo>
                  <a:cubicBezTo>
                    <a:pt x="3052" y="612"/>
                    <a:pt x="3044" y="614"/>
                    <a:pt x="3035" y="618"/>
                  </a:cubicBezTo>
                  <a:cubicBezTo>
                    <a:pt x="3002" y="625"/>
                    <a:pt x="2936" y="677"/>
                    <a:pt x="2962" y="717"/>
                  </a:cubicBezTo>
                  <a:cubicBezTo>
                    <a:pt x="2982" y="756"/>
                    <a:pt x="3041" y="809"/>
                    <a:pt x="3028" y="835"/>
                  </a:cubicBezTo>
                  <a:cubicBezTo>
                    <a:pt x="3022" y="855"/>
                    <a:pt x="2949" y="914"/>
                    <a:pt x="2956" y="934"/>
                  </a:cubicBezTo>
                  <a:cubicBezTo>
                    <a:pt x="2962" y="960"/>
                    <a:pt x="2989" y="993"/>
                    <a:pt x="3008" y="1039"/>
                  </a:cubicBezTo>
                  <a:cubicBezTo>
                    <a:pt x="3028" y="1085"/>
                    <a:pt x="3068" y="1125"/>
                    <a:pt x="3074" y="1132"/>
                  </a:cubicBezTo>
                  <a:cubicBezTo>
                    <a:pt x="3074" y="1145"/>
                    <a:pt x="3107" y="1184"/>
                    <a:pt x="3074" y="1211"/>
                  </a:cubicBezTo>
                  <a:cubicBezTo>
                    <a:pt x="3041" y="1237"/>
                    <a:pt x="3028" y="1250"/>
                    <a:pt x="2956" y="1270"/>
                  </a:cubicBezTo>
                  <a:cubicBezTo>
                    <a:pt x="2883" y="1283"/>
                    <a:pt x="2818" y="1296"/>
                    <a:pt x="2804" y="1296"/>
                  </a:cubicBezTo>
                  <a:cubicBezTo>
                    <a:pt x="2800" y="1296"/>
                    <a:pt x="2790" y="1295"/>
                    <a:pt x="2778" y="1295"/>
                  </a:cubicBezTo>
                  <a:cubicBezTo>
                    <a:pt x="2753" y="1295"/>
                    <a:pt x="2721" y="1298"/>
                    <a:pt x="2712" y="1316"/>
                  </a:cubicBezTo>
                  <a:cubicBezTo>
                    <a:pt x="2699" y="1342"/>
                    <a:pt x="2679" y="1382"/>
                    <a:pt x="2679" y="1447"/>
                  </a:cubicBezTo>
                  <a:cubicBezTo>
                    <a:pt x="2679" y="1513"/>
                    <a:pt x="2712" y="1520"/>
                    <a:pt x="2679" y="1573"/>
                  </a:cubicBezTo>
                  <a:cubicBezTo>
                    <a:pt x="2646" y="1619"/>
                    <a:pt x="2614" y="1605"/>
                    <a:pt x="2627" y="1645"/>
                  </a:cubicBezTo>
                  <a:cubicBezTo>
                    <a:pt x="2640" y="1684"/>
                    <a:pt x="2627" y="1711"/>
                    <a:pt x="2679" y="1770"/>
                  </a:cubicBezTo>
                  <a:cubicBezTo>
                    <a:pt x="2732" y="1829"/>
                    <a:pt x="2765" y="1869"/>
                    <a:pt x="2791" y="1921"/>
                  </a:cubicBezTo>
                  <a:cubicBezTo>
                    <a:pt x="2818" y="1974"/>
                    <a:pt x="2857" y="2040"/>
                    <a:pt x="2831" y="2066"/>
                  </a:cubicBezTo>
                  <a:cubicBezTo>
                    <a:pt x="2798" y="2086"/>
                    <a:pt x="2745" y="2106"/>
                    <a:pt x="2719" y="2139"/>
                  </a:cubicBezTo>
                  <a:cubicBezTo>
                    <a:pt x="2693" y="2171"/>
                    <a:pt x="2614" y="2231"/>
                    <a:pt x="2594" y="2277"/>
                  </a:cubicBezTo>
                  <a:cubicBezTo>
                    <a:pt x="2567" y="2323"/>
                    <a:pt x="2515" y="2369"/>
                    <a:pt x="2561" y="2408"/>
                  </a:cubicBezTo>
                  <a:cubicBezTo>
                    <a:pt x="2600" y="2448"/>
                    <a:pt x="2640" y="2441"/>
                    <a:pt x="2660" y="2454"/>
                  </a:cubicBezTo>
                  <a:cubicBezTo>
                    <a:pt x="2686" y="2468"/>
                    <a:pt x="2699" y="2540"/>
                    <a:pt x="2693" y="2553"/>
                  </a:cubicBezTo>
                  <a:cubicBezTo>
                    <a:pt x="2679" y="2573"/>
                    <a:pt x="2646" y="2612"/>
                    <a:pt x="2646" y="2645"/>
                  </a:cubicBezTo>
                  <a:cubicBezTo>
                    <a:pt x="2653" y="2678"/>
                    <a:pt x="2679" y="2744"/>
                    <a:pt x="2679" y="2770"/>
                  </a:cubicBezTo>
                  <a:cubicBezTo>
                    <a:pt x="2686" y="2797"/>
                    <a:pt x="2719" y="2830"/>
                    <a:pt x="2693" y="2862"/>
                  </a:cubicBezTo>
                  <a:cubicBezTo>
                    <a:pt x="2666" y="2902"/>
                    <a:pt x="2640" y="2928"/>
                    <a:pt x="2581" y="2968"/>
                  </a:cubicBezTo>
                  <a:cubicBezTo>
                    <a:pt x="2528" y="3007"/>
                    <a:pt x="2449" y="3066"/>
                    <a:pt x="2416" y="3080"/>
                  </a:cubicBezTo>
                  <a:cubicBezTo>
                    <a:pt x="2393" y="3085"/>
                    <a:pt x="2294" y="3157"/>
                    <a:pt x="2239" y="3157"/>
                  </a:cubicBezTo>
                  <a:cubicBezTo>
                    <a:pt x="2231" y="3157"/>
                    <a:pt x="2224" y="3155"/>
                    <a:pt x="2219" y="3152"/>
                  </a:cubicBezTo>
                  <a:cubicBezTo>
                    <a:pt x="2173" y="3126"/>
                    <a:pt x="2080" y="3093"/>
                    <a:pt x="2048" y="3080"/>
                  </a:cubicBezTo>
                  <a:cubicBezTo>
                    <a:pt x="2029" y="3071"/>
                    <a:pt x="1992" y="3055"/>
                    <a:pt x="1954" y="3055"/>
                  </a:cubicBezTo>
                  <a:cubicBezTo>
                    <a:pt x="1937" y="3055"/>
                    <a:pt x="1919" y="3058"/>
                    <a:pt x="1903" y="3066"/>
                  </a:cubicBezTo>
                  <a:cubicBezTo>
                    <a:pt x="1869" y="3079"/>
                    <a:pt x="1833" y="3084"/>
                    <a:pt x="1806" y="3084"/>
                  </a:cubicBezTo>
                  <a:cubicBezTo>
                    <a:pt x="1791" y="3084"/>
                    <a:pt x="1778" y="3082"/>
                    <a:pt x="1771" y="3080"/>
                  </a:cubicBezTo>
                  <a:cubicBezTo>
                    <a:pt x="1763" y="3074"/>
                    <a:pt x="1739" y="3072"/>
                    <a:pt x="1711" y="3072"/>
                  </a:cubicBezTo>
                  <a:cubicBezTo>
                    <a:pt x="1672" y="3072"/>
                    <a:pt x="1624" y="3076"/>
                    <a:pt x="1593" y="3080"/>
                  </a:cubicBezTo>
                  <a:cubicBezTo>
                    <a:pt x="1547" y="3086"/>
                    <a:pt x="1521" y="3093"/>
                    <a:pt x="1482" y="3113"/>
                  </a:cubicBezTo>
                  <a:cubicBezTo>
                    <a:pt x="1435" y="3139"/>
                    <a:pt x="1370" y="3178"/>
                    <a:pt x="1343" y="3198"/>
                  </a:cubicBezTo>
                  <a:cubicBezTo>
                    <a:pt x="1324" y="3224"/>
                    <a:pt x="1324" y="3231"/>
                    <a:pt x="1258" y="3231"/>
                  </a:cubicBezTo>
                  <a:cubicBezTo>
                    <a:pt x="1185" y="3231"/>
                    <a:pt x="1113" y="3185"/>
                    <a:pt x="1093" y="3185"/>
                  </a:cubicBezTo>
                  <a:cubicBezTo>
                    <a:pt x="1067" y="3185"/>
                    <a:pt x="968" y="3231"/>
                    <a:pt x="948" y="3231"/>
                  </a:cubicBezTo>
                  <a:cubicBezTo>
                    <a:pt x="929" y="3231"/>
                    <a:pt x="804" y="3264"/>
                    <a:pt x="725" y="3284"/>
                  </a:cubicBezTo>
                  <a:cubicBezTo>
                    <a:pt x="652" y="3303"/>
                    <a:pt x="534" y="3303"/>
                    <a:pt x="501" y="3336"/>
                  </a:cubicBezTo>
                  <a:cubicBezTo>
                    <a:pt x="461" y="3369"/>
                    <a:pt x="415" y="3461"/>
                    <a:pt x="396" y="3507"/>
                  </a:cubicBezTo>
                  <a:cubicBezTo>
                    <a:pt x="389" y="3527"/>
                    <a:pt x="389" y="3554"/>
                    <a:pt x="376" y="3573"/>
                  </a:cubicBezTo>
                  <a:cubicBezTo>
                    <a:pt x="376" y="3580"/>
                    <a:pt x="376" y="3580"/>
                    <a:pt x="376" y="3586"/>
                  </a:cubicBezTo>
                  <a:cubicBezTo>
                    <a:pt x="369" y="3593"/>
                    <a:pt x="369" y="3600"/>
                    <a:pt x="363" y="3613"/>
                  </a:cubicBezTo>
                  <a:cubicBezTo>
                    <a:pt x="363" y="3613"/>
                    <a:pt x="363" y="3619"/>
                    <a:pt x="356" y="3619"/>
                  </a:cubicBezTo>
                  <a:cubicBezTo>
                    <a:pt x="356" y="3626"/>
                    <a:pt x="356" y="3626"/>
                    <a:pt x="350" y="3632"/>
                  </a:cubicBezTo>
                  <a:cubicBezTo>
                    <a:pt x="350" y="3632"/>
                    <a:pt x="350" y="3632"/>
                    <a:pt x="343" y="3639"/>
                  </a:cubicBezTo>
                  <a:cubicBezTo>
                    <a:pt x="343" y="3639"/>
                    <a:pt x="336" y="3646"/>
                    <a:pt x="336" y="3646"/>
                  </a:cubicBezTo>
                  <a:cubicBezTo>
                    <a:pt x="290" y="3685"/>
                    <a:pt x="178" y="3711"/>
                    <a:pt x="159" y="3777"/>
                  </a:cubicBezTo>
                  <a:cubicBezTo>
                    <a:pt x="146" y="3823"/>
                    <a:pt x="159" y="3869"/>
                    <a:pt x="139" y="3915"/>
                  </a:cubicBezTo>
                  <a:cubicBezTo>
                    <a:pt x="132" y="3929"/>
                    <a:pt x="126" y="3942"/>
                    <a:pt x="113" y="3955"/>
                  </a:cubicBezTo>
                  <a:cubicBezTo>
                    <a:pt x="47" y="4008"/>
                    <a:pt x="1" y="4027"/>
                    <a:pt x="1" y="4067"/>
                  </a:cubicBezTo>
                  <a:cubicBezTo>
                    <a:pt x="1" y="4106"/>
                    <a:pt x="27" y="4212"/>
                    <a:pt x="27" y="4238"/>
                  </a:cubicBezTo>
                  <a:cubicBezTo>
                    <a:pt x="27" y="4258"/>
                    <a:pt x="40" y="4363"/>
                    <a:pt x="40" y="4363"/>
                  </a:cubicBezTo>
                  <a:cubicBezTo>
                    <a:pt x="40" y="4356"/>
                    <a:pt x="40" y="4356"/>
                    <a:pt x="47" y="4356"/>
                  </a:cubicBezTo>
                  <a:cubicBezTo>
                    <a:pt x="47" y="4356"/>
                    <a:pt x="53" y="4350"/>
                    <a:pt x="53" y="4350"/>
                  </a:cubicBezTo>
                  <a:cubicBezTo>
                    <a:pt x="60" y="4343"/>
                    <a:pt x="60" y="4343"/>
                    <a:pt x="67" y="4337"/>
                  </a:cubicBezTo>
                  <a:cubicBezTo>
                    <a:pt x="73" y="4337"/>
                    <a:pt x="73" y="4330"/>
                    <a:pt x="80" y="4330"/>
                  </a:cubicBezTo>
                  <a:cubicBezTo>
                    <a:pt x="86" y="4324"/>
                    <a:pt x="99" y="4317"/>
                    <a:pt x="113" y="4304"/>
                  </a:cubicBezTo>
                  <a:cubicBezTo>
                    <a:pt x="113" y="4304"/>
                    <a:pt x="119" y="4297"/>
                    <a:pt x="126" y="4297"/>
                  </a:cubicBezTo>
                  <a:cubicBezTo>
                    <a:pt x="126" y="4291"/>
                    <a:pt x="126" y="4291"/>
                    <a:pt x="126" y="4291"/>
                  </a:cubicBezTo>
                  <a:cubicBezTo>
                    <a:pt x="139" y="4284"/>
                    <a:pt x="146" y="4277"/>
                    <a:pt x="152" y="4277"/>
                  </a:cubicBezTo>
                  <a:cubicBezTo>
                    <a:pt x="159" y="4264"/>
                    <a:pt x="172" y="4258"/>
                    <a:pt x="185" y="4245"/>
                  </a:cubicBezTo>
                  <a:cubicBezTo>
                    <a:pt x="192" y="4238"/>
                    <a:pt x="205" y="4231"/>
                    <a:pt x="211" y="4225"/>
                  </a:cubicBezTo>
                  <a:cubicBezTo>
                    <a:pt x="225" y="4218"/>
                    <a:pt x="231" y="4212"/>
                    <a:pt x="244" y="4205"/>
                  </a:cubicBezTo>
                  <a:cubicBezTo>
                    <a:pt x="244" y="4198"/>
                    <a:pt x="251" y="4198"/>
                    <a:pt x="251" y="4198"/>
                  </a:cubicBezTo>
                  <a:cubicBezTo>
                    <a:pt x="271" y="4185"/>
                    <a:pt x="277" y="4179"/>
                    <a:pt x="290" y="4172"/>
                  </a:cubicBezTo>
                  <a:cubicBezTo>
                    <a:pt x="330" y="4152"/>
                    <a:pt x="369" y="4113"/>
                    <a:pt x="389" y="4113"/>
                  </a:cubicBezTo>
                  <a:cubicBezTo>
                    <a:pt x="409" y="4113"/>
                    <a:pt x="508" y="4126"/>
                    <a:pt x="527" y="4152"/>
                  </a:cubicBezTo>
                  <a:cubicBezTo>
                    <a:pt x="540" y="4179"/>
                    <a:pt x="652" y="4238"/>
                    <a:pt x="698" y="4238"/>
                  </a:cubicBezTo>
                  <a:cubicBezTo>
                    <a:pt x="729" y="4238"/>
                    <a:pt x="780" y="4241"/>
                    <a:pt x="821" y="4241"/>
                  </a:cubicBezTo>
                  <a:cubicBezTo>
                    <a:pt x="841" y="4241"/>
                    <a:pt x="859" y="4240"/>
                    <a:pt x="869" y="4238"/>
                  </a:cubicBezTo>
                  <a:cubicBezTo>
                    <a:pt x="909" y="4231"/>
                    <a:pt x="1021" y="4192"/>
                    <a:pt x="1074" y="4192"/>
                  </a:cubicBezTo>
                  <a:cubicBezTo>
                    <a:pt x="1120" y="4192"/>
                    <a:pt x="1238" y="4212"/>
                    <a:pt x="1238" y="4212"/>
                  </a:cubicBezTo>
                  <a:cubicBezTo>
                    <a:pt x="1238" y="4212"/>
                    <a:pt x="1240" y="4210"/>
                    <a:pt x="1243" y="4210"/>
                  </a:cubicBezTo>
                  <a:cubicBezTo>
                    <a:pt x="1250" y="4210"/>
                    <a:pt x="1260" y="4216"/>
                    <a:pt x="1264" y="4251"/>
                  </a:cubicBezTo>
                  <a:cubicBezTo>
                    <a:pt x="1271" y="4304"/>
                    <a:pt x="1278" y="4356"/>
                    <a:pt x="1284" y="4396"/>
                  </a:cubicBezTo>
                  <a:cubicBezTo>
                    <a:pt x="1284" y="4427"/>
                    <a:pt x="1296" y="4495"/>
                    <a:pt x="1315" y="4495"/>
                  </a:cubicBezTo>
                  <a:cubicBezTo>
                    <a:pt x="1315" y="4495"/>
                    <a:pt x="1316" y="4495"/>
                    <a:pt x="1317" y="4495"/>
                  </a:cubicBezTo>
                  <a:cubicBezTo>
                    <a:pt x="1330" y="4488"/>
                    <a:pt x="1416" y="4435"/>
                    <a:pt x="1416" y="4435"/>
                  </a:cubicBezTo>
                  <a:cubicBezTo>
                    <a:pt x="1416" y="4435"/>
                    <a:pt x="1451" y="4408"/>
                    <a:pt x="1472" y="4408"/>
                  </a:cubicBezTo>
                  <a:cubicBezTo>
                    <a:pt x="1480" y="4408"/>
                    <a:pt x="1486" y="4411"/>
                    <a:pt x="1488" y="4422"/>
                  </a:cubicBezTo>
                  <a:cubicBezTo>
                    <a:pt x="1488" y="4459"/>
                    <a:pt x="1499" y="4529"/>
                    <a:pt x="1511" y="4529"/>
                  </a:cubicBezTo>
                  <a:cubicBezTo>
                    <a:pt x="1512" y="4529"/>
                    <a:pt x="1513" y="4529"/>
                    <a:pt x="1514" y="4528"/>
                  </a:cubicBezTo>
                  <a:cubicBezTo>
                    <a:pt x="1528" y="4514"/>
                    <a:pt x="1587" y="4455"/>
                    <a:pt x="1587" y="4455"/>
                  </a:cubicBezTo>
                  <a:lnTo>
                    <a:pt x="1626" y="4396"/>
                  </a:lnTo>
                  <a:lnTo>
                    <a:pt x="1659" y="4383"/>
                  </a:lnTo>
                  <a:cubicBezTo>
                    <a:pt x="1659" y="4383"/>
                    <a:pt x="1694" y="4402"/>
                    <a:pt x="1737" y="4402"/>
                  </a:cubicBezTo>
                  <a:cubicBezTo>
                    <a:pt x="1750" y="4402"/>
                    <a:pt x="1764" y="4400"/>
                    <a:pt x="1778" y="4396"/>
                  </a:cubicBezTo>
                  <a:cubicBezTo>
                    <a:pt x="1844" y="4383"/>
                    <a:pt x="2008" y="4383"/>
                    <a:pt x="2015" y="4376"/>
                  </a:cubicBezTo>
                  <a:cubicBezTo>
                    <a:pt x="2028" y="4376"/>
                    <a:pt x="2048" y="4343"/>
                    <a:pt x="2067" y="4343"/>
                  </a:cubicBezTo>
                  <a:cubicBezTo>
                    <a:pt x="2094" y="4343"/>
                    <a:pt x="2173" y="4356"/>
                    <a:pt x="2186" y="4363"/>
                  </a:cubicBezTo>
                  <a:cubicBezTo>
                    <a:pt x="2192" y="4367"/>
                    <a:pt x="2200" y="4368"/>
                    <a:pt x="2209" y="4368"/>
                  </a:cubicBezTo>
                  <a:cubicBezTo>
                    <a:pt x="2230" y="4368"/>
                    <a:pt x="2257" y="4359"/>
                    <a:pt x="2271" y="4350"/>
                  </a:cubicBezTo>
                  <a:cubicBezTo>
                    <a:pt x="2284" y="4343"/>
                    <a:pt x="2278" y="4330"/>
                    <a:pt x="2344" y="4297"/>
                  </a:cubicBezTo>
                  <a:cubicBezTo>
                    <a:pt x="2403" y="4264"/>
                    <a:pt x="2482" y="4251"/>
                    <a:pt x="2489" y="4251"/>
                  </a:cubicBezTo>
                  <a:cubicBezTo>
                    <a:pt x="2495" y="4251"/>
                    <a:pt x="2554" y="4291"/>
                    <a:pt x="2554" y="4291"/>
                  </a:cubicBezTo>
                  <a:cubicBezTo>
                    <a:pt x="2554" y="4291"/>
                    <a:pt x="2567" y="4286"/>
                    <a:pt x="2588" y="4286"/>
                  </a:cubicBezTo>
                  <a:cubicBezTo>
                    <a:pt x="2604" y="4286"/>
                    <a:pt x="2624" y="4289"/>
                    <a:pt x="2646" y="4297"/>
                  </a:cubicBezTo>
                  <a:cubicBezTo>
                    <a:pt x="2693" y="4317"/>
                    <a:pt x="2765" y="4429"/>
                    <a:pt x="2772" y="4449"/>
                  </a:cubicBezTo>
                  <a:cubicBezTo>
                    <a:pt x="2772" y="4468"/>
                    <a:pt x="2699" y="4560"/>
                    <a:pt x="2693" y="4587"/>
                  </a:cubicBezTo>
                  <a:cubicBezTo>
                    <a:pt x="2686" y="4607"/>
                    <a:pt x="2765" y="4653"/>
                    <a:pt x="2785" y="4666"/>
                  </a:cubicBezTo>
                  <a:cubicBezTo>
                    <a:pt x="2804" y="4679"/>
                    <a:pt x="2844" y="4712"/>
                    <a:pt x="2831" y="4764"/>
                  </a:cubicBezTo>
                  <a:cubicBezTo>
                    <a:pt x="2811" y="4824"/>
                    <a:pt x="2824" y="4817"/>
                    <a:pt x="2798" y="4870"/>
                  </a:cubicBezTo>
                  <a:cubicBezTo>
                    <a:pt x="2765" y="4916"/>
                    <a:pt x="2818" y="5094"/>
                    <a:pt x="2844" y="5140"/>
                  </a:cubicBezTo>
                  <a:cubicBezTo>
                    <a:pt x="2864" y="5179"/>
                    <a:pt x="2897" y="5291"/>
                    <a:pt x="2910" y="5298"/>
                  </a:cubicBezTo>
                  <a:cubicBezTo>
                    <a:pt x="2914" y="5300"/>
                    <a:pt x="2921" y="5300"/>
                    <a:pt x="2930" y="5300"/>
                  </a:cubicBezTo>
                  <a:cubicBezTo>
                    <a:pt x="2948" y="5300"/>
                    <a:pt x="2971" y="5298"/>
                    <a:pt x="2989" y="5298"/>
                  </a:cubicBezTo>
                  <a:cubicBezTo>
                    <a:pt x="2992" y="5298"/>
                    <a:pt x="2994" y="5299"/>
                    <a:pt x="2995" y="5299"/>
                  </a:cubicBezTo>
                  <a:cubicBezTo>
                    <a:pt x="3007" y="5299"/>
                    <a:pt x="2984" y="5278"/>
                    <a:pt x="3101" y="5278"/>
                  </a:cubicBezTo>
                  <a:cubicBezTo>
                    <a:pt x="3232" y="5278"/>
                    <a:pt x="3291" y="5344"/>
                    <a:pt x="3291" y="5363"/>
                  </a:cubicBezTo>
                  <a:cubicBezTo>
                    <a:pt x="3291" y="5383"/>
                    <a:pt x="3272" y="5462"/>
                    <a:pt x="3245" y="5488"/>
                  </a:cubicBezTo>
                  <a:cubicBezTo>
                    <a:pt x="3212" y="5515"/>
                    <a:pt x="3153" y="5567"/>
                    <a:pt x="3147" y="5594"/>
                  </a:cubicBezTo>
                  <a:cubicBezTo>
                    <a:pt x="3140" y="5620"/>
                    <a:pt x="3147" y="5692"/>
                    <a:pt x="3153" y="5712"/>
                  </a:cubicBezTo>
                  <a:cubicBezTo>
                    <a:pt x="3160" y="5732"/>
                    <a:pt x="3166" y="5824"/>
                    <a:pt x="3160" y="5844"/>
                  </a:cubicBezTo>
                  <a:cubicBezTo>
                    <a:pt x="3147" y="5864"/>
                    <a:pt x="3140" y="5844"/>
                    <a:pt x="3153" y="5923"/>
                  </a:cubicBezTo>
                  <a:cubicBezTo>
                    <a:pt x="3166" y="5995"/>
                    <a:pt x="3212" y="6068"/>
                    <a:pt x="3226" y="6081"/>
                  </a:cubicBezTo>
                  <a:cubicBezTo>
                    <a:pt x="3245" y="6087"/>
                    <a:pt x="3311" y="6114"/>
                    <a:pt x="3318" y="6166"/>
                  </a:cubicBezTo>
                  <a:cubicBezTo>
                    <a:pt x="3324" y="6212"/>
                    <a:pt x="3344" y="6324"/>
                    <a:pt x="3384" y="6351"/>
                  </a:cubicBezTo>
                  <a:cubicBezTo>
                    <a:pt x="3416" y="6383"/>
                    <a:pt x="3456" y="6390"/>
                    <a:pt x="3482" y="6390"/>
                  </a:cubicBezTo>
                  <a:cubicBezTo>
                    <a:pt x="3505" y="6396"/>
                    <a:pt x="3700" y="6432"/>
                    <a:pt x="3757" y="6432"/>
                  </a:cubicBezTo>
                  <a:cubicBezTo>
                    <a:pt x="3765" y="6432"/>
                    <a:pt x="3770" y="6431"/>
                    <a:pt x="3772" y="6430"/>
                  </a:cubicBezTo>
                  <a:cubicBezTo>
                    <a:pt x="3778" y="6410"/>
                    <a:pt x="3792" y="6410"/>
                    <a:pt x="3811" y="6344"/>
                  </a:cubicBezTo>
                  <a:cubicBezTo>
                    <a:pt x="3838" y="6278"/>
                    <a:pt x="3851" y="6239"/>
                    <a:pt x="3890" y="6226"/>
                  </a:cubicBezTo>
                  <a:cubicBezTo>
                    <a:pt x="3925" y="6211"/>
                    <a:pt x="3922" y="6203"/>
                    <a:pt x="3955" y="6203"/>
                  </a:cubicBezTo>
                  <a:cubicBezTo>
                    <a:pt x="3966" y="6203"/>
                    <a:pt x="3981" y="6204"/>
                    <a:pt x="4002" y="6206"/>
                  </a:cubicBezTo>
                  <a:cubicBezTo>
                    <a:pt x="4081" y="6212"/>
                    <a:pt x="4114" y="6212"/>
                    <a:pt x="4154" y="6212"/>
                  </a:cubicBezTo>
                  <a:cubicBezTo>
                    <a:pt x="4187" y="6206"/>
                    <a:pt x="4246" y="6206"/>
                    <a:pt x="4279" y="6173"/>
                  </a:cubicBezTo>
                  <a:cubicBezTo>
                    <a:pt x="4312" y="6140"/>
                    <a:pt x="4391" y="6081"/>
                    <a:pt x="4391" y="6081"/>
                  </a:cubicBezTo>
                  <a:lnTo>
                    <a:pt x="4489" y="6054"/>
                  </a:lnTo>
                  <a:lnTo>
                    <a:pt x="4575" y="5975"/>
                  </a:lnTo>
                  <a:cubicBezTo>
                    <a:pt x="4575" y="5975"/>
                    <a:pt x="4831" y="5910"/>
                    <a:pt x="4917" y="5890"/>
                  </a:cubicBezTo>
                  <a:cubicBezTo>
                    <a:pt x="4937" y="5890"/>
                    <a:pt x="4957" y="5883"/>
                    <a:pt x="4983" y="5870"/>
                  </a:cubicBezTo>
                  <a:cubicBezTo>
                    <a:pt x="4989" y="5870"/>
                    <a:pt x="4996" y="5870"/>
                    <a:pt x="5003" y="5864"/>
                  </a:cubicBezTo>
                  <a:cubicBezTo>
                    <a:pt x="5029" y="5857"/>
                    <a:pt x="5055" y="5850"/>
                    <a:pt x="5082" y="5837"/>
                  </a:cubicBezTo>
                  <a:cubicBezTo>
                    <a:pt x="5108" y="5831"/>
                    <a:pt x="5134" y="5817"/>
                    <a:pt x="5154" y="5811"/>
                  </a:cubicBezTo>
                  <a:cubicBezTo>
                    <a:pt x="5161" y="5811"/>
                    <a:pt x="5167" y="5804"/>
                    <a:pt x="5174" y="5804"/>
                  </a:cubicBezTo>
                  <a:cubicBezTo>
                    <a:pt x="5220" y="5791"/>
                    <a:pt x="5266" y="5771"/>
                    <a:pt x="5299" y="5765"/>
                  </a:cubicBezTo>
                  <a:cubicBezTo>
                    <a:pt x="5299" y="5758"/>
                    <a:pt x="5305" y="5758"/>
                    <a:pt x="5305" y="5758"/>
                  </a:cubicBezTo>
                  <a:cubicBezTo>
                    <a:pt x="5312" y="5758"/>
                    <a:pt x="5319" y="5758"/>
                    <a:pt x="5325" y="5752"/>
                  </a:cubicBezTo>
                  <a:cubicBezTo>
                    <a:pt x="5336" y="5750"/>
                    <a:pt x="5348" y="5749"/>
                    <a:pt x="5360" y="5749"/>
                  </a:cubicBezTo>
                  <a:cubicBezTo>
                    <a:pt x="5426" y="5749"/>
                    <a:pt x="5512" y="5774"/>
                    <a:pt x="5562" y="5785"/>
                  </a:cubicBezTo>
                  <a:cubicBezTo>
                    <a:pt x="5615" y="5791"/>
                    <a:pt x="5700" y="5824"/>
                    <a:pt x="5733" y="5831"/>
                  </a:cubicBezTo>
                  <a:cubicBezTo>
                    <a:pt x="5759" y="5831"/>
                    <a:pt x="5799" y="5785"/>
                    <a:pt x="5838" y="5719"/>
                  </a:cubicBezTo>
                  <a:cubicBezTo>
                    <a:pt x="5871" y="5660"/>
                    <a:pt x="6181" y="5600"/>
                    <a:pt x="6181" y="5600"/>
                  </a:cubicBezTo>
                  <a:cubicBezTo>
                    <a:pt x="6181" y="5600"/>
                    <a:pt x="6246" y="5587"/>
                    <a:pt x="6266" y="5574"/>
                  </a:cubicBezTo>
                  <a:cubicBezTo>
                    <a:pt x="6293" y="5561"/>
                    <a:pt x="6299" y="5528"/>
                    <a:pt x="6279" y="5469"/>
                  </a:cubicBezTo>
                  <a:cubicBezTo>
                    <a:pt x="6253" y="5403"/>
                    <a:pt x="6293" y="5357"/>
                    <a:pt x="6312" y="5311"/>
                  </a:cubicBezTo>
                  <a:cubicBezTo>
                    <a:pt x="6332" y="5265"/>
                    <a:pt x="6352" y="5199"/>
                    <a:pt x="6365" y="5159"/>
                  </a:cubicBezTo>
                  <a:cubicBezTo>
                    <a:pt x="6385" y="5113"/>
                    <a:pt x="6385" y="5107"/>
                    <a:pt x="6437" y="5008"/>
                  </a:cubicBezTo>
                  <a:cubicBezTo>
                    <a:pt x="6497" y="4916"/>
                    <a:pt x="6529" y="4936"/>
                    <a:pt x="6556" y="4857"/>
                  </a:cubicBezTo>
                  <a:cubicBezTo>
                    <a:pt x="6562" y="4824"/>
                    <a:pt x="6608" y="4791"/>
                    <a:pt x="6655" y="4764"/>
                  </a:cubicBezTo>
                  <a:cubicBezTo>
                    <a:pt x="6655" y="4764"/>
                    <a:pt x="6655" y="4758"/>
                    <a:pt x="6648" y="4758"/>
                  </a:cubicBezTo>
                  <a:cubicBezTo>
                    <a:pt x="6641" y="4718"/>
                    <a:pt x="6608" y="4587"/>
                    <a:pt x="6608" y="4547"/>
                  </a:cubicBezTo>
                  <a:cubicBezTo>
                    <a:pt x="6608" y="4501"/>
                    <a:pt x="6701" y="4488"/>
                    <a:pt x="6773" y="4462"/>
                  </a:cubicBezTo>
                  <a:cubicBezTo>
                    <a:pt x="6845" y="4429"/>
                    <a:pt x="6878" y="4455"/>
                    <a:pt x="6918" y="4402"/>
                  </a:cubicBezTo>
                  <a:cubicBezTo>
                    <a:pt x="6964" y="4356"/>
                    <a:pt x="7036" y="4291"/>
                    <a:pt x="7063" y="4271"/>
                  </a:cubicBezTo>
                  <a:cubicBezTo>
                    <a:pt x="7089" y="4251"/>
                    <a:pt x="7076" y="4133"/>
                    <a:pt x="7109" y="4080"/>
                  </a:cubicBezTo>
                  <a:cubicBezTo>
                    <a:pt x="7142" y="4034"/>
                    <a:pt x="7201" y="3929"/>
                    <a:pt x="7273" y="3810"/>
                  </a:cubicBezTo>
                  <a:cubicBezTo>
                    <a:pt x="7346" y="3698"/>
                    <a:pt x="7273" y="3659"/>
                    <a:pt x="7267" y="3613"/>
                  </a:cubicBezTo>
                  <a:cubicBezTo>
                    <a:pt x="7260" y="3567"/>
                    <a:pt x="7128" y="3488"/>
                    <a:pt x="7069" y="3461"/>
                  </a:cubicBezTo>
                  <a:cubicBezTo>
                    <a:pt x="7016" y="3428"/>
                    <a:pt x="7181" y="3448"/>
                    <a:pt x="7227" y="3396"/>
                  </a:cubicBezTo>
                  <a:cubicBezTo>
                    <a:pt x="7280" y="3336"/>
                    <a:pt x="7227" y="3317"/>
                    <a:pt x="7221" y="3271"/>
                  </a:cubicBezTo>
                  <a:cubicBezTo>
                    <a:pt x="7214" y="3224"/>
                    <a:pt x="7188" y="3192"/>
                    <a:pt x="7148" y="3172"/>
                  </a:cubicBezTo>
                  <a:cubicBezTo>
                    <a:pt x="7115" y="3152"/>
                    <a:pt x="7115" y="3066"/>
                    <a:pt x="7115" y="3007"/>
                  </a:cubicBezTo>
                  <a:cubicBezTo>
                    <a:pt x="7115" y="2955"/>
                    <a:pt x="7227" y="2935"/>
                    <a:pt x="7273" y="2915"/>
                  </a:cubicBezTo>
                  <a:cubicBezTo>
                    <a:pt x="7293" y="2910"/>
                    <a:pt x="7305" y="2908"/>
                    <a:pt x="7317" y="2908"/>
                  </a:cubicBezTo>
                  <a:cubicBezTo>
                    <a:pt x="7334" y="2908"/>
                    <a:pt x="7351" y="2911"/>
                    <a:pt x="7385" y="2915"/>
                  </a:cubicBezTo>
                  <a:cubicBezTo>
                    <a:pt x="7394" y="2916"/>
                    <a:pt x="7401" y="2917"/>
                    <a:pt x="7406" y="2917"/>
                  </a:cubicBezTo>
                  <a:cubicBezTo>
                    <a:pt x="7430" y="2917"/>
                    <a:pt x="7413" y="2904"/>
                    <a:pt x="7418" y="2882"/>
                  </a:cubicBezTo>
                  <a:cubicBezTo>
                    <a:pt x="7425" y="2856"/>
                    <a:pt x="7530" y="2757"/>
                    <a:pt x="7530" y="2757"/>
                  </a:cubicBezTo>
                  <a:lnTo>
                    <a:pt x="7787" y="2790"/>
                  </a:lnTo>
                  <a:cubicBezTo>
                    <a:pt x="7773" y="2764"/>
                    <a:pt x="7793" y="2711"/>
                    <a:pt x="7793" y="2685"/>
                  </a:cubicBezTo>
                  <a:cubicBezTo>
                    <a:pt x="7793" y="2665"/>
                    <a:pt x="7681" y="2514"/>
                    <a:pt x="7648" y="2468"/>
                  </a:cubicBezTo>
                  <a:cubicBezTo>
                    <a:pt x="7609" y="2428"/>
                    <a:pt x="7576" y="2395"/>
                    <a:pt x="7543" y="2356"/>
                  </a:cubicBezTo>
                  <a:cubicBezTo>
                    <a:pt x="7510" y="2316"/>
                    <a:pt x="7517" y="2277"/>
                    <a:pt x="7517" y="2224"/>
                  </a:cubicBezTo>
                  <a:cubicBezTo>
                    <a:pt x="7517" y="2178"/>
                    <a:pt x="7517" y="2125"/>
                    <a:pt x="7530" y="2099"/>
                  </a:cubicBezTo>
                  <a:cubicBezTo>
                    <a:pt x="7536" y="2066"/>
                    <a:pt x="7582" y="2033"/>
                    <a:pt x="7648" y="2020"/>
                  </a:cubicBezTo>
                  <a:cubicBezTo>
                    <a:pt x="7708" y="2000"/>
                    <a:pt x="7721" y="1981"/>
                    <a:pt x="7747" y="1921"/>
                  </a:cubicBezTo>
                  <a:cubicBezTo>
                    <a:pt x="7767" y="1862"/>
                    <a:pt x="7661" y="1842"/>
                    <a:pt x="7681" y="1803"/>
                  </a:cubicBezTo>
                  <a:cubicBezTo>
                    <a:pt x="7701" y="1770"/>
                    <a:pt x="7767" y="1678"/>
                    <a:pt x="7800" y="1645"/>
                  </a:cubicBezTo>
                  <a:cubicBezTo>
                    <a:pt x="7833" y="1612"/>
                    <a:pt x="7977" y="1566"/>
                    <a:pt x="8004" y="1546"/>
                  </a:cubicBezTo>
                  <a:cubicBezTo>
                    <a:pt x="8030" y="1520"/>
                    <a:pt x="8037" y="1454"/>
                    <a:pt x="7997" y="1382"/>
                  </a:cubicBezTo>
                  <a:cubicBezTo>
                    <a:pt x="7964" y="1309"/>
                    <a:pt x="7912" y="1290"/>
                    <a:pt x="7859" y="1250"/>
                  </a:cubicBezTo>
                  <a:cubicBezTo>
                    <a:pt x="7813" y="1217"/>
                    <a:pt x="7714" y="1217"/>
                    <a:pt x="7681" y="1217"/>
                  </a:cubicBezTo>
                  <a:cubicBezTo>
                    <a:pt x="7642" y="1217"/>
                    <a:pt x="7569" y="1178"/>
                    <a:pt x="7563" y="1145"/>
                  </a:cubicBezTo>
                  <a:cubicBezTo>
                    <a:pt x="7563" y="1112"/>
                    <a:pt x="7530" y="1118"/>
                    <a:pt x="7438" y="1085"/>
                  </a:cubicBezTo>
                  <a:cubicBezTo>
                    <a:pt x="7388" y="1066"/>
                    <a:pt x="7364" y="1061"/>
                    <a:pt x="7342" y="1061"/>
                  </a:cubicBezTo>
                  <a:cubicBezTo>
                    <a:pt x="7321" y="1061"/>
                    <a:pt x="7303" y="1066"/>
                    <a:pt x="7267" y="1066"/>
                  </a:cubicBezTo>
                  <a:cubicBezTo>
                    <a:pt x="7260" y="1065"/>
                    <a:pt x="7254" y="1065"/>
                    <a:pt x="7249" y="1065"/>
                  </a:cubicBezTo>
                  <a:cubicBezTo>
                    <a:pt x="7197" y="1065"/>
                    <a:pt x="7213" y="1094"/>
                    <a:pt x="7201" y="1112"/>
                  </a:cubicBezTo>
                  <a:cubicBezTo>
                    <a:pt x="7194" y="1132"/>
                    <a:pt x="7128" y="1145"/>
                    <a:pt x="7128" y="1145"/>
                  </a:cubicBezTo>
                  <a:cubicBezTo>
                    <a:pt x="7128" y="1145"/>
                    <a:pt x="6997" y="1125"/>
                    <a:pt x="6984" y="1105"/>
                  </a:cubicBezTo>
                  <a:cubicBezTo>
                    <a:pt x="6970" y="1085"/>
                    <a:pt x="6964" y="993"/>
                    <a:pt x="6964" y="993"/>
                  </a:cubicBezTo>
                  <a:lnTo>
                    <a:pt x="6799" y="697"/>
                  </a:lnTo>
                  <a:cubicBezTo>
                    <a:pt x="6799" y="697"/>
                    <a:pt x="6727" y="651"/>
                    <a:pt x="6701" y="645"/>
                  </a:cubicBezTo>
                  <a:cubicBezTo>
                    <a:pt x="6697" y="643"/>
                    <a:pt x="6694" y="643"/>
                    <a:pt x="6690" y="643"/>
                  </a:cubicBezTo>
                  <a:cubicBezTo>
                    <a:pt x="6672" y="643"/>
                    <a:pt x="6650" y="656"/>
                    <a:pt x="6628" y="677"/>
                  </a:cubicBezTo>
                  <a:cubicBezTo>
                    <a:pt x="6608" y="697"/>
                    <a:pt x="6424" y="717"/>
                    <a:pt x="6424" y="717"/>
                  </a:cubicBezTo>
                  <a:cubicBezTo>
                    <a:pt x="6424" y="717"/>
                    <a:pt x="6339" y="697"/>
                    <a:pt x="6293" y="671"/>
                  </a:cubicBezTo>
                  <a:cubicBezTo>
                    <a:pt x="6246" y="645"/>
                    <a:pt x="6181" y="598"/>
                    <a:pt x="6056" y="539"/>
                  </a:cubicBezTo>
                  <a:cubicBezTo>
                    <a:pt x="5931" y="473"/>
                    <a:pt x="5924" y="447"/>
                    <a:pt x="5898" y="421"/>
                  </a:cubicBezTo>
                  <a:cubicBezTo>
                    <a:pt x="5871" y="394"/>
                    <a:pt x="5806" y="329"/>
                    <a:pt x="5680" y="296"/>
                  </a:cubicBezTo>
                  <a:cubicBezTo>
                    <a:pt x="5655" y="289"/>
                    <a:pt x="5635" y="287"/>
                    <a:pt x="5619" y="287"/>
                  </a:cubicBezTo>
                  <a:cubicBezTo>
                    <a:pt x="5552" y="287"/>
                    <a:pt x="5553" y="332"/>
                    <a:pt x="5516" y="348"/>
                  </a:cubicBezTo>
                  <a:cubicBezTo>
                    <a:pt x="5470" y="375"/>
                    <a:pt x="5450" y="447"/>
                    <a:pt x="5424" y="467"/>
                  </a:cubicBezTo>
                  <a:cubicBezTo>
                    <a:pt x="5414" y="475"/>
                    <a:pt x="5401" y="478"/>
                    <a:pt x="5388" y="478"/>
                  </a:cubicBezTo>
                  <a:cubicBezTo>
                    <a:pt x="5358" y="478"/>
                    <a:pt x="5322" y="463"/>
                    <a:pt x="5286" y="454"/>
                  </a:cubicBezTo>
                  <a:cubicBezTo>
                    <a:pt x="5233" y="447"/>
                    <a:pt x="5200" y="394"/>
                    <a:pt x="5174" y="335"/>
                  </a:cubicBezTo>
                  <a:cubicBezTo>
                    <a:pt x="5147" y="283"/>
                    <a:pt x="5193" y="230"/>
                    <a:pt x="5220" y="190"/>
                  </a:cubicBezTo>
                  <a:cubicBezTo>
                    <a:pt x="5246" y="144"/>
                    <a:pt x="5246" y="105"/>
                    <a:pt x="5246" y="105"/>
                  </a:cubicBezTo>
                  <a:cubicBezTo>
                    <a:pt x="5246" y="105"/>
                    <a:pt x="5174" y="26"/>
                    <a:pt x="5141" y="6"/>
                  </a:cubicBezTo>
                  <a:cubicBezTo>
                    <a:pt x="5133" y="2"/>
                    <a:pt x="5109" y="1"/>
                    <a:pt x="5076" y="1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16" name="Google Shape;522;g11fda45577e_0_550">
              <a:extLst>
                <a:ext uri="{FF2B5EF4-FFF2-40B4-BE49-F238E27FC236}">
                  <a16:creationId xmlns:a16="http://schemas.microsoft.com/office/drawing/2014/main" id="{2A6CD246-2D43-4510-ABBE-B75496142B2F}"/>
                </a:ext>
              </a:extLst>
            </p:cNvPr>
            <p:cNvSpPr/>
            <p:nvPr/>
          </p:nvSpPr>
          <p:spPr>
            <a:xfrm>
              <a:off x="7009464" y="4627294"/>
              <a:ext cx="1150948" cy="732925"/>
            </a:xfrm>
            <a:custGeom>
              <a:avLst/>
              <a:gdLst/>
              <a:ahLst/>
              <a:cxnLst/>
              <a:rect l="l" t="t" r="r" b="b"/>
              <a:pathLst>
                <a:path w="6451" h="4108" extrusionOk="0">
                  <a:moveTo>
                    <a:pt x="1843" y="0"/>
                  </a:moveTo>
                  <a:cubicBezTo>
                    <a:pt x="1830" y="0"/>
                    <a:pt x="1784" y="46"/>
                    <a:pt x="1744" y="66"/>
                  </a:cubicBezTo>
                  <a:cubicBezTo>
                    <a:pt x="1738" y="73"/>
                    <a:pt x="1725" y="79"/>
                    <a:pt x="1705" y="92"/>
                  </a:cubicBezTo>
                  <a:cubicBezTo>
                    <a:pt x="1705" y="92"/>
                    <a:pt x="1698" y="92"/>
                    <a:pt x="1698" y="99"/>
                  </a:cubicBezTo>
                  <a:cubicBezTo>
                    <a:pt x="1685" y="106"/>
                    <a:pt x="1679" y="112"/>
                    <a:pt x="1665" y="119"/>
                  </a:cubicBezTo>
                  <a:cubicBezTo>
                    <a:pt x="1659" y="125"/>
                    <a:pt x="1652" y="132"/>
                    <a:pt x="1639" y="139"/>
                  </a:cubicBezTo>
                  <a:cubicBezTo>
                    <a:pt x="1626" y="145"/>
                    <a:pt x="1619" y="158"/>
                    <a:pt x="1606" y="165"/>
                  </a:cubicBezTo>
                  <a:cubicBezTo>
                    <a:pt x="1600" y="171"/>
                    <a:pt x="1593" y="178"/>
                    <a:pt x="1586" y="185"/>
                  </a:cubicBezTo>
                  <a:lnTo>
                    <a:pt x="1580" y="185"/>
                  </a:lnTo>
                  <a:cubicBezTo>
                    <a:pt x="1573" y="191"/>
                    <a:pt x="1567" y="198"/>
                    <a:pt x="1567" y="198"/>
                  </a:cubicBezTo>
                  <a:cubicBezTo>
                    <a:pt x="1553" y="204"/>
                    <a:pt x="1547" y="218"/>
                    <a:pt x="1534" y="224"/>
                  </a:cubicBezTo>
                  <a:cubicBezTo>
                    <a:pt x="1534" y="224"/>
                    <a:pt x="1527" y="231"/>
                    <a:pt x="1521" y="231"/>
                  </a:cubicBezTo>
                  <a:cubicBezTo>
                    <a:pt x="1514" y="237"/>
                    <a:pt x="1514" y="237"/>
                    <a:pt x="1507" y="244"/>
                  </a:cubicBezTo>
                  <a:cubicBezTo>
                    <a:pt x="1507" y="244"/>
                    <a:pt x="1501" y="244"/>
                    <a:pt x="1501" y="250"/>
                  </a:cubicBezTo>
                  <a:lnTo>
                    <a:pt x="1494" y="250"/>
                  </a:lnTo>
                  <a:cubicBezTo>
                    <a:pt x="1494" y="250"/>
                    <a:pt x="1428" y="408"/>
                    <a:pt x="1409" y="408"/>
                  </a:cubicBezTo>
                  <a:cubicBezTo>
                    <a:pt x="1389" y="408"/>
                    <a:pt x="1211" y="415"/>
                    <a:pt x="1152" y="494"/>
                  </a:cubicBezTo>
                  <a:cubicBezTo>
                    <a:pt x="1093" y="573"/>
                    <a:pt x="1113" y="705"/>
                    <a:pt x="1113" y="770"/>
                  </a:cubicBezTo>
                  <a:cubicBezTo>
                    <a:pt x="1113" y="836"/>
                    <a:pt x="1159" y="889"/>
                    <a:pt x="1106" y="922"/>
                  </a:cubicBezTo>
                  <a:cubicBezTo>
                    <a:pt x="1100" y="925"/>
                    <a:pt x="1095" y="926"/>
                    <a:pt x="1091" y="926"/>
                  </a:cubicBezTo>
                  <a:cubicBezTo>
                    <a:pt x="1072" y="926"/>
                    <a:pt x="1059" y="905"/>
                    <a:pt x="1036" y="905"/>
                  </a:cubicBezTo>
                  <a:cubicBezTo>
                    <a:pt x="1018" y="905"/>
                    <a:pt x="993" y="919"/>
                    <a:pt x="955" y="968"/>
                  </a:cubicBezTo>
                  <a:cubicBezTo>
                    <a:pt x="856" y="1099"/>
                    <a:pt x="816" y="1132"/>
                    <a:pt x="836" y="1165"/>
                  </a:cubicBezTo>
                  <a:cubicBezTo>
                    <a:pt x="856" y="1198"/>
                    <a:pt x="862" y="1323"/>
                    <a:pt x="862" y="1323"/>
                  </a:cubicBezTo>
                  <a:cubicBezTo>
                    <a:pt x="862" y="1323"/>
                    <a:pt x="777" y="1356"/>
                    <a:pt x="744" y="1376"/>
                  </a:cubicBezTo>
                  <a:cubicBezTo>
                    <a:pt x="711" y="1402"/>
                    <a:pt x="704" y="1468"/>
                    <a:pt x="711" y="1507"/>
                  </a:cubicBezTo>
                  <a:cubicBezTo>
                    <a:pt x="724" y="1540"/>
                    <a:pt x="704" y="1540"/>
                    <a:pt x="619" y="1606"/>
                  </a:cubicBezTo>
                  <a:cubicBezTo>
                    <a:pt x="533" y="1672"/>
                    <a:pt x="421" y="1725"/>
                    <a:pt x="389" y="1758"/>
                  </a:cubicBezTo>
                  <a:cubicBezTo>
                    <a:pt x="375" y="1771"/>
                    <a:pt x="362" y="1784"/>
                    <a:pt x="336" y="1804"/>
                  </a:cubicBezTo>
                  <a:cubicBezTo>
                    <a:pt x="329" y="1810"/>
                    <a:pt x="323" y="1817"/>
                    <a:pt x="316" y="1823"/>
                  </a:cubicBezTo>
                  <a:cubicBezTo>
                    <a:pt x="303" y="1830"/>
                    <a:pt x="296" y="1843"/>
                    <a:pt x="283" y="1856"/>
                  </a:cubicBezTo>
                  <a:cubicBezTo>
                    <a:pt x="277" y="1863"/>
                    <a:pt x="270" y="1869"/>
                    <a:pt x="257" y="1876"/>
                  </a:cubicBezTo>
                  <a:cubicBezTo>
                    <a:pt x="185" y="1942"/>
                    <a:pt x="92" y="2021"/>
                    <a:pt x="20" y="2080"/>
                  </a:cubicBezTo>
                  <a:cubicBezTo>
                    <a:pt x="13" y="2087"/>
                    <a:pt x="7" y="2087"/>
                    <a:pt x="0" y="2093"/>
                  </a:cubicBezTo>
                  <a:lnTo>
                    <a:pt x="224" y="2120"/>
                  </a:lnTo>
                  <a:cubicBezTo>
                    <a:pt x="224" y="2120"/>
                    <a:pt x="421" y="2139"/>
                    <a:pt x="500" y="2139"/>
                  </a:cubicBezTo>
                  <a:cubicBezTo>
                    <a:pt x="579" y="2139"/>
                    <a:pt x="685" y="2106"/>
                    <a:pt x="685" y="2106"/>
                  </a:cubicBezTo>
                  <a:cubicBezTo>
                    <a:pt x="685" y="2106"/>
                    <a:pt x="724" y="2073"/>
                    <a:pt x="777" y="2073"/>
                  </a:cubicBezTo>
                  <a:cubicBezTo>
                    <a:pt x="823" y="2073"/>
                    <a:pt x="928" y="2106"/>
                    <a:pt x="928" y="2106"/>
                  </a:cubicBezTo>
                  <a:lnTo>
                    <a:pt x="1126" y="2166"/>
                  </a:lnTo>
                  <a:cubicBezTo>
                    <a:pt x="1126" y="2166"/>
                    <a:pt x="1540" y="2231"/>
                    <a:pt x="1567" y="2231"/>
                  </a:cubicBezTo>
                  <a:cubicBezTo>
                    <a:pt x="1593" y="2231"/>
                    <a:pt x="1646" y="2324"/>
                    <a:pt x="1646" y="2324"/>
                  </a:cubicBezTo>
                  <a:lnTo>
                    <a:pt x="1902" y="2396"/>
                  </a:lnTo>
                  <a:cubicBezTo>
                    <a:pt x="1902" y="2396"/>
                    <a:pt x="2080" y="2356"/>
                    <a:pt x="2126" y="2324"/>
                  </a:cubicBezTo>
                  <a:cubicBezTo>
                    <a:pt x="2135" y="2319"/>
                    <a:pt x="2145" y="2317"/>
                    <a:pt x="2158" y="2317"/>
                  </a:cubicBezTo>
                  <a:cubicBezTo>
                    <a:pt x="2221" y="2317"/>
                    <a:pt x="2323" y="2366"/>
                    <a:pt x="2356" y="2383"/>
                  </a:cubicBezTo>
                  <a:cubicBezTo>
                    <a:pt x="2389" y="2396"/>
                    <a:pt x="2501" y="2600"/>
                    <a:pt x="2541" y="2666"/>
                  </a:cubicBezTo>
                  <a:cubicBezTo>
                    <a:pt x="2574" y="2732"/>
                    <a:pt x="2541" y="2850"/>
                    <a:pt x="2541" y="2896"/>
                  </a:cubicBezTo>
                  <a:cubicBezTo>
                    <a:pt x="2541" y="2936"/>
                    <a:pt x="2574" y="3034"/>
                    <a:pt x="2600" y="3074"/>
                  </a:cubicBezTo>
                  <a:cubicBezTo>
                    <a:pt x="2626" y="3120"/>
                    <a:pt x="2705" y="3225"/>
                    <a:pt x="2751" y="3265"/>
                  </a:cubicBezTo>
                  <a:cubicBezTo>
                    <a:pt x="2797" y="3311"/>
                    <a:pt x="2778" y="3357"/>
                    <a:pt x="2778" y="3390"/>
                  </a:cubicBezTo>
                  <a:cubicBezTo>
                    <a:pt x="2778" y="3429"/>
                    <a:pt x="2758" y="3475"/>
                    <a:pt x="2751" y="3502"/>
                  </a:cubicBezTo>
                  <a:cubicBezTo>
                    <a:pt x="2745" y="3528"/>
                    <a:pt x="2751" y="3594"/>
                    <a:pt x="2751" y="3594"/>
                  </a:cubicBezTo>
                  <a:cubicBezTo>
                    <a:pt x="2751" y="3594"/>
                    <a:pt x="2862" y="3605"/>
                    <a:pt x="2926" y="3605"/>
                  </a:cubicBezTo>
                  <a:cubicBezTo>
                    <a:pt x="2947" y="3605"/>
                    <a:pt x="2964" y="3604"/>
                    <a:pt x="2968" y="3600"/>
                  </a:cubicBezTo>
                  <a:cubicBezTo>
                    <a:pt x="2975" y="3596"/>
                    <a:pt x="2996" y="3594"/>
                    <a:pt x="3024" y="3594"/>
                  </a:cubicBezTo>
                  <a:cubicBezTo>
                    <a:pt x="3079" y="3594"/>
                    <a:pt x="3159" y="3600"/>
                    <a:pt x="3199" y="3600"/>
                  </a:cubicBezTo>
                  <a:cubicBezTo>
                    <a:pt x="3265" y="3600"/>
                    <a:pt x="3291" y="3646"/>
                    <a:pt x="3291" y="3646"/>
                  </a:cubicBezTo>
                  <a:lnTo>
                    <a:pt x="3291" y="3896"/>
                  </a:lnTo>
                  <a:cubicBezTo>
                    <a:pt x="3291" y="3908"/>
                    <a:pt x="3293" y="3913"/>
                    <a:pt x="3296" y="3913"/>
                  </a:cubicBezTo>
                  <a:cubicBezTo>
                    <a:pt x="3312" y="3913"/>
                    <a:pt x="3357" y="3804"/>
                    <a:pt x="3357" y="3804"/>
                  </a:cubicBezTo>
                  <a:lnTo>
                    <a:pt x="3515" y="3804"/>
                  </a:lnTo>
                  <a:cubicBezTo>
                    <a:pt x="3548" y="3804"/>
                    <a:pt x="3554" y="4002"/>
                    <a:pt x="3600" y="4028"/>
                  </a:cubicBezTo>
                  <a:cubicBezTo>
                    <a:pt x="3620" y="4041"/>
                    <a:pt x="3646" y="4074"/>
                    <a:pt x="3653" y="4107"/>
                  </a:cubicBezTo>
                  <a:cubicBezTo>
                    <a:pt x="3699" y="4061"/>
                    <a:pt x="3732" y="4015"/>
                    <a:pt x="3745" y="3975"/>
                  </a:cubicBezTo>
                  <a:cubicBezTo>
                    <a:pt x="3771" y="3857"/>
                    <a:pt x="3817" y="3758"/>
                    <a:pt x="3817" y="3758"/>
                  </a:cubicBezTo>
                  <a:cubicBezTo>
                    <a:pt x="3817" y="3758"/>
                    <a:pt x="4272" y="3488"/>
                    <a:pt x="4311" y="3456"/>
                  </a:cubicBezTo>
                  <a:cubicBezTo>
                    <a:pt x="4351" y="3423"/>
                    <a:pt x="4410" y="3416"/>
                    <a:pt x="4423" y="3403"/>
                  </a:cubicBezTo>
                  <a:cubicBezTo>
                    <a:pt x="4436" y="3390"/>
                    <a:pt x="4449" y="3357"/>
                    <a:pt x="4482" y="3311"/>
                  </a:cubicBezTo>
                  <a:cubicBezTo>
                    <a:pt x="4522" y="3258"/>
                    <a:pt x="4666" y="3159"/>
                    <a:pt x="4706" y="3146"/>
                  </a:cubicBezTo>
                  <a:cubicBezTo>
                    <a:pt x="4715" y="3143"/>
                    <a:pt x="4728" y="3142"/>
                    <a:pt x="4744" y="3142"/>
                  </a:cubicBezTo>
                  <a:cubicBezTo>
                    <a:pt x="4779" y="3142"/>
                    <a:pt x="4828" y="3147"/>
                    <a:pt x="4865" y="3147"/>
                  </a:cubicBezTo>
                  <a:cubicBezTo>
                    <a:pt x="4888" y="3147"/>
                    <a:pt x="4907" y="3145"/>
                    <a:pt x="4917" y="3140"/>
                  </a:cubicBezTo>
                  <a:cubicBezTo>
                    <a:pt x="4956" y="3113"/>
                    <a:pt x="5035" y="3015"/>
                    <a:pt x="5048" y="2995"/>
                  </a:cubicBezTo>
                  <a:cubicBezTo>
                    <a:pt x="5055" y="2975"/>
                    <a:pt x="5107" y="2955"/>
                    <a:pt x="5147" y="2955"/>
                  </a:cubicBezTo>
                  <a:cubicBezTo>
                    <a:pt x="5186" y="2962"/>
                    <a:pt x="5463" y="3113"/>
                    <a:pt x="5515" y="3120"/>
                  </a:cubicBezTo>
                  <a:cubicBezTo>
                    <a:pt x="5518" y="3120"/>
                    <a:pt x="5521" y="3121"/>
                    <a:pt x="5524" y="3121"/>
                  </a:cubicBezTo>
                  <a:cubicBezTo>
                    <a:pt x="5589" y="3121"/>
                    <a:pt x="5745" y="2988"/>
                    <a:pt x="5726" y="2975"/>
                  </a:cubicBezTo>
                  <a:cubicBezTo>
                    <a:pt x="5706" y="2962"/>
                    <a:pt x="5594" y="2929"/>
                    <a:pt x="5581" y="2916"/>
                  </a:cubicBezTo>
                  <a:cubicBezTo>
                    <a:pt x="5568" y="2903"/>
                    <a:pt x="5542" y="2863"/>
                    <a:pt x="5562" y="2850"/>
                  </a:cubicBezTo>
                  <a:cubicBezTo>
                    <a:pt x="5581" y="2830"/>
                    <a:pt x="5673" y="2778"/>
                    <a:pt x="5680" y="2771"/>
                  </a:cubicBezTo>
                  <a:cubicBezTo>
                    <a:pt x="5693" y="2765"/>
                    <a:pt x="5812" y="2692"/>
                    <a:pt x="5864" y="2659"/>
                  </a:cubicBezTo>
                  <a:cubicBezTo>
                    <a:pt x="5917" y="2633"/>
                    <a:pt x="6022" y="2633"/>
                    <a:pt x="6022" y="2633"/>
                  </a:cubicBezTo>
                  <a:cubicBezTo>
                    <a:pt x="6022" y="2633"/>
                    <a:pt x="6062" y="2593"/>
                    <a:pt x="6062" y="2567"/>
                  </a:cubicBezTo>
                  <a:cubicBezTo>
                    <a:pt x="6062" y="2541"/>
                    <a:pt x="5996" y="2482"/>
                    <a:pt x="6062" y="2435"/>
                  </a:cubicBezTo>
                  <a:cubicBezTo>
                    <a:pt x="6121" y="2396"/>
                    <a:pt x="6246" y="2356"/>
                    <a:pt x="6292" y="2350"/>
                  </a:cubicBezTo>
                  <a:lnTo>
                    <a:pt x="6364" y="2258"/>
                  </a:lnTo>
                  <a:cubicBezTo>
                    <a:pt x="6364" y="2258"/>
                    <a:pt x="6411" y="2199"/>
                    <a:pt x="6430" y="2166"/>
                  </a:cubicBezTo>
                  <a:cubicBezTo>
                    <a:pt x="6450" y="2126"/>
                    <a:pt x="6378" y="2106"/>
                    <a:pt x="6345" y="2100"/>
                  </a:cubicBezTo>
                  <a:cubicBezTo>
                    <a:pt x="6305" y="2100"/>
                    <a:pt x="6147" y="2100"/>
                    <a:pt x="6114" y="2087"/>
                  </a:cubicBezTo>
                  <a:cubicBezTo>
                    <a:pt x="6081" y="2073"/>
                    <a:pt x="6042" y="2034"/>
                    <a:pt x="6029" y="2014"/>
                  </a:cubicBezTo>
                  <a:cubicBezTo>
                    <a:pt x="6016" y="1994"/>
                    <a:pt x="6029" y="1869"/>
                    <a:pt x="6029" y="1869"/>
                  </a:cubicBezTo>
                  <a:lnTo>
                    <a:pt x="6029" y="1869"/>
                  </a:lnTo>
                  <a:lnTo>
                    <a:pt x="5943" y="1948"/>
                  </a:lnTo>
                  <a:lnTo>
                    <a:pt x="5845" y="1968"/>
                  </a:lnTo>
                  <a:cubicBezTo>
                    <a:pt x="5845" y="1968"/>
                    <a:pt x="5766" y="2027"/>
                    <a:pt x="5733" y="2060"/>
                  </a:cubicBezTo>
                  <a:cubicBezTo>
                    <a:pt x="5700" y="2093"/>
                    <a:pt x="5641" y="2100"/>
                    <a:pt x="5608" y="2100"/>
                  </a:cubicBezTo>
                  <a:cubicBezTo>
                    <a:pt x="5596" y="2102"/>
                    <a:pt x="5585" y="2103"/>
                    <a:pt x="5573" y="2103"/>
                  </a:cubicBezTo>
                  <a:cubicBezTo>
                    <a:pt x="5545" y="2103"/>
                    <a:pt x="5512" y="2098"/>
                    <a:pt x="5456" y="2093"/>
                  </a:cubicBezTo>
                  <a:cubicBezTo>
                    <a:pt x="5377" y="2093"/>
                    <a:pt x="5390" y="2100"/>
                    <a:pt x="5344" y="2113"/>
                  </a:cubicBezTo>
                  <a:cubicBezTo>
                    <a:pt x="5305" y="2133"/>
                    <a:pt x="5292" y="2172"/>
                    <a:pt x="5265" y="2238"/>
                  </a:cubicBezTo>
                  <a:cubicBezTo>
                    <a:pt x="5246" y="2297"/>
                    <a:pt x="5232" y="2304"/>
                    <a:pt x="5226" y="2317"/>
                  </a:cubicBezTo>
                  <a:cubicBezTo>
                    <a:pt x="5225" y="2320"/>
                    <a:pt x="5216" y="2322"/>
                    <a:pt x="5202" y="2322"/>
                  </a:cubicBezTo>
                  <a:cubicBezTo>
                    <a:pt x="5137" y="2322"/>
                    <a:pt x="4958" y="2289"/>
                    <a:pt x="4936" y="2284"/>
                  </a:cubicBezTo>
                  <a:cubicBezTo>
                    <a:pt x="4917" y="2277"/>
                    <a:pt x="4877" y="2271"/>
                    <a:pt x="4838" y="2245"/>
                  </a:cubicBezTo>
                  <a:cubicBezTo>
                    <a:pt x="4805" y="2218"/>
                    <a:pt x="4778" y="2106"/>
                    <a:pt x="4772" y="2054"/>
                  </a:cubicBezTo>
                  <a:cubicBezTo>
                    <a:pt x="4765" y="2008"/>
                    <a:pt x="4699" y="1981"/>
                    <a:pt x="4686" y="1968"/>
                  </a:cubicBezTo>
                  <a:cubicBezTo>
                    <a:pt x="4666" y="1962"/>
                    <a:pt x="4620" y="1883"/>
                    <a:pt x="4607" y="1810"/>
                  </a:cubicBezTo>
                  <a:cubicBezTo>
                    <a:pt x="4601" y="1738"/>
                    <a:pt x="4607" y="1758"/>
                    <a:pt x="4614" y="1738"/>
                  </a:cubicBezTo>
                  <a:cubicBezTo>
                    <a:pt x="4620" y="1711"/>
                    <a:pt x="4614" y="1626"/>
                    <a:pt x="4607" y="1606"/>
                  </a:cubicBezTo>
                  <a:cubicBezTo>
                    <a:pt x="4601" y="1580"/>
                    <a:pt x="4594" y="1507"/>
                    <a:pt x="4601" y="1488"/>
                  </a:cubicBezTo>
                  <a:cubicBezTo>
                    <a:pt x="4607" y="1461"/>
                    <a:pt x="4666" y="1409"/>
                    <a:pt x="4699" y="1382"/>
                  </a:cubicBezTo>
                  <a:cubicBezTo>
                    <a:pt x="4726" y="1350"/>
                    <a:pt x="4745" y="1277"/>
                    <a:pt x="4745" y="1257"/>
                  </a:cubicBezTo>
                  <a:cubicBezTo>
                    <a:pt x="4745" y="1238"/>
                    <a:pt x="4686" y="1172"/>
                    <a:pt x="4555" y="1172"/>
                  </a:cubicBezTo>
                  <a:cubicBezTo>
                    <a:pt x="4423" y="1172"/>
                    <a:pt x="4469" y="1192"/>
                    <a:pt x="4443" y="1192"/>
                  </a:cubicBezTo>
                  <a:cubicBezTo>
                    <a:pt x="4437" y="1190"/>
                    <a:pt x="4431" y="1190"/>
                    <a:pt x="4425" y="1190"/>
                  </a:cubicBezTo>
                  <a:cubicBezTo>
                    <a:pt x="4409" y="1190"/>
                    <a:pt x="4392" y="1193"/>
                    <a:pt x="4378" y="1193"/>
                  </a:cubicBezTo>
                  <a:cubicBezTo>
                    <a:pt x="4373" y="1193"/>
                    <a:pt x="4368" y="1193"/>
                    <a:pt x="4364" y="1192"/>
                  </a:cubicBezTo>
                  <a:cubicBezTo>
                    <a:pt x="4351" y="1185"/>
                    <a:pt x="4318" y="1073"/>
                    <a:pt x="4298" y="1027"/>
                  </a:cubicBezTo>
                  <a:cubicBezTo>
                    <a:pt x="4272" y="981"/>
                    <a:pt x="4226" y="810"/>
                    <a:pt x="4252" y="764"/>
                  </a:cubicBezTo>
                  <a:cubicBezTo>
                    <a:pt x="4278" y="711"/>
                    <a:pt x="4265" y="718"/>
                    <a:pt x="4285" y="658"/>
                  </a:cubicBezTo>
                  <a:cubicBezTo>
                    <a:pt x="4298" y="599"/>
                    <a:pt x="4258" y="573"/>
                    <a:pt x="4239" y="560"/>
                  </a:cubicBezTo>
                  <a:cubicBezTo>
                    <a:pt x="4226" y="547"/>
                    <a:pt x="4140" y="501"/>
                    <a:pt x="4147" y="474"/>
                  </a:cubicBezTo>
                  <a:cubicBezTo>
                    <a:pt x="4153" y="454"/>
                    <a:pt x="4232" y="362"/>
                    <a:pt x="4226" y="343"/>
                  </a:cubicBezTo>
                  <a:cubicBezTo>
                    <a:pt x="4226" y="323"/>
                    <a:pt x="4147" y="211"/>
                    <a:pt x="4100" y="191"/>
                  </a:cubicBezTo>
                  <a:cubicBezTo>
                    <a:pt x="4069" y="179"/>
                    <a:pt x="4042" y="177"/>
                    <a:pt x="4026" y="177"/>
                  </a:cubicBezTo>
                  <a:cubicBezTo>
                    <a:pt x="4015" y="177"/>
                    <a:pt x="4008" y="178"/>
                    <a:pt x="4008" y="178"/>
                  </a:cubicBezTo>
                  <a:cubicBezTo>
                    <a:pt x="4008" y="178"/>
                    <a:pt x="3949" y="145"/>
                    <a:pt x="3943" y="145"/>
                  </a:cubicBezTo>
                  <a:cubicBezTo>
                    <a:pt x="3936" y="145"/>
                    <a:pt x="3864" y="158"/>
                    <a:pt x="3798" y="191"/>
                  </a:cubicBezTo>
                  <a:cubicBezTo>
                    <a:pt x="3732" y="218"/>
                    <a:pt x="3738" y="231"/>
                    <a:pt x="3725" y="244"/>
                  </a:cubicBezTo>
                  <a:cubicBezTo>
                    <a:pt x="3711" y="253"/>
                    <a:pt x="3682" y="260"/>
                    <a:pt x="3663" y="260"/>
                  </a:cubicBezTo>
                  <a:cubicBezTo>
                    <a:pt x="3656" y="260"/>
                    <a:pt x="3650" y="259"/>
                    <a:pt x="3646" y="257"/>
                  </a:cubicBezTo>
                  <a:cubicBezTo>
                    <a:pt x="3627" y="250"/>
                    <a:pt x="3548" y="237"/>
                    <a:pt x="3521" y="237"/>
                  </a:cubicBezTo>
                  <a:cubicBezTo>
                    <a:pt x="3502" y="237"/>
                    <a:pt x="3482" y="264"/>
                    <a:pt x="3475" y="270"/>
                  </a:cubicBezTo>
                  <a:cubicBezTo>
                    <a:pt x="3462" y="270"/>
                    <a:pt x="3298" y="277"/>
                    <a:pt x="3232" y="290"/>
                  </a:cubicBezTo>
                  <a:cubicBezTo>
                    <a:pt x="3218" y="294"/>
                    <a:pt x="3204" y="296"/>
                    <a:pt x="3191" y="296"/>
                  </a:cubicBezTo>
                  <a:cubicBezTo>
                    <a:pt x="3148" y="296"/>
                    <a:pt x="3113" y="277"/>
                    <a:pt x="3113" y="277"/>
                  </a:cubicBezTo>
                  <a:lnTo>
                    <a:pt x="3080" y="290"/>
                  </a:lnTo>
                  <a:lnTo>
                    <a:pt x="3041" y="349"/>
                  </a:lnTo>
                  <a:cubicBezTo>
                    <a:pt x="3041" y="349"/>
                    <a:pt x="2982" y="402"/>
                    <a:pt x="2968" y="422"/>
                  </a:cubicBezTo>
                  <a:cubicBezTo>
                    <a:pt x="2967" y="423"/>
                    <a:pt x="2967" y="423"/>
                    <a:pt x="2966" y="423"/>
                  </a:cubicBezTo>
                  <a:cubicBezTo>
                    <a:pt x="2954" y="423"/>
                    <a:pt x="2948" y="353"/>
                    <a:pt x="2942" y="316"/>
                  </a:cubicBezTo>
                  <a:cubicBezTo>
                    <a:pt x="2942" y="304"/>
                    <a:pt x="2936" y="300"/>
                    <a:pt x="2927" y="300"/>
                  </a:cubicBezTo>
                  <a:cubicBezTo>
                    <a:pt x="2905" y="300"/>
                    <a:pt x="2870" y="323"/>
                    <a:pt x="2870" y="323"/>
                  </a:cubicBezTo>
                  <a:cubicBezTo>
                    <a:pt x="2870" y="323"/>
                    <a:pt x="2791" y="382"/>
                    <a:pt x="2771" y="389"/>
                  </a:cubicBezTo>
                  <a:cubicBezTo>
                    <a:pt x="2770" y="389"/>
                    <a:pt x="2769" y="389"/>
                    <a:pt x="2769" y="389"/>
                  </a:cubicBezTo>
                  <a:cubicBezTo>
                    <a:pt x="2751" y="389"/>
                    <a:pt x="2744" y="315"/>
                    <a:pt x="2738" y="283"/>
                  </a:cubicBezTo>
                  <a:cubicBezTo>
                    <a:pt x="2738" y="250"/>
                    <a:pt x="2725" y="191"/>
                    <a:pt x="2718" y="145"/>
                  </a:cubicBezTo>
                  <a:cubicBezTo>
                    <a:pt x="2714" y="110"/>
                    <a:pt x="2704" y="104"/>
                    <a:pt x="2697" y="104"/>
                  </a:cubicBezTo>
                  <a:cubicBezTo>
                    <a:pt x="2694" y="104"/>
                    <a:pt x="2692" y="106"/>
                    <a:pt x="2692" y="106"/>
                  </a:cubicBezTo>
                  <a:cubicBezTo>
                    <a:pt x="2692" y="106"/>
                    <a:pt x="2580" y="86"/>
                    <a:pt x="2528" y="86"/>
                  </a:cubicBezTo>
                  <a:cubicBezTo>
                    <a:pt x="2475" y="86"/>
                    <a:pt x="2363" y="119"/>
                    <a:pt x="2330" y="125"/>
                  </a:cubicBezTo>
                  <a:cubicBezTo>
                    <a:pt x="2317" y="128"/>
                    <a:pt x="2299" y="128"/>
                    <a:pt x="2278" y="128"/>
                  </a:cubicBezTo>
                  <a:cubicBezTo>
                    <a:pt x="2237" y="128"/>
                    <a:pt x="2187" y="125"/>
                    <a:pt x="2152" y="125"/>
                  </a:cubicBezTo>
                  <a:cubicBezTo>
                    <a:pt x="2106" y="125"/>
                    <a:pt x="2001" y="73"/>
                    <a:pt x="1981" y="46"/>
                  </a:cubicBezTo>
                  <a:cubicBezTo>
                    <a:pt x="1962" y="20"/>
                    <a:pt x="1863" y="0"/>
                    <a:pt x="1843" y="0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17" name="Google Shape;523;g11fda45577e_0_550">
              <a:extLst>
                <a:ext uri="{FF2B5EF4-FFF2-40B4-BE49-F238E27FC236}">
                  <a16:creationId xmlns:a16="http://schemas.microsoft.com/office/drawing/2014/main" id="{A63440D3-BDB3-4A6C-9504-28E45951FEEC}"/>
                </a:ext>
              </a:extLst>
            </p:cNvPr>
            <p:cNvSpPr/>
            <p:nvPr/>
          </p:nvSpPr>
          <p:spPr>
            <a:xfrm>
              <a:off x="7838367" y="3148073"/>
              <a:ext cx="1186096" cy="1295107"/>
            </a:xfrm>
            <a:custGeom>
              <a:avLst/>
              <a:gdLst/>
              <a:ahLst/>
              <a:cxnLst/>
              <a:rect l="l" t="t" r="r" b="b"/>
              <a:pathLst>
                <a:path w="6648" h="7259" extrusionOk="0">
                  <a:moveTo>
                    <a:pt x="5168" y="1"/>
                  </a:moveTo>
                  <a:cubicBezTo>
                    <a:pt x="5139" y="1"/>
                    <a:pt x="5110" y="48"/>
                    <a:pt x="5082" y="58"/>
                  </a:cubicBezTo>
                  <a:cubicBezTo>
                    <a:pt x="5049" y="71"/>
                    <a:pt x="4989" y="124"/>
                    <a:pt x="4950" y="163"/>
                  </a:cubicBezTo>
                  <a:cubicBezTo>
                    <a:pt x="4910" y="203"/>
                    <a:pt x="4851" y="269"/>
                    <a:pt x="4818" y="315"/>
                  </a:cubicBezTo>
                  <a:cubicBezTo>
                    <a:pt x="4785" y="361"/>
                    <a:pt x="4766" y="354"/>
                    <a:pt x="4752" y="361"/>
                  </a:cubicBezTo>
                  <a:cubicBezTo>
                    <a:pt x="4733" y="374"/>
                    <a:pt x="4680" y="400"/>
                    <a:pt x="4660" y="400"/>
                  </a:cubicBezTo>
                  <a:cubicBezTo>
                    <a:pt x="4643" y="400"/>
                    <a:pt x="4622" y="397"/>
                    <a:pt x="4599" y="397"/>
                  </a:cubicBezTo>
                  <a:cubicBezTo>
                    <a:pt x="4587" y="397"/>
                    <a:pt x="4575" y="398"/>
                    <a:pt x="4562" y="400"/>
                  </a:cubicBezTo>
                  <a:cubicBezTo>
                    <a:pt x="4529" y="407"/>
                    <a:pt x="4562" y="427"/>
                    <a:pt x="4562" y="479"/>
                  </a:cubicBezTo>
                  <a:cubicBezTo>
                    <a:pt x="4562" y="532"/>
                    <a:pt x="4529" y="565"/>
                    <a:pt x="4509" y="591"/>
                  </a:cubicBezTo>
                  <a:cubicBezTo>
                    <a:pt x="4489" y="617"/>
                    <a:pt x="4450" y="624"/>
                    <a:pt x="4450" y="624"/>
                  </a:cubicBezTo>
                  <a:cubicBezTo>
                    <a:pt x="4450" y="624"/>
                    <a:pt x="4298" y="729"/>
                    <a:pt x="4272" y="736"/>
                  </a:cubicBezTo>
                  <a:cubicBezTo>
                    <a:pt x="4271" y="736"/>
                    <a:pt x="4270" y="736"/>
                    <a:pt x="4270" y="736"/>
                  </a:cubicBezTo>
                  <a:cubicBezTo>
                    <a:pt x="4242" y="736"/>
                    <a:pt x="4180" y="637"/>
                    <a:pt x="4180" y="624"/>
                  </a:cubicBezTo>
                  <a:cubicBezTo>
                    <a:pt x="4180" y="604"/>
                    <a:pt x="4200" y="565"/>
                    <a:pt x="4226" y="539"/>
                  </a:cubicBezTo>
                  <a:cubicBezTo>
                    <a:pt x="4252" y="506"/>
                    <a:pt x="4233" y="499"/>
                    <a:pt x="4226" y="479"/>
                  </a:cubicBezTo>
                  <a:cubicBezTo>
                    <a:pt x="4219" y="453"/>
                    <a:pt x="4140" y="334"/>
                    <a:pt x="4081" y="275"/>
                  </a:cubicBezTo>
                  <a:cubicBezTo>
                    <a:pt x="4022" y="223"/>
                    <a:pt x="3989" y="236"/>
                    <a:pt x="3917" y="170"/>
                  </a:cubicBezTo>
                  <a:cubicBezTo>
                    <a:pt x="3897" y="157"/>
                    <a:pt x="3884" y="137"/>
                    <a:pt x="3871" y="117"/>
                  </a:cubicBezTo>
                  <a:cubicBezTo>
                    <a:pt x="3831" y="150"/>
                    <a:pt x="3713" y="236"/>
                    <a:pt x="3627" y="275"/>
                  </a:cubicBezTo>
                  <a:cubicBezTo>
                    <a:pt x="3522" y="328"/>
                    <a:pt x="3515" y="387"/>
                    <a:pt x="3515" y="387"/>
                  </a:cubicBezTo>
                  <a:lnTo>
                    <a:pt x="3298" y="552"/>
                  </a:lnTo>
                  <a:cubicBezTo>
                    <a:pt x="3298" y="552"/>
                    <a:pt x="3206" y="571"/>
                    <a:pt x="3160" y="571"/>
                  </a:cubicBezTo>
                  <a:cubicBezTo>
                    <a:pt x="3114" y="578"/>
                    <a:pt x="3022" y="611"/>
                    <a:pt x="2989" y="637"/>
                  </a:cubicBezTo>
                  <a:cubicBezTo>
                    <a:pt x="2962" y="657"/>
                    <a:pt x="2903" y="729"/>
                    <a:pt x="2864" y="775"/>
                  </a:cubicBezTo>
                  <a:cubicBezTo>
                    <a:pt x="2847" y="798"/>
                    <a:pt x="2828" y="806"/>
                    <a:pt x="2806" y="806"/>
                  </a:cubicBezTo>
                  <a:cubicBezTo>
                    <a:pt x="2776" y="806"/>
                    <a:pt x="2741" y="791"/>
                    <a:pt x="2699" y="775"/>
                  </a:cubicBezTo>
                  <a:cubicBezTo>
                    <a:pt x="2633" y="749"/>
                    <a:pt x="2646" y="696"/>
                    <a:pt x="2633" y="670"/>
                  </a:cubicBezTo>
                  <a:cubicBezTo>
                    <a:pt x="2631" y="660"/>
                    <a:pt x="2616" y="657"/>
                    <a:pt x="2596" y="657"/>
                  </a:cubicBezTo>
                  <a:cubicBezTo>
                    <a:pt x="2562" y="657"/>
                    <a:pt x="2512" y="666"/>
                    <a:pt x="2475" y="670"/>
                  </a:cubicBezTo>
                  <a:cubicBezTo>
                    <a:pt x="2453" y="672"/>
                    <a:pt x="2439" y="673"/>
                    <a:pt x="2429" y="673"/>
                  </a:cubicBezTo>
                  <a:cubicBezTo>
                    <a:pt x="2410" y="673"/>
                    <a:pt x="2405" y="670"/>
                    <a:pt x="2383" y="670"/>
                  </a:cubicBezTo>
                  <a:cubicBezTo>
                    <a:pt x="2344" y="664"/>
                    <a:pt x="2331" y="631"/>
                    <a:pt x="2331" y="539"/>
                  </a:cubicBezTo>
                  <a:cubicBezTo>
                    <a:pt x="2331" y="510"/>
                    <a:pt x="2323" y="500"/>
                    <a:pt x="2313" y="500"/>
                  </a:cubicBezTo>
                  <a:cubicBezTo>
                    <a:pt x="2293" y="500"/>
                    <a:pt x="2260" y="539"/>
                    <a:pt x="2252" y="539"/>
                  </a:cubicBezTo>
                  <a:cubicBezTo>
                    <a:pt x="2232" y="545"/>
                    <a:pt x="2074" y="644"/>
                    <a:pt x="2008" y="723"/>
                  </a:cubicBezTo>
                  <a:cubicBezTo>
                    <a:pt x="1949" y="795"/>
                    <a:pt x="2028" y="861"/>
                    <a:pt x="2061" y="894"/>
                  </a:cubicBezTo>
                  <a:cubicBezTo>
                    <a:pt x="2100" y="927"/>
                    <a:pt x="2127" y="979"/>
                    <a:pt x="2140" y="1012"/>
                  </a:cubicBezTo>
                  <a:cubicBezTo>
                    <a:pt x="2146" y="1052"/>
                    <a:pt x="2034" y="1249"/>
                    <a:pt x="2008" y="1295"/>
                  </a:cubicBezTo>
                  <a:cubicBezTo>
                    <a:pt x="1988" y="1341"/>
                    <a:pt x="1890" y="1447"/>
                    <a:pt x="1850" y="1466"/>
                  </a:cubicBezTo>
                  <a:cubicBezTo>
                    <a:pt x="1817" y="1486"/>
                    <a:pt x="1712" y="1532"/>
                    <a:pt x="1679" y="1532"/>
                  </a:cubicBezTo>
                  <a:cubicBezTo>
                    <a:pt x="1639" y="1532"/>
                    <a:pt x="1600" y="1506"/>
                    <a:pt x="1587" y="1506"/>
                  </a:cubicBezTo>
                  <a:cubicBezTo>
                    <a:pt x="1574" y="1506"/>
                    <a:pt x="1482" y="1618"/>
                    <a:pt x="1449" y="1657"/>
                  </a:cubicBezTo>
                  <a:cubicBezTo>
                    <a:pt x="1422" y="1690"/>
                    <a:pt x="1356" y="1736"/>
                    <a:pt x="1310" y="1763"/>
                  </a:cubicBezTo>
                  <a:lnTo>
                    <a:pt x="1297" y="1769"/>
                  </a:lnTo>
                  <a:cubicBezTo>
                    <a:pt x="1286" y="1775"/>
                    <a:pt x="1274" y="1777"/>
                    <a:pt x="1262" y="1777"/>
                  </a:cubicBezTo>
                  <a:cubicBezTo>
                    <a:pt x="1220" y="1777"/>
                    <a:pt x="1181" y="1749"/>
                    <a:pt x="1166" y="1749"/>
                  </a:cubicBezTo>
                  <a:cubicBezTo>
                    <a:pt x="1146" y="1743"/>
                    <a:pt x="1041" y="1743"/>
                    <a:pt x="962" y="1710"/>
                  </a:cubicBezTo>
                  <a:cubicBezTo>
                    <a:pt x="883" y="1671"/>
                    <a:pt x="889" y="1611"/>
                    <a:pt x="869" y="1565"/>
                  </a:cubicBezTo>
                  <a:cubicBezTo>
                    <a:pt x="856" y="1519"/>
                    <a:pt x="869" y="1466"/>
                    <a:pt x="869" y="1434"/>
                  </a:cubicBezTo>
                  <a:cubicBezTo>
                    <a:pt x="869" y="1394"/>
                    <a:pt x="837" y="1388"/>
                    <a:pt x="837" y="1335"/>
                  </a:cubicBezTo>
                  <a:cubicBezTo>
                    <a:pt x="837" y="1282"/>
                    <a:pt x="758" y="1170"/>
                    <a:pt x="731" y="1157"/>
                  </a:cubicBezTo>
                  <a:cubicBezTo>
                    <a:pt x="729" y="1156"/>
                    <a:pt x="726" y="1155"/>
                    <a:pt x="724" y="1155"/>
                  </a:cubicBezTo>
                  <a:cubicBezTo>
                    <a:pt x="697" y="1155"/>
                    <a:pt x="657" y="1212"/>
                    <a:pt x="633" y="1236"/>
                  </a:cubicBezTo>
                  <a:lnTo>
                    <a:pt x="639" y="1249"/>
                  </a:lnTo>
                  <a:cubicBezTo>
                    <a:pt x="639" y="1249"/>
                    <a:pt x="672" y="1276"/>
                    <a:pt x="639" y="1315"/>
                  </a:cubicBezTo>
                  <a:cubicBezTo>
                    <a:pt x="606" y="1355"/>
                    <a:pt x="521" y="1427"/>
                    <a:pt x="461" y="1493"/>
                  </a:cubicBezTo>
                  <a:cubicBezTo>
                    <a:pt x="402" y="1559"/>
                    <a:pt x="244" y="1690"/>
                    <a:pt x="205" y="1743"/>
                  </a:cubicBezTo>
                  <a:cubicBezTo>
                    <a:pt x="165" y="1796"/>
                    <a:pt x="1" y="2013"/>
                    <a:pt x="20" y="2052"/>
                  </a:cubicBezTo>
                  <a:cubicBezTo>
                    <a:pt x="47" y="2092"/>
                    <a:pt x="132" y="2144"/>
                    <a:pt x="165" y="2164"/>
                  </a:cubicBezTo>
                  <a:cubicBezTo>
                    <a:pt x="198" y="2184"/>
                    <a:pt x="323" y="2184"/>
                    <a:pt x="336" y="2210"/>
                  </a:cubicBezTo>
                  <a:cubicBezTo>
                    <a:pt x="350" y="2230"/>
                    <a:pt x="422" y="2302"/>
                    <a:pt x="376" y="2315"/>
                  </a:cubicBezTo>
                  <a:cubicBezTo>
                    <a:pt x="330" y="2329"/>
                    <a:pt x="211" y="2329"/>
                    <a:pt x="198" y="2342"/>
                  </a:cubicBezTo>
                  <a:cubicBezTo>
                    <a:pt x="185" y="2355"/>
                    <a:pt x="192" y="2421"/>
                    <a:pt x="192" y="2421"/>
                  </a:cubicBezTo>
                  <a:cubicBezTo>
                    <a:pt x="192" y="2421"/>
                    <a:pt x="382" y="2460"/>
                    <a:pt x="350" y="2526"/>
                  </a:cubicBezTo>
                  <a:cubicBezTo>
                    <a:pt x="350" y="2533"/>
                    <a:pt x="350" y="2539"/>
                    <a:pt x="343" y="2539"/>
                  </a:cubicBezTo>
                  <a:cubicBezTo>
                    <a:pt x="336" y="2552"/>
                    <a:pt x="330" y="2559"/>
                    <a:pt x="317" y="2566"/>
                  </a:cubicBezTo>
                  <a:cubicBezTo>
                    <a:pt x="310" y="2572"/>
                    <a:pt x="297" y="2572"/>
                    <a:pt x="290" y="2579"/>
                  </a:cubicBezTo>
                  <a:lnTo>
                    <a:pt x="277" y="2579"/>
                  </a:lnTo>
                  <a:cubicBezTo>
                    <a:pt x="271" y="2585"/>
                    <a:pt x="257" y="2585"/>
                    <a:pt x="244" y="2585"/>
                  </a:cubicBezTo>
                  <a:cubicBezTo>
                    <a:pt x="238" y="2592"/>
                    <a:pt x="238" y="2592"/>
                    <a:pt x="238" y="2592"/>
                  </a:cubicBezTo>
                  <a:lnTo>
                    <a:pt x="218" y="2592"/>
                  </a:lnTo>
                  <a:cubicBezTo>
                    <a:pt x="211" y="2598"/>
                    <a:pt x="198" y="2598"/>
                    <a:pt x="198" y="2605"/>
                  </a:cubicBezTo>
                  <a:cubicBezTo>
                    <a:pt x="192" y="2631"/>
                    <a:pt x="257" y="2849"/>
                    <a:pt x="277" y="2855"/>
                  </a:cubicBezTo>
                  <a:cubicBezTo>
                    <a:pt x="290" y="2868"/>
                    <a:pt x="343" y="2881"/>
                    <a:pt x="350" y="2901"/>
                  </a:cubicBezTo>
                  <a:cubicBezTo>
                    <a:pt x="363" y="2921"/>
                    <a:pt x="389" y="2941"/>
                    <a:pt x="350" y="2980"/>
                  </a:cubicBezTo>
                  <a:cubicBezTo>
                    <a:pt x="310" y="3020"/>
                    <a:pt x="297" y="3079"/>
                    <a:pt x="297" y="3112"/>
                  </a:cubicBezTo>
                  <a:cubicBezTo>
                    <a:pt x="297" y="3145"/>
                    <a:pt x="330" y="3171"/>
                    <a:pt x="350" y="3178"/>
                  </a:cubicBezTo>
                  <a:cubicBezTo>
                    <a:pt x="369" y="3184"/>
                    <a:pt x="396" y="3237"/>
                    <a:pt x="376" y="3257"/>
                  </a:cubicBezTo>
                  <a:cubicBezTo>
                    <a:pt x="363" y="3270"/>
                    <a:pt x="356" y="3283"/>
                    <a:pt x="336" y="3303"/>
                  </a:cubicBezTo>
                  <a:cubicBezTo>
                    <a:pt x="317" y="3329"/>
                    <a:pt x="251" y="3349"/>
                    <a:pt x="264" y="3421"/>
                  </a:cubicBezTo>
                  <a:cubicBezTo>
                    <a:pt x="271" y="3459"/>
                    <a:pt x="299" y="3468"/>
                    <a:pt x="330" y="3468"/>
                  </a:cubicBezTo>
                  <a:cubicBezTo>
                    <a:pt x="357" y="3468"/>
                    <a:pt x="387" y="3461"/>
                    <a:pt x="402" y="3461"/>
                  </a:cubicBezTo>
                  <a:cubicBezTo>
                    <a:pt x="410" y="3461"/>
                    <a:pt x="425" y="3460"/>
                    <a:pt x="441" y="3460"/>
                  </a:cubicBezTo>
                  <a:cubicBezTo>
                    <a:pt x="491" y="3460"/>
                    <a:pt x="560" y="3464"/>
                    <a:pt x="540" y="3494"/>
                  </a:cubicBezTo>
                  <a:cubicBezTo>
                    <a:pt x="507" y="3533"/>
                    <a:pt x="415" y="3553"/>
                    <a:pt x="369" y="3605"/>
                  </a:cubicBezTo>
                  <a:cubicBezTo>
                    <a:pt x="330" y="3651"/>
                    <a:pt x="310" y="3638"/>
                    <a:pt x="310" y="3704"/>
                  </a:cubicBezTo>
                  <a:cubicBezTo>
                    <a:pt x="310" y="3770"/>
                    <a:pt x="330" y="3783"/>
                    <a:pt x="336" y="3829"/>
                  </a:cubicBezTo>
                  <a:cubicBezTo>
                    <a:pt x="336" y="3875"/>
                    <a:pt x="330" y="3961"/>
                    <a:pt x="317" y="3994"/>
                  </a:cubicBezTo>
                  <a:cubicBezTo>
                    <a:pt x="310" y="4027"/>
                    <a:pt x="264" y="4132"/>
                    <a:pt x="336" y="4171"/>
                  </a:cubicBezTo>
                  <a:cubicBezTo>
                    <a:pt x="402" y="4217"/>
                    <a:pt x="475" y="4270"/>
                    <a:pt x="494" y="4283"/>
                  </a:cubicBezTo>
                  <a:cubicBezTo>
                    <a:pt x="514" y="4296"/>
                    <a:pt x="534" y="4336"/>
                    <a:pt x="507" y="4356"/>
                  </a:cubicBezTo>
                  <a:cubicBezTo>
                    <a:pt x="488" y="4369"/>
                    <a:pt x="455" y="4356"/>
                    <a:pt x="455" y="4422"/>
                  </a:cubicBezTo>
                  <a:lnTo>
                    <a:pt x="455" y="4658"/>
                  </a:lnTo>
                  <a:cubicBezTo>
                    <a:pt x="455" y="4672"/>
                    <a:pt x="494" y="4705"/>
                    <a:pt x="488" y="4724"/>
                  </a:cubicBezTo>
                  <a:cubicBezTo>
                    <a:pt x="481" y="4751"/>
                    <a:pt x="455" y="4737"/>
                    <a:pt x="435" y="4803"/>
                  </a:cubicBezTo>
                  <a:cubicBezTo>
                    <a:pt x="415" y="4869"/>
                    <a:pt x="382" y="4928"/>
                    <a:pt x="409" y="4935"/>
                  </a:cubicBezTo>
                  <a:cubicBezTo>
                    <a:pt x="411" y="4935"/>
                    <a:pt x="414" y="4936"/>
                    <a:pt x="419" y="4936"/>
                  </a:cubicBezTo>
                  <a:cubicBezTo>
                    <a:pt x="461" y="4936"/>
                    <a:pt x="588" y="4907"/>
                    <a:pt x="600" y="4889"/>
                  </a:cubicBezTo>
                  <a:cubicBezTo>
                    <a:pt x="613" y="4862"/>
                    <a:pt x="810" y="4698"/>
                    <a:pt x="837" y="4672"/>
                  </a:cubicBezTo>
                  <a:cubicBezTo>
                    <a:pt x="869" y="4639"/>
                    <a:pt x="948" y="4579"/>
                    <a:pt x="1001" y="4547"/>
                  </a:cubicBezTo>
                  <a:cubicBezTo>
                    <a:pt x="1054" y="4514"/>
                    <a:pt x="1225" y="4474"/>
                    <a:pt x="1225" y="4474"/>
                  </a:cubicBezTo>
                  <a:lnTo>
                    <a:pt x="1251" y="4454"/>
                  </a:lnTo>
                  <a:lnTo>
                    <a:pt x="1343" y="4395"/>
                  </a:lnTo>
                  <a:cubicBezTo>
                    <a:pt x="1343" y="4395"/>
                    <a:pt x="1534" y="4231"/>
                    <a:pt x="1607" y="4211"/>
                  </a:cubicBezTo>
                  <a:cubicBezTo>
                    <a:pt x="1658" y="4197"/>
                    <a:pt x="1795" y="4183"/>
                    <a:pt x="1882" y="4183"/>
                  </a:cubicBezTo>
                  <a:cubicBezTo>
                    <a:pt x="1918" y="4183"/>
                    <a:pt x="1946" y="4185"/>
                    <a:pt x="1955" y="4191"/>
                  </a:cubicBezTo>
                  <a:cubicBezTo>
                    <a:pt x="1982" y="4204"/>
                    <a:pt x="2054" y="4283"/>
                    <a:pt x="2054" y="4283"/>
                  </a:cubicBezTo>
                  <a:cubicBezTo>
                    <a:pt x="2054" y="4283"/>
                    <a:pt x="2061" y="4323"/>
                    <a:pt x="2028" y="4369"/>
                  </a:cubicBezTo>
                  <a:cubicBezTo>
                    <a:pt x="2001" y="4415"/>
                    <a:pt x="1962" y="4461"/>
                    <a:pt x="1988" y="4520"/>
                  </a:cubicBezTo>
                  <a:cubicBezTo>
                    <a:pt x="2008" y="4579"/>
                    <a:pt x="2048" y="4626"/>
                    <a:pt x="2100" y="4639"/>
                  </a:cubicBezTo>
                  <a:cubicBezTo>
                    <a:pt x="2137" y="4648"/>
                    <a:pt x="2173" y="4663"/>
                    <a:pt x="2201" y="4663"/>
                  </a:cubicBezTo>
                  <a:cubicBezTo>
                    <a:pt x="2213" y="4663"/>
                    <a:pt x="2224" y="4660"/>
                    <a:pt x="2232" y="4652"/>
                  </a:cubicBezTo>
                  <a:cubicBezTo>
                    <a:pt x="2265" y="4626"/>
                    <a:pt x="2278" y="4560"/>
                    <a:pt x="2324" y="4533"/>
                  </a:cubicBezTo>
                  <a:cubicBezTo>
                    <a:pt x="2366" y="4513"/>
                    <a:pt x="2366" y="4471"/>
                    <a:pt x="2427" y="4471"/>
                  </a:cubicBezTo>
                  <a:cubicBezTo>
                    <a:pt x="2442" y="4471"/>
                    <a:pt x="2462" y="4474"/>
                    <a:pt x="2488" y="4481"/>
                  </a:cubicBezTo>
                  <a:cubicBezTo>
                    <a:pt x="2614" y="4514"/>
                    <a:pt x="2686" y="4573"/>
                    <a:pt x="2712" y="4599"/>
                  </a:cubicBezTo>
                  <a:cubicBezTo>
                    <a:pt x="2732" y="4632"/>
                    <a:pt x="2739" y="4658"/>
                    <a:pt x="2870" y="4718"/>
                  </a:cubicBezTo>
                  <a:cubicBezTo>
                    <a:pt x="2995" y="4783"/>
                    <a:pt x="3054" y="4823"/>
                    <a:pt x="3101" y="4856"/>
                  </a:cubicBezTo>
                  <a:cubicBezTo>
                    <a:pt x="3153" y="4882"/>
                    <a:pt x="3239" y="4902"/>
                    <a:pt x="3239" y="4902"/>
                  </a:cubicBezTo>
                  <a:cubicBezTo>
                    <a:pt x="3239" y="4902"/>
                    <a:pt x="3416" y="4882"/>
                    <a:pt x="3443" y="4856"/>
                  </a:cubicBezTo>
                  <a:cubicBezTo>
                    <a:pt x="3460" y="4839"/>
                    <a:pt x="3482" y="4822"/>
                    <a:pt x="3505" y="4822"/>
                  </a:cubicBezTo>
                  <a:cubicBezTo>
                    <a:pt x="3508" y="4822"/>
                    <a:pt x="3512" y="4822"/>
                    <a:pt x="3515" y="4823"/>
                  </a:cubicBezTo>
                  <a:cubicBezTo>
                    <a:pt x="3541" y="4836"/>
                    <a:pt x="3614" y="4882"/>
                    <a:pt x="3614" y="4882"/>
                  </a:cubicBezTo>
                  <a:lnTo>
                    <a:pt x="3778" y="5178"/>
                  </a:lnTo>
                  <a:cubicBezTo>
                    <a:pt x="3778" y="5178"/>
                    <a:pt x="3785" y="5264"/>
                    <a:pt x="3792" y="5284"/>
                  </a:cubicBezTo>
                  <a:cubicBezTo>
                    <a:pt x="3805" y="5303"/>
                    <a:pt x="3943" y="5323"/>
                    <a:pt x="3943" y="5323"/>
                  </a:cubicBezTo>
                  <a:cubicBezTo>
                    <a:pt x="3943" y="5323"/>
                    <a:pt x="4009" y="5317"/>
                    <a:pt x="4015" y="5297"/>
                  </a:cubicBezTo>
                  <a:cubicBezTo>
                    <a:pt x="4022" y="5270"/>
                    <a:pt x="4009" y="5244"/>
                    <a:pt x="4081" y="5244"/>
                  </a:cubicBezTo>
                  <a:cubicBezTo>
                    <a:pt x="4093" y="5245"/>
                    <a:pt x="4103" y="5246"/>
                    <a:pt x="4112" y="5246"/>
                  </a:cubicBezTo>
                  <a:cubicBezTo>
                    <a:pt x="4129" y="5246"/>
                    <a:pt x="4140" y="5244"/>
                    <a:pt x="4154" y="5244"/>
                  </a:cubicBezTo>
                  <a:cubicBezTo>
                    <a:pt x="4173" y="5244"/>
                    <a:pt x="4196" y="5247"/>
                    <a:pt x="4246" y="5264"/>
                  </a:cubicBezTo>
                  <a:cubicBezTo>
                    <a:pt x="4344" y="5303"/>
                    <a:pt x="4371" y="5297"/>
                    <a:pt x="4377" y="5323"/>
                  </a:cubicBezTo>
                  <a:cubicBezTo>
                    <a:pt x="4384" y="5356"/>
                    <a:pt x="4456" y="5402"/>
                    <a:pt x="4489" y="5402"/>
                  </a:cubicBezTo>
                  <a:cubicBezTo>
                    <a:pt x="4529" y="5402"/>
                    <a:pt x="4627" y="5402"/>
                    <a:pt x="4673" y="5435"/>
                  </a:cubicBezTo>
                  <a:cubicBezTo>
                    <a:pt x="4720" y="5475"/>
                    <a:pt x="4779" y="5494"/>
                    <a:pt x="4812" y="5567"/>
                  </a:cubicBezTo>
                  <a:cubicBezTo>
                    <a:pt x="4845" y="5639"/>
                    <a:pt x="4838" y="5705"/>
                    <a:pt x="4812" y="5731"/>
                  </a:cubicBezTo>
                  <a:cubicBezTo>
                    <a:pt x="4785" y="5751"/>
                    <a:pt x="4641" y="5797"/>
                    <a:pt x="4608" y="5830"/>
                  </a:cubicBezTo>
                  <a:cubicBezTo>
                    <a:pt x="4575" y="5863"/>
                    <a:pt x="4509" y="5955"/>
                    <a:pt x="4489" y="5988"/>
                  </a:cubicBezTo>
                  <a:cubicBezTo>
                    <a:pt x="4463" y="6027"/>
                    <a:pt x="4568" y="6047"/>
                    <a:pt x="4548" y="6106"/>
                  </a:cubicBezTo>
                  <a:cubicBezTo>
                    <a:pt x="4529" y="6166"/>
                    <a:pt x="4516" y="6185"/>
                    <a:pt x="4456" y="6205"/>
                  </a:cubicBezTo>
                  <a:cubicBezTo>
                    <a:pt x="4390" y="6218"/>
                    <a:pt x="4344" y="6251"/>
                    <a:pt x="4338" y="6284"/>
                  </a:cubicBezTo>
                  <a:cubicBezTo>
                    <a:pt x="4325" y="6310"/>
                    <a:pt x="4325" y="6363"/>
                    <a:pt x="4325" y="6409"/>
                  </a:cubicBezTo>
                  <a:cubicBezTo>
                    <a:pt x="4325" y="6462"/>
                    <a:pt x="4318" y="6501"/>
                    <a:pt x="4351" y="6541"/>
                  </a:cubicBezTo>
                  <a:cubicBezTo>
                    <a:pt x="4384" y="6580"/>
                    <a:pt x="4417" y="6613"/>
                    <a:pt x="4456" y="6653"/>
                  </a:cubicBezTo>
                  <a:cubicBezTo>
                    <a:pt x="4489" y="6699"/>
                    <a:pt x="4601" y="6843"/>
                    <a:pt x="4601" y="6870"/>
                  </a:cubicBezTo>
                  <a:cubicBezTo>
                    <a:pt x="4601" y="6896"/>
                    <a:pt x="4581" y="6949"/>
                    <a:pt x="4595" y="6975"/>
                  </a:cubicBezTo>
                  <a:cubicBezTo>
                    <a:pt x="4595" y="6982"/>
                    <a:pt x="4601" y="6988"/>
                    <a:pt x="4608" y="6995"/>
                  </a:cubicBezTo>
                  <a:cubicBezTo>
                    <a:pt x="4647" y="7021"/>
                    <a:pt x="4746" y="7067"/>
                    <a:pt x="4766" y="7094"/>
                  </a:cubicBezTo>
                  <a:cubicBezTo>
                    <a:pt x="4792" y="7133"/>
                    <a:pt x="4996" y="7238"/>
                    <a:pt x="4996" y="7238"/>
                  </a:cubicBezTo>
                  <a:lnTo>
                    <a:pt x="5029" y="7258"/>
                  </a:lnTo>
                  <a:cubicBezTo>
                    <a:pt x="5062" y="7205"/>
                    <a:pt x="5101" y="7133"/>
                    <a:pt x="5141" y="7087"/>
                  </a:cubicBezTo>
                  <a:cubicBezTo>
                    <a:pt x="5147" y="7074"/>
                    <a:pt x="5161" y="7061"/>
                    <a:pt x="5167" y="7054"/>
                  </a:cubicBezTo>
                  <a:cubicBezTo>
                    <a:pt x="5226" y="7015"/>
                    <a:pt x="5332" y="6929"/>
                    <a:pt x="5332" y="6929"/>
                  </a:cubicBezTo>
                  <a:cubicBezTo>
                    <a:pt x="5332" y="6929"/>
                    <a:pt x="5391" y="6830"/>
                    <a:pt x="5384" y="6784"/>
                  </a:cubicBezTo>
                  <a:cubicBezTo>
                    <a:pt x="5378" y="6745"/>
                    <a:pt x="5338" y="6528"/>
                    <a:pt x="5332" y="6514"/>
                  </a:cubicBezTo>
                  <a:cubicBezTo>
                    <a:pt x="5332" y="6501"/>
                    <a:pt x="5312" y="6264"/>
                    <a:pt x="5351" y="6106"/>
                  </a:cubicBezTo>
                  <a:cubicBezTo>
                    <a:pt x="5391" y="5955"/>
                    <a:pt x="5411" y="5784"/>
                    <a:pt x="5457" y="5672"/>
                  </a:cubicBezTo>
                  <a:cubicBezTo>
                    <a:pt x="5496" y="5553"/>
                    <a:pt x="5529" y="5468"/>
                    <a:pt x="5536" y="5428"/>
                  </a:cubicBezTo>
                  <a:cubicBezTo>
                    <a:pt x="5542" y="5382"/>
                    <a:pt x="5529" y="5132"/>
                    <a:pt x="5516" y="5080"/>
                  </a:cubicBezTo>
                  <a:cubicBezTo>
                    <a:pt x="5503" y="5027"/>
                    <a:pt x="5509" y="4843"/>
                    <a:pt x="5483" y="4757"/>
                  </a:cubicBezTo>
                  <a:cubicBezTo>
                    <a:pt x="5457" y="4672"/>
                    <a:pt x="5417" y="4586"/>
                    <a:pt x="5430" y="4514"/>
                  </a:cubicBezTo>
                  <a:cubicBezTo>
                    <a:pt x="5450" y="4441"/>
                    <a:pt x="5536" y="4343"/>
                    <a:pt x="5536" y="4329"/>
                  </a:cubicBezTo>
                  <a:cubicBezTo>
                    <a:pt x="5536" y="4310"/>
                    <a:pt x="5529" y="4204"/>
                    <a:pt x="5536" y="4139"/>
                  </a:cubicBezTo>
                  <a:cubicBezTo>
                    <a:pt x="5542" y="4073"/>
                    <a:pt x="5555" y="3981"/>
                    <a:pt x="5536" y="3921"/>
                  </a:cubicBezTo>
                  <a:cubicBezTo>
                    <a:pt x="5516" y="3856"/>
                    <a:pt x="5476" y="3836"/>
                    <a:pt x="5509" y="3777"/>
                  </a:cubicBezTo>
                  <a:cubicBezTo>
                    <a:pt x="5549" y="3717"/>
                    <a:pt x="5575" y="3665"/>
                    <a:pt x="5569" y="3619"/>
                  </a:cubicBezTo>
                  <a:cubicBezTo>
                    <a:pt x="5555" y="3579"/>
                    <a:pt x="5509" y="3500"/>
                    <a:pt x="5569" y="3434"/>
                  </a:cubicBezTo>
                  <a:cubicBezTo>
                    <a:pt x="5623" y="3380"/>
                    <a:pt x="5739" y="3247"/>
                    <a:pt x="5773" y="3247"/>
                  </a:cubicBezTo>
                  <a:cubicBezTo>
                    <a:pt x="5775" y="3247"/>
                    <a:pt x="5778" y="3248"/>
                    <a:pt x="5779" y="3250"/>
                  </a:cubicBezTo>
                  <a:cubicBezTo>
                    <a:pt x="5796" y="3267"/>
                    <a:pt x="5784" y="3334"/>
                    <a:pt x="5832" y="3334"/>
                  </a:cubicBezTo>
                  <a:cubicBezTo>
                    <a:pt x="5839" y="3334"/>
                    <a:pt x="5848" y="3332"/>
                    <a:pt x="5858" y="3329"/>
                  </a:cubicBezTo>
                  <a:cubicBezTo>
                    <a:pt x="5937" y="3296"/>
                    <a:pt x="6016" y="3257"/>
                    <a:pt x="6042" y="3191"/>
                  </a:cubicBezTo>
                  <a:cubicBezTo>
                    <a:pt x="6069" y="3125"/>
                    <a:pt x="6154" y="2908"/>
                    <a:pt x="6207" y="2829"/>
                  </a:cubicBezTo>
                  <a:cubicBezTo>
                    <a:pt x="6260" y="2743"/>
                    <a:pt x="6497" y="2526"/>
                    <a:pt x="6549" y="2421"/>
                  </a:cubicBezTo>
                  <a:cubicBezTo>
                    <a:pt x="6562" y="2394"/>
                    <a:pt x="6582" y="2355"/>
                    <a:pt x="6608" y="2302"/>
                  </a:cubicBezTo>
                  <a:cubicBezTo>
                    <a:pt x="6615" y="2289"/>
                    <a:pt x="6622" y="2283"/>
                    <a:pt x="6628" y="2269"/>
                  </a:cubicBezTo>
                  <a:cubicBezTo>
                    <a:pt x="6635" y="2256"/>
                    <a:pt x="6641" y="2243"/>
                    <a:pt x="6648" y="2230"/>
                  </a:cubicBezTo>
                  <a:cubicBezTo>
                    <a:pt x="6615" y="2223"/>
                    <a:pt x="6582" y="2217"/>
                    <a:pt x="6569" y="2217"/>
                  </a:cubicBezTo>
                  <a:cubicBezTo>
                    <a:pt x="6563" y="2214"/>
                    <a:pt x="6556" y="2214"/>
                    <a:pt x="6548" y="2214"/>
                  </a:cubicBezTo>
                  <a:cubicBezTo>
                    <a:pt x="6523" y="2214"/>
                    <a:pt x="6490" y="2223"/>
                    <a:pt x="6469" y="2223"/>
                  </a:cubicBezTo>
                  <a:cubicBezTo>
                    <a:pt x="6460" y="2223"/>
                    <a:pt x="6454" y="2222"/>
                    <a:pt x="6450" y="2217"/>
                  </a:cubicBezTo>
                  <a:cubicBezTo>
                    <a:pt x="6446" y="2212"/>
                    <a:pt x="6425" y="2211"/>
                    <a:pt x="6399" y="2211"/>
                  </a:cubicBezTo>
                  <a:cubicBezTo>
                    <a:pt x="6346" y="2211"/>
                    <a:pt x="6273" y="2217"/>
                    <a:pt x="6273" y="2217"/>
                  </a:cubicBezTo>
                  <a:cubicBezTo>
                    <a:pt x="6273" y="2217"/>
                    <a:pt x="6200" y="2171"/>
                    <a:pt x="6154" y="2085"/>
                  </a:cubicBezTo>
                  <a:cubicBezTo>
                    <a:pt x="6108" y="2006"/>
                    <a:pt x="6128" y="2039"/>
                    <a:pt x="6115" y="1993"/>
                  </a:cubicBezTo>
                  <a:cubicBezTo>
                    <a:pt x="6102" y="1947"/>
                    <a:pt x="6095" y="1921"/>
                    <a:pt x="6075" y="1875"/>
                  </a:cubicBezTo>
                  <a:cubicBezTo>
                    <a:pt x="6049" y="1822"/>
                    <a:pt x="6036" y="1822"/>
                    <a:pt x="6010" y="1776"/>
                  </a:cubicBezTo>
                  <a:cubicBezTo>
                    <a:pt x="5990" y="1736"/>
                    <a:pt x="5963" y="1677"/>
                    <a:pt x="5963" y="1618"/>
                  </a:cubicBezTo>
                  <a:cubicBezTo>
                    <a:pt x="5963" y="1586"/>
                    <a:pt x="5983" y="1581"/>
                    <a:pt x="6009" y="1581"/>
                  </a:cubicBezTo>
                  <a:cubicBezTo>
                    <a:pt x="6021" y="1581"/>
                    <a:pt x="6034" y="1582"/>
                    <a:pt x="6048" y="1582"/>
                  </a:cubicBezTo>
                  <a:cubicBezTo>
                    <a:pt x="6060" y="1582"/>
                    <a:pt x="6071" y="1581"/>
                    <a:pt x="6082" y="1578"/>
                  </a:cubicBezTo>
                  <a:cubicBezTo>
                    <a:pt x="6099" y="1572"/>
                    <a:pt x="6111" y="1570"/>
                    <a:pt x="6119" y="1570"/>
                  </a:cubicBezTo>
                  <a:cubicBezTo>
                    <a:pt x="6135" y="1570"/>
                    <a:pt x="6135" y="1578"/>
                    <a:pt x="6135" y="1578"/>
                  </a:cubicBezTo>
                  <a:cubicBezTo>
                    <a:pt x="6135" y="1578"/>
                    <a:pt x="6194" y="1611"/>
                    <a:pt x="6207" y="1618"/>
                  </a:cubicBezTo>
                  <a:cubicBezTo>
                    <a:pt x="6220" y="1618"/>
                    <a:pt x="6306" y="1598"/>
                    <a:pt x="6306" y="1552"/>
                  </a:cubicBezTo>
                  <a:cubicBezTo>
                    <a:pt x="6312" y="1513"/>
                    <a:pt x="6299" y="1499"/>
                    <a:pt x="6279" y="1427"/>
                  </a:cubicBezTo>
                  <a:cubicBezTo>
                    <a:pt x="6265" y="1374"/>
                    <a:pt x="6268" y="1367"/>
                    <a:pt x="6271" y="1367"/>
                  </a:cubicBezTo>
                  <a:cubicBezTo>
                    <a:pt x="6272" y="1367"/>
                    <a:pt x="6273" y="1368"/>
                    <a:pt x="6273" y="1368"/>
                  </a:cubicBezTo>
                  <a:cubicBezTo>
                    <a:pt x="6273" y="1368"/>
                    <a:pt x="6332" y="1276"/>
                    <a:pt x="6332" y="1249"/>
                  </a:cubicBezTo>
                  <a:cubicBezTo>
                    <a:pt x="6332" y="1223"/>
                    <a:pt x="6319" y="1190"/>
                    <a:pt x="6299" y="1170"/>
                  </a:cubicBezTo>
                  <a:cubicBezTo>
                    <a:pt x="6286" y="1157"/>
                    <a:pt x="6273" y="1137"/>
                    <a:pt x="6253" y="1118"/>
                  </a:cubicBezTo>
                  <a:cubicBezTo>
                    <a:pt x="6227" y="1078"/>
                    <a:pt x="6187" y="1032"/>
                    <a:pt x="6167" y="1019"/>
                  </a:cubicBezTo>
                  <a:cubicBezTo>
                    <a:pt x="6141" y="999"/>
                    <a:pt x="6121" y="914"/>
                    <a:pt x="6121" y="874"/>
                  </a:cubicBezTo>
                  <a:cubicBezTo>
                    <a:pt x="6121" y="841"/>
                    <a:pt x="6095" y="775"/>
                    <a:pt x="6088" y="736"/>
                  </a:cubicBezTo>
                  <a:cubicBezTo>
                    <a:pt x="6088" y="729"/>
                    <a:pt x="6088" y="723"/>
                    <a:pt x="6088" y="716"/>
                  </a:cubicBezTo>
                  <a:cubicBezTo>
                    <a:pt x="6088" y="683"/>
                    <a:pt x="6029" y="637"/>
                    <a:pt x="6003" y="598"/>
                  </a:cubicBezTo>
                  <a:cubicBezTo>
                    <a:pt x="5996" y="585"/>
                    <a:pt x="5990" y="578"/>
                    <a:pt x="5990" y="578"/>
                  </a:cubicBezTo>
                  <a:cubicBezTo>
                    <a:pt x="5970" y="545"/>
                    <a:pt x="5963" y="525"/>
                    <a:pt x="5963" y="512"/>
                  </a:cubicBezTo>
                  <a:cubicBezTo>
                    <a:pt x="5963" y="499"/>
                    <a:pt x="5944" y="407"/>
                    <a:pt x="5898" y="361"/>
                  </a:cubicBezTo>
                  <a:cubicBezTo>
                    <a:pt x="5852" y="321"/>
                    <a:pt x="5766" y="321"/>
                    <a:pt x="5746" y="321"/>
                  </a:cubicBezTo>
                  <a:cubicBezTo>
                    <a:pt x="5720" y="321"/>
                    <a:pt x="5674" y="308"/>
                    <a:pt x="5641" y="288"/>
                  </a:cubicBezTo>
                  <a:cubicBezTo>
                    <a:pt x="5601" y="262"/>
                    <a:pt x="5562" y="209"/>
                    <a:pt x="5549" y="203"/>
                  </a:cubicBezTo>
                  <a:cubicBezTo>
                    <a:pt x="5542" y="196"/>
                    <a:pt x="5526" y="196"/>
                    <a:pt x="5499" y="196"/>
                  </a:cubicBezTo>
                  <a:cubicBezTo>
                    <a:pt x="5471" y="196"/>
                    <a:pt x="5434" y="196"/>
                    <a:pt x="5384" y="190"/>
                  </a:cubicBezTo>
                  <a:cubicBezTo>
                    <a:pt x="5292" y="177"/>
                    <a:pt x="5318" y="177"/>
                    <a:pt x="5286" y="157"/>
                  </a:cubicBezTo>
                  <a:cubicBezTo>
                    <a:pt x="5259" y="144"/>
                    <a:pt x="5239" y="91"/>
                    <a:pt x="5200" y="25"/>
                  </a:cubicBezTo>
                  <a:cubicBezTo>
                    <a:pt x="5189" y="7"/>
                    <a:pt x="5179" y="1"/>
                    <a:pt x="5168" y="1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18" name="Google Shape;524;g11fda45577e_0_550">
              <a:extLst>
                <a:ext uri="{FF2B5EF4-FFF2-40B4-BE49-F238E27FC236}">
                  <a16:creationId xmlns:a16="http://schemas.microsoft.com/office/drawing/2014/main" id="{E452E31B-61DA-4FE0-8038-A8BEB5E0E3DB}"/>
                </a:ext>
              </a:extLst>
            </p:cNvPr>
            <p:cNvSpPr/>
            <p:nvPr/>
          </p:nvSpPr>
          <p:spPr>
            <a:xfrm>
              <a:off x="8082614" y="4744690"/>
              <a:ext cx="489924" cy="338273"/>
            </a:xfrm>
            <a:custGeom>
              <a:avLst/>
              <a:gdLst/>
              <a:ahLst/>
              <a:cxnLst/>
              <a:rect l="l" t="t" r="r" b="b"/>
              <a:pathLst>
                <a:path w="2746" h="1896" extrusionOk="0">
                  <a:moveTo>
                    <a:pt x="2094" y="0"/>
                  </a:moveTo>
                  <a:lnTo>
                    <a:pt x="2094" y="0"/>
                  </a:lnTo>
                  <a:cubicBezTo>
                    <a:pt x="2047" y="27"/>
                    <a:pt x="2001" y="60"/>
                    <a:pt x="1988" y="93"/>
                  </a:cubicBezTo>
                  <a:cubicBezTo>
                    <a:pt x="1968" y="172"/>
                    <a:pt x="1936" y="152"/>
                    <a:pt x="1876" y="244"/>
                  </a:cubicBezTo>
                  <a:cubicBezTo>
                    <a:pt x="1824" y="343"/>
                    <a:pt x="1824" y="349"/>
                    <a:pt x="1804" y="395"/>
                  </a:cubicBezTo>
                  <a:cubicBezTo>
                    <a:pt x="1784" y="435"/>
                    <a:pt x="1771" y="501"/>
                    <a:pt x="1751" y="547"/>
                  </a:cubicBezTo>
                  <a:cubicBezTo>
                    <a:pt x="1732" y="593"/>
                    <a:pt x="1692" y="639"/>
                    <a:pt x="1712" y="705"/>
                  </a:cubicBezTo>
                  <a:cubicBezTo>
                    <a:pt x="1738" y="764"/>
                    <a:pt x="1732" y="797"/>
                    <a:pt x="1705" y="810"/>
                  </a:cubicBezTo>
                  <a:cubicBezTo>
                    <a:pt x="1685" y="823"/>
                    <a:pt x="1620" y="836"/>
                    <a:pt x="1620" y="836"/>
                  </a:cubicBezTo>
                  <a:cubicBezTo>
                    <a:pt x="1620" y="836"/>
                    <a:pt x="1310" y="896"/>
                    <a:pt x="1277" y="955"/>
                  </a:cubicBezTo>
                  <a:cubicBezTo>
                    <a:pt x="1238" y="1021"/>
                    <a:pt x="1198" y="1067"/>
                    <a:pt x="1172" y="1067"/>
                  </a:cubicBezTo>
                  <a:cubicBezTo>
                    <a:pt x="1139" y="1060"/>
                    <a:pt x="1054" y="1027"/>
                    <a:pt x="1001" y="1021"/>
                  </a:cubicBezTo>
                  <a:cubicBezTo>
                    <a:pt x="951" y="1010"/>
                    <a:pt x="865" y="985"/>
                    <a:pt x="799" y="985"/>
                  </a:cubicBezTo>
                  <a:cubicBezTo>
                    <a:pt x="787" y="985"/>
                    <a:pt x="775" y="986"/>
                    <a:pt x="764" y="988"/>
                  </a:cubicBezTo>
                  <a:cubicBezTo>
                    <a:pt x="758" y="994"/>
                    <a:pt x="751" y="994"/>
                    <a:pt x="744" y="994"/>
                  </a:cubicBezTo>
                  <a:cubicBezTo>
                    <a:pt x="744" y="994"/>
                    <a:pt x="738" y="994"/>
                    <a:pt x="738" y="1001"/>
                  </a:cubicBezTo>
                  <a:cubicBezTo>
                    <a:pt x="705" y="1007"/>
                    <a:pt x="659" y="1027"/>
                    <a:pt x="613" y="1040"/>
                  </a:cubicBezTo>
                  <a:cubicBezTo>
                    <a:pt x="606" y="1040"/>
                    <a:pt x="600" y="1047"/>
                    <a:pt x="593" y="1047"/>
                  </a:cubicBezTo>
                  <a:cubicBezTo>
                    <a:pt x="573" y="1053"/>
                    <a:pt x="547" y="1067"/>
                    <a:pt x="521" y="1073"/>
                  </a:cubicBezTo>
                  <a:cubicBezTo>
                    <a:pt x="494" y="1086"/>
                    <a:pt x="468" y="1093"/>
                    <a:pt x="442" y="1100"/>
                  </a:cubicBezTo>
                  <a:cubicBezTo>
                    <a:pt x="435" y="1106"/>
                    <a:pt x="428" y="1106"/>
                    <a:pt x="422" y="1106"/>
                  </a:cubicBezTo>
                  <a:cubicBezTo>
                    <a:pt x="396" y="1119"/>
                    <a:pt x="369" y="1126"/>
                    <a:pt x="356" y="1126"/>
                  </a:cubicBezTo>
                  <a:cubicBezTo>
                    <a:pt x="270" y="1146"/>
                    <a:pt x="14" y="1211"/>
                    <a:pt x="14" y="1211"/>
                  </a:cubicBezTo>
                  <a:cubicBezTo>
                    <a:pt x="14" y="1211"/>
                    <a:pt x="1" y="1336"/>
                    <a:pt x="14" y="1363"/>
                  </a:cubicBezTo>
                  <a:cubicBezTo>
                    <a:pt x="27" y="1383"/>
                    <a:pt x="66" y="1415"/>
                    <a:pt x="99" y="1429"/>
                  </a:cubicBezTo>
                  <a:cubicBezTo>
                    <a:pt x="132" y="1442"/>
                    <a:pt x="290" y="1442"/>
                    <a:pt x="330" y="1448"/>
                  </a:cubicBezTo>
                  <a:cubicBezTo>
                    <a:pt x="363" y="1448"/>
                    <a:pt x="435" y="1468"/>
                    <a:pt x="415" y="1501"/>
                  </a:cubicBezTo>
                  <a:cubicBezTo>
                    <a:pt x="396" y="1541"/>
                    <a:pt x="349" y="1600"/>
                    <a:pt x="349" y="1600"/>
                  </a:cubicBezTo>
                  <a:lnTo>
                    <a:pt x="277" y="1692"/>
                  </a:lnTo>
                  <a:cubicBezTo>
                    <a:pt x="290" y="1685"/>
                    <a:pt x="297" y="1685"/>
                    <a:pt x="297" y="1685"/>
                  </a:cubicBezTo>
                  <a:cubicBezTo>
                    <a:pt x="310" y="1692"/>
                    <a:pt x="382" y="1692"/>
                    <a:pt x="317" y="1745"/>
                  </a:cubicBezTo>
                  <a:cubicBezTo>
                    <a:pt x="257" y="1797"/>
                    <a:pt x="238" y="1804"/>
                    <a:pt x="231" y="1830"/>
                  </a:cubicBezTo>
                  <a:cubicBezTo>
                    <a:pt x="218" y="1850"/>
                    <a:pt x="192" y="1896"/>
                    <a:pt x="231" y="1896"/>
                  </a:cubicBezTo>
                  <a:cubicBezTo>
                    <a:pt x="270" y="1896"/>
                    <a:pt x="356" y="1883"/>
                    <a:pt x="396" y="1876"/>
                  </a:cubicBezTo>
                  <a:cubicBezTo>
                    <a:pt x="422" y="1870"/>
                    <a:pt x="461" y="1843"/>
                    <a:pt x="494" y="1824"/>
                  </a:cubicBezTo>
                  <a:cubicBezTo>
                    <a:pt x="507" y="1810"/>
                    <a:pt x="521" y="1804"/>
                    <a:pt x="527" y="1791"/>
                  </a:cubicBezTo>
                  <a:cubicBezTo>
                    <a:pt x="560" y="1758"/>
                    <a:pt x="613" y="1725"/>
                    <a:pt x="646" y="1725"/>
                  </a:cubicBezTo>
                  <a:cubicBezTo>
                    <a:pt x="672" y="1725"/>
                    <a:pt x="817" y="1731"/>
                    <a:pt x="836" y="1751"/>
                  </a:cubicBezTo>
                  <a:cubicBezTo>
                    <a:pt x="850" y="1771"/>
                    <a:pt x="843" y="1791"/>
                    <a:pt x="896" y="1797"/>
                  </a:cubicBezTo>
                  <a:cubicBezTo>
                    <a:pt x="913" y="1799"/>
                    <a:pt x="934" y="1800"/>
                    <a:pt x="956" y="1800"/>
                  </a:cubicBezTo>
                  <a:cubicBezTo>
                    <a:pt x="1010" y="1800"/>
                    <a:pt x="1068" y="1795"/>
                    <a:pt x="1087" y="1791"/>
                  </a:cubicBezTo>
                  <a:cubicBezTo>
                    <a:pt x="1113" y="1784"/>
                    <a:pt x="1172" y="1692"/>
                    <a:pt x="1212" y="1679"/>
                  </a:cubicBezTo>
                  <a:cubicBezTo>
                    <a:pt x="1227" y="1677"/>
                    <a:pt x="1248" y="1676"/>
                    <a:pt x="1270" y="1676"/>
                  </a:cubicBezTo>
                  <a:cubicBezTo>
                    <a:pt x="1313" y="1676"/>
                    <a:pt x="1356" y="1679"/>
                    <a:pt x="1356" y="1679"/>
                  </a:cubicBezTo>
                  <a:cubicBezTo>
                    <a:pt x="1356" y="1679"/>
                    <a:pt x="1413" y="1679"/>
                    <a:pt x="1491" y="1679"/>
                  </a:cubicBezTo>
                  <a:cubicBezTo>
                    <a:pt x="1647" y="1679"/>
                    <a:pt x="1887" y="1677"/>
                    <a:pt x="1922" y="1659"/>
                  </a:cubicBezTo>
                  <a:cubicBezTo>
                    <a:pt x="1982" y="1633"/>
                    <a:pt x="2028" y="1613"/>
                    <a:pt x="2028" y="1593"/>
                  </a:cubicBezTo>
                  <a:lnTo>
                    <a:pt x="2028" y="1527"/>
                  </a:lnTo>
                  <a:cubicBezTo>
                    <a:pt x="2028" y="1527"/>
                    <a:pt x="1949" y="1494"/>
                    <a:pt x="1942" y="1475"/>
                  </a:cubicBezTo>
                  <a:cubicBezTo>
                    <a:pt x="1942" y="1455"/>
                    <a:pt x="1929" y="1389"/>
                    <a:pt x="1955" y="1369"/>
                  </a:cubicBezTo>
                  <a:cubicBezTo>
                    <a:pt x="1982" y="1356"/>
                    <a:pt x="2008" y="1317"/>
                    <a:pt x="2074" y="1304"/>
                  </a:cubicBezTo>
                  <a:cubicBezTo>
                    <a:pt x="2146" y="1284"/>
                    <a:pt x="2199" y="1297"/>
                    <a:pt x="2199" y="1258"/>
                  </a:cubicBezTo>
                  <a:cubicBezTo>
                    <a:pt x="2199" y="1225"/>
                    <a:pt x="2159" y="1185"/>
                    <a:pt x="2199" y="1165"/>
                  </a:cubicBezTo>
                  <a:cubicBezTo>
                    <a:pt x="2232" y="1146"/>
                    <a:pt x="2436" y="1113"/>
                    <a:pt x="2495" y="1093"/>
                  </a:cubicBezTo>
                  <a:cubicBezTo>
                    <a:pt x="2554" y="1067"/>
                    <a:pt x="2745" y="1034"/>
                    <a:pt x="2719" y="955"/>
                  </a:cubicBezTo>
                  <a:cubicBezTo>
                    <a:pt x="2699" y="876"/>
                    <a:pt x="2640" y="777"/>
                    <a:pt x="2627" y="738"/>
                  </a:cubicBezTo>
                  <a:cubicBezTo>
                    <a:pt x="2613" y="692"/>
                    <a:pt x="2660" y="626"/>
                    <a:pt x="2692" y="494"/>
                  </a:cubicBezTo>
                  <a:cubicBezTo>
                    <a:pt x="2699" y="481"/>
                    <a:pt x="2706" y="468"/>
                    <a:pt x="2706" y="455"/>
                  </a:cubicBezTo>
                  <a:lnTo>
                    <a:pt x="2633" y="455"/>
                  </a:lnTo>
                  <a:lnTo>
                    <a:pt x="2475" y="415"/>
                  </a:lnTo>
                  <a:lnTo>
                    <a:pt x="2449" y="415"/>
                  </a:lnTo>
                  <a:cubicBezTo>
                    <a:pt x="2390" y="409"/>
                    <a:pt x="2245" y="395"/>
                    <a:pt x="2205" y="376"/>
                  </a:cubicBezTo>
                  <a:cubicBezTo>
                    <a:pt x="2153" y="356"/>
                    <a:pt x="2159" y="349"/>
                    <a:pt x="2159" y="277"/>
                  </a:cubicBezTo>
                  <a:cubicBezTo>
                    <a:pt x="2159" y="204"/>
                    <a:pt x="2120" y="165"/>
                    <a:pt x="2100" y="132"/>
                  </a:cubicBezTo>
                  <a:cubicBezTo>
                    <a:pt x="2087" y="106"/>
                    <a:pt x="2100" y="40"/>
                    <a:pt x="2094" y="0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19" name="Google Shape;525;g11fda45577e_0_550">
              <a:extLst>
                <a:ext uri="{FF2B5EF4-FFF2-40B4-BE49-F238E27FC236}">
                  <a16:creationId xmlns:a16="http://schemas.microsoft.com/office/drawing/2014/main" id="{3AD4B4A6-48C3-4492-9FCC-EEC222411FD7}"/>
                </a:ext>
              </a:extLst>
            </p:cNvPr>
            <p:cNvSpPr/>
            <p:nvPr/>
          </p:nvSpPr>
          <p:spPr>
            <a:xfrm>
              <a:off x="6818920" y="4997143"/>
              <a:ext cx="842292" cy="547374"/>
            </a:xfrm>
            <a:custGeom>
              <a:avLst/>
              <a:gdLst/>
              <a:ahLst/>
              <a:cxnLst/>
              <a:rect l="l" t="t" r="r" b="b"/>
              <a:pathLst>
                <a:path w="4721" h="3068" extrusionOk="0">
                  <a:moveTo>
                    <a:pt x="1838" y="0"/>
                  </a:moveTo>
                  <a:cubicBezTo>
                    <a:pt x="1792" y="0"/>
                    <a:pt x="1746" y="33"/>
                    <a:pt x="1746" y="33"/>
                  </a:cubicBezTo>
                  <a:cubicBezTo>
                    <a:pt x="1746" y="33"/>
                    <a:pt x="1641" y="66"/>
                    <a:pt x="1562" y="66"/>
                  </a:cubicBezTo>
                  <a:cubicBezTo>
                    <a:pt x="1483" y="66"/>
                    <a:pt x="1292" y="47"/>
                    <a:pt x="1292" y="47"/>
                  </a:cubicBezTo>
                  <a:lnTo>
                    <a:pt x="1062" y="20"/>
                  </a:lnTo>
                  <a:cubicBezTo>
                    <a:pt x="1055" y="27"/>
                    <a:pt x="1055" y="33"/>
                    <a:pt x="1049" y="33"/>
                  </a:cubicBezTo>
                  <a:cubicBezTo>
                    <a:pt x="1035" y="40"/>
                    <a:pt x="1029" y="53"/>
                    <a:pt x="1016" y="60"/>
                  </a:cubicBezTo>
                  <a:cubicBezTo>
                    <a:pt x="1009" y="66"/>
                    <a:pt x="1002" y="66"/>
                    <a:pt x="996" y="73"/>
                  </a:cubicBezTo>
                  <a:cubicBezTo>
                    <a:pt x="996" y="79"/>
                    <a:pt x="989" y="79"/>
                    <a:pt x="983" y="86"/>
                  </a:cubicBezTo>
                  <a:cubicBezTo>
                    <a:pt x="976" y="93"/>
                    <a:pt x="970" y="99"/>
                    <a:pt x="963" y="99"/>
                  </a:cubicBezTo>
                  <a:cubicBezTo>
                    <a:pt x="891" y="145"/>
                    <a:pt x="726" y="270"/>
                    <a:pt x="687" y="316"/>
                  </a:cubicBezTo>
                  <a:cubicBezTo>
                    <a:pt x="647" y="356"/>
                    <a:pt x="614" y="487"/>
                    <a:pt x="614" y="514"/>
                  </a:cubicBezTo>
                  <a:cubicBezTo>
                    <a:pt x="614" y="540"/>
                    <a:pt x="634" y="573"/>
                    <a:pt x="581" y="613"/>
                  </a:cubicBezTo>
                  <a:cubicBezTo>
                    <a:pt x="529" y="652"/>
                    <a:pt x="469" y="639"/>
                    <a:pt x="450" y="718"/>
                  </a:cubicBezTo>
                  <a:cubicBezTo>
                    <a:pt x="430" y="797"/>
                    <a:pt x="436" y="843"/>
                    <a:pt x="417" y="902"/>
                  </a:cubicBezTo>
                  <a:cubicBezTo>
                    <a:pt x="397" y="968"/>
                    <a:pt x="417" y="981"/>
                    <a:pt x="344" y="1027"/>
                  </a:cubicBezTo>
                  <a:cubicBezTo>
                    <a:pt x="272" y="1067"/>
                    <a:pt x="200" y="1073"/>
                    <a:pt x="200" y="1073"/>
                  </a:cubicBezTo>
                  <a:cubicBezTo>
                    <a:pt x="213" y="1100"/>
                    <a:pt x="219" y="1179"/>
                    <a:pt x="232" y="1218"/>
                  </a:cubicBezTo>
                  <a:cubicBezTo>
                    <a:pt x="246" y="1264"/>
                    <a:pt x="298" y="1383"/>
                    <a:pt x="232" y="1481"/>
                  </a:cubicBezTo>
                  <a:cubicBezTo>
                    <a:pt x="167" y="1580"/>
                    <a:pt x="153" y="1692"/>
                    <a:pt x="147" y="1771"/>
                  </a:cubicBezTo>
                  <a:cubicBezTo>
                    <a:pt x="140" y="1850"/>
                    <a:pt x="107" y="1975"/>
                    <a:pt x="94" y="1995"/>
                  </a:cubicBezTo>
                  <a:cubicBezTo>
                    <a:pt x="74" y="2014"/>
                    <a:pt x="28" y="2120"/>
                    <a:pt x="22" y="2133"/>
                  </a:cubicBezTo>
                  <a:cubicBezTo>
                    <a:pt x="22" y="2139"/>
                    <a:pt x="1" y="2181"/>
                    <a:pt x="57" y="2181"/>
                  </a:cubicBezTo>
                  <a:cubicBezTo>
                    <a:pt x="64" y="2181"/>
                    <a:pt x="72" y="2180"/>
                    <a:pt x="81" y="2179"/>
                  </a:cubicBezTo>
                  <a:cubicBezTo>
                    <a:pt x="173" y="2159"/>
                    <a:pt x="186" y="2139"/>
                    <a:pt x="239" y="2139"/>
                  </a:cubicBezTo>
                  <a:cubicBezTo>
                    <a:pt x="298" y="2139"/>
                    <a:pt x="423" y="2146"/>
                    <a:pt x="450" y="2159"/>
                  </a:cubicBezTo>
                  <a:cubicBezTo>
                    <a:pt x="483" y="2172"/>
                    <a:pt x="515" y="2172"/>
                    <a:pt x="529" y="2225"/>
                  </a:cubicBezTo>
                  <a:cubicBezTo>
                    <a:pt x="542" y="2278"/>
                    <a:pt x="627" y="2515"/>
                    <a:pt x="627" y="2515"/>
                  </a:cubicBezTo>
                  <a:cubicBezTo>
                    <a:pt x="627" y="2515"/>
                    <a:pt x="693" y="2613"/>
                    <a:pt x="706" y="2732"/>
                  </a:cubicBezTo>
                  <a:cubicBezTo>
                    <a:pt x="766" y="2712"/>
                    <a:pt x="838" y="2686"/>
                    <a:pt x="858" y="2686"/>
                  </a:cubicBezTo>
                  <a:cubicBezTo>
                    <a:pt x="869" y="2686"/>
                    <a:pt x="883" y="2684"/>
                    <a:pt x="899" y="2684"/>
                  </a:cubicBezTo>
                  <a:cubicBezTo>
                    <a:pt x="929" y="2684"/>
                    <a:pt x="963" y="2690"/>
                    <a:pt x="976" y="2725"/>
                  </a:cubicBezTo>
                  <a:cubicBezTo>
                    <a:pt x="989" y="2771"/>
                    <a:pt x="1095" y="2791"/>
                    <a:pt x="1095" y="2791"/>
                  </a:cubicBezTo>
                  <a:cubicBezTo>
                    <a:pt x="1095" y="2791"/>
                    <a:pt x="1120" y="2735"/>
                    <a:pt x="1149" y="2735"/>
                  </a:cubicBezTo>
                  <a:cubicBezTo>
                    <a:pt x="1153" y="2735"/>
                    <a:pt x="1156" y="2736"/>
                    <a:pt x="1160" y="2738"/>
                  </a:cubicBezTo>
                  <a:cubicBezTo>
                    <a:pt x="1164" y="2740"/>
                    <a:pt x="1168" y="2740"/>
                    <a:pt x="1173" y="2740"/>
                  </a:cubicBezTo>
                  <a:cubicBezTo>
                    <a:pt x="1202" y="2740"/>
                    <a:pt x="1245" y="2718"/>
                    <a:pt x="1280" y="2718"/>
                  </a:cubicBezTo>
                  <a:cubicBezTo>
                    <a:pt x="1298" y="2718"/>
                    <a:pt x="1313" y="2723"/>
                    <a:pt x="1325" y="2738"/>
                  </a:cubicBezTo>
                  <a:cubicBezTo>
                    <a:pt x="1364" y="2791"/>
                    <a:pt x="1470" y="2844"/>
                    <a:pt x="1489" y="2850"/>
                  </a:cubicBezTo>
                  <a:cubicBezTo>
                    <a:pt x="1492" y="2852"/>
                    <a:pt x="1497" y="2852"/>
                    <a:pt x="1504" y="2852"/>
                  </a:cubicBezTo>
                  <a:cubicBezTo>
                    <a:pt x="1523" y="2852"/>
                    <a:pt x="1556" y="2848"/>
                    <a:pt x="1590" y="2848"/>
                  </a:cubicBezTo>
                  <a:cubicBezTo>
                    <a:pt x="1602" y="2848"/>
                    <a:pt x="1615" y="2849"/>
                    <a:pt x="1628" y="2850"/>
                  </a:cubicBezTo>
                  <a:cubicBezTo>
                    <a:pt x="1637" y="2851"/>
                    <a:pt x="1649" y="2852"/>
                    <a:pt x="1661" y="2852"/>
                  </a:cubicBezTo>
                  <a:cubicBezTo>
                    <a:pt x="1674" y="2852"/>
                    <a:pt x="1689" y="2851"/>
                    <a:pt x="1704" y="2851"/>
                  </a:cubicBezTo>
                  <a:cubicBezTo>
                    <a:pt x="1749" y="2851"/>
                    <a:pt x="1797" y="2855"/>
                    <a:pt x="1825" y="2883"/>
                  </a:cubicBezTo>
                  <a:cubicBezTo>
                    <a:pt x="1878" y="2923"/>
                    <a:pt x="1898" y="2936"/>
                    <a:pt x="1898" y="2936"/>
                  </a:cubicBezTo>
                  <a:cubicBezTo>
                    <a:pt x="1898" y="2936"/>
                    <a:pt x="1930" y="2927"/>
                    <a:pt x="1969" y="2927"/>
                  </a:cubicBezTo>
                  <a:cubicBezTo>
                    <a:pt x="1988" y="2927"/>
                    <a:pt x="2009" y="2929"/>
                    <a:pt x="2029" y="2936"/>
                  </a:cubicBezTo>
                  <a:cubicBezTo>
                    <a:pt x="2088" y="2955"/>
                    <a:pt x="2233" y="3067"/>
                    <a:pt x="2292" y="3067"/>
                  </a:cubicBezTo>
                  <a:cubicBezTo>
                    <a:pt x="2345" y="3061"/>
                    <a:pt x="2431" y="3067"/>
                    <a:pt x="2431" y="3034"/>
                  </a:cubicBezTo>
                  <a:lnTo>
                    <a:pt x="2431" y="2903"/>
                  </a:lnTo>
                  <a:cubicBezTo>
                    <a:pt x="2431" y="2844"/>
                    <a:pt x="2417" y="2686"/>
                    <a:pt x="2529" y="2686"/>
                  </a:cubicBezTo>
                  <a:lnTo>
                    <a:pt x="2694" y="2686"/>
                  </a:lnTo>
                  <a:cubicBezTo>
                    <a:pt x="2694" y="2686"/>
                    <a:pt x="2747" y="2659"/>
                    <a:pt x="2766" y="2646"/>
                  </a:cubicBezTo>
                  <a:cubicBezTo>
                    <a:pt x="2785" y="2627"/>
                    <a:pt x="2884" y="2547"/>
                    <a:pt x="2914" y="2547"/>
                  </a:cubicBezTo>
                  <a:cubicBezTo>
                    <a:pt x="2916" y="2547"/>
                    <a:pt x="2917" y="2547"/>
                    <a:pt x="2918" y="2547"/>
                  </a:cubicBezTo>
                  <a:cubicBezTo>
                    <a:pt x="2951" y="2554"/>
                    <a:pt x="3010" y="2574"/>
                    <a:pt x="3010" y="2574"/>
                  </a:cubicBezTo>
                  <a:cubicBezTo>
                    <a:pt x="3010" y="2574"/>
                    <a:pt x="3016" y="2561"/>
                    <a:pt x="3102" y="2547"/>
                  </a:cubicBezTo>
                  <a:cubicBezTo>
                    <a:pt x="3187" y="2528"/>
                    <a:pt x="3273" y="2501"/>
                    <a:pt x="3293" y="2501"/>
                  </a:cubicBezTo>
                  <a:cubicBezTo>
                    <a:pt x="3313" y="2501"/>
                    <a:pt x="3418" y="2521"/>
                    <a:pt x="3451" y="2574"/>
                  </a:cubicBezTo>
                  <a:cubicBezTo>
                    <a:pt x="3490" y="2633"/>
                    <a:pt x="3517" y="2659"/>
                    <a:pt x="3543" y="2666"/>
                  </a:cubicBezTo>
                  <a:cubicBezTo>
                    <a:pt x="3561" y="2670"/>
                    <a:pt x="3578" y="2690"/>
                    <a:pt x="3606" y="2690"/>
                  </a:cubicBezTo>
                  <a:cubicBezTo>
                    <a:pt x="3620" y="2690"/>
                    <a:pt x="3636" y="2685"/>
                    <a:pt x="3655" y="2672"/>
                  </a:cubicBezTo>
                  <a:cubicBezTo>
                    <a:pt x="3707" y="2640"/>
                    <a:pt x="3800" y="2561"/>
                    <a:pt x="3846" y="2534"/>
                  </a:cubicBezTo>
                  <a:cubicBezTo>
                    <a:pt x="3869" y="2523"/>
                    <a:pt x="3936" y="2509"/>
                    <a:pt x="4038" y="2509"/>
                  </a:cubicBezTo>
                  <a:cubicBezTo>
                    <a:pt x="4109" y="2509"/>
                    <a:pt x="4197" y="2515"/>
                    <a:pt x="4300" y="2534"/>
                  </a:cubicBezTo>
                  <a:cubicBezTo>
                    <a:pt x="4287" y="2515"/>
                    <a:pt x="4287" y="2495"/>
                    <a:pt x="4287" y="2475"/>
                  </a:cubicBezTo>
                  <a:cubicBezTo>
                    <a:pt x="4300" y="2416"/>
                    <a:pt x="4379" y="2291"/>
                    <a:pt x="4445" y="2245"/>
                  </a:cubicBezTo>
                  <a:cubicBezTo>
                    <a:pt x="4484" y="2212"/>
                    <a:pt x="4629" y="2120"/>
                    <a:pt x="4721" y="2034"/>
                  </a:cubicBezTo>
                  <a:cubicBezTo>
                    <a:pt x="4708" y="2001"/>
                    <a:pt x="4688" y="1968"/>
                    <a:pt x="4662" y="1955"/>
                  </a:cubicBezTo>
                  <a:cubicBezTo>
                    <a:pt x="4622" y="1929"/>
                    <a:pt x="4616" y="1731"/>
                    <a:pt x="4576" y="1731"/>
                  </a:cubicBezTo>
                  <a:lnTo>
                    <a:pt x="4418" y="1731"/>
                  </a:lnTo>
                  <a:cubicBezTo>
                    <a:pt x="4418" y="1731"/>
                    <a:pt x="4373" y="1840"/>
                    <a:pt x="4358" y="1840"/>
                  </a:cubicBezTo>
                  <a:cubicBezTo>
                    <a:pt x="4354" y="1840"/>
                    <a:pt x="4352" y="1835"/>
                    <a:pt x="4352" y="1823"/>
                  </a:cubicBezTo>
                  <a:lnTo>
                    <a:pt x="4352" y="1573"/>
                  </a:lnTo>
                  <a:cubicBezTo>
                    <a:pt x="4352" y="1573"/>
                    <a:pt x="4326" y="1527"/>
                    <a:pt x="4267" y="1527"/>
                  </a:cubicBezTo>
                  <a:cubicBezTo>
                    <a:pt x="4227" y="1527"/>
                    <a:pt x="4144" y="1521"/>
                    <a:pt x="4089" y="1521"/>
                  </a:cubicBezTo>
                  <a:cubicBezTo>
                    <a:pt x="4061" y="1521"/>
                    <a:pt x="4041" y="1523"/>
                    <a:pt x="4036" y="1527"/>
                  </a:cubicBezTo>
                  <a:cubicBezTo>
                    <a:pt x="4032" y="1531"/>
                    <a:pt x="4015" y="1532"/>
                    <a:pt x="3993" y="1532"/>
                  </a:cubicBezTo>
                  <a:cubicBezTo>
                    <a:pt x="3927" y="1532"/>
                    <a:pt x="3813" y="1521"/>
                    <a:pt x="3813" y="1521"/>
                  </a:cubicBezTo>
                  <a:cubicBezTo>
                    <a:pt x="3813" y="1521"/>
                    <a:pt x="3806" y="1455"/>
                    <a:pt x="3813" y="1429"/>
                  </a:cubicBezTo>
                  <a:cubicBezTo>
                    <a:pt x="3819" y="1402"/>
                    <a:pt x="3839" y="1356"/>
                    <a:pt x="3839" y="1317"/>
                  </a:cubicBezTo>
                  <a:cubicBezTo>
                    <a:pt x="3839" y="1284"/>
                    <a:pt x="3859" y="1238"/>
                    <a:pt x="3813" y="1192"/>
                  </a:cubicBezTo>
                  <a:cubicBezTo>
                    <a:pt x="3767" y="1152"/>
                    <a:pt x="3688" y="1047"/>
                    <a:pt x="3661" y="1001"/>
                  </a:cubicBezTo>
                  <a:cubicBezTo>
                    <a:pt x="3635" y="961"/>
                    <a:pt x="3602" y="863"/>
                    <a:pt x="3602" y="823"/>
                  </a:cubicBezTo>
                  <a:cubicBezTo>
                    <a:pt x="3602" y="777"/>
                    <a:pt x="3635" y="659"/>
                    <a:pt x="3602" y="593"/>
                  </a:cubicBezTo>
                  <a:cubicBezTo>
                    <a:pt x="3563" y="527"/>
                    <a:pt x="3457" y="323"/>
                    <a:pt x="3418" y="310"/>
                  </a:cubicBezTo>
                  <a:cubicBezTo>
                    <a:pt x="3390" y="293"/>
                    <a:pt x="3284" y="244"/>
                    <a:pt x="3223" y="244"/>
                  </a:cubicBezTo>
                  <a:cubicBezTo>
                    <a:pt x="3212" y="244"/>
                    <a:pt x="3202" y="246"/>
                    <a:pt x="3194" y="251"/>
                  </a:cubicBezTo>
                  <a:cubicBezTo>
                    <a:pt x="3141" y="283"/>
                    <a:pt x="2970" y="323"/>
                    <a:pt x="2970" y="323"/>
                  </a:cubicBezTo>
                  <a:lnTo>
                    <a:pt x="2714" y="251"/>
                  </a:lnTo>
                  <a:cubicBezTo>
                    <a:pt x="2714" y="251"/>
                    <a:pt x="2654" y="158"/>
                    <a:pt x="2628" y="158"/>
                  </a:cubicBezTo>
                  <a:cubicBezTo>
                    <a:pt x="2602" y="158"/>
                    <a:pt x="2187" y="93"/>
                    <a:pt x="2187" y="93"/>
                  </a:cubicBezTo>
                  <a:lnTo>
                    <a:pt x="1990" y="33"/>
                  </a:lnTo>
                  <a:cubicBezTo>
                    <a:pt x="1990" y="33"/>
                    <a:pt x="1884" y="0"/>
                    <a:pt x="1838" y="0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20" name="Google Shape;526;g11fda45577e_0_550">
              <a:extLst>
                <a:ext uri="{FF2B5EF4-FFF2-40B4-BE49-F238E27FC236}">
                  <a16:creationId xmlns:a16="http://schemas.microsoft.com/office/drawing/2014/main" id="{7E476C24-BBF7-4977-90F8-CC85D243B38F}"/>
                </a:ext>
              </a:extLst>
            </p:cNvPr>
            <p:cNvSpPr/>
            <p:nvPr/>
          </p:nvSpPr>
          <p:spPr>
            <a:xfrm>
              <a:off x="6445860" y="5602320"/>
              <a:ext cx="1006433" cy="861026"/>
            </a:xfrm>
            <a:custGeom>
              <a:avLst/>
              <a:gdLst/>
              <a:ahLst/>
              <a:cxnLst/>
              <a:rect l="l" t="t" r="r" b="b"/>
              <a:pathLst>
                <a:path w="5641" h="4826" extrusionOk="0">
                  <a:moveTo>
                    <a:pt x="3104" y="0"/>
                  </a:moveTo>
                  <a:cubicBezTo>
                    <a:pt x="3038" y="0"/>
                    <a:pt x="2988" y="2"/>
                    <a:pt x="2975" y="4"/>
                  </a:cubicBezTo>
                  <a:cubicBezTo>
                    <a:pt x="2964" y="7"/>
                    <a:pt x="2934" y="7"/>
                    <a:pt x="2895" y="7"/>
                  </a:cubicBezTo>
                  <a:cubicBezTo>
                    <a:pt x="2816" y="7"/>
                    <a:pt x="2699" y="4"/>
                    <a:pt x="2620" y="4"/>
                  </a:cubicBezTo>
                  <a:lnTo>
                    <a:pt x="2606" y="11"/>
                  </a:lnTo>
                  <a:cubicBezTo>
                    <a:pt x="2560" y="37"/>
                    <a:pt x="2508" y="70"/>
                    <a:pt x="2475" y="97"/>
                  </a:cubicBezTo>
                  <a:cubicBezTo>
                    <a:pt x="2416" y="149"/>
                    <a:pt x="2205" y="189"/>
                    <a:pt x="2179" y="202"/>
                  </a:cubicBezTo>
                  <a:cubicBezTo>
                    <a:pt x="2159" y="215"/>
                    <a:pt x="2001" y="294"/>
                    <a:pt x="1817" y="426"/>
                  </a:cubicBezTo>
                  <a:cubicBezTo>
                    <a:pt x="1626" y="557"/>
                    <a:pt x="1461" y="669"/>
                    <a:pt x="1349" y="768"/>
                  </a:cubicBezTo>
                  <a:cubicBezTo>
                    <a:pt x="1244" y="873"/>
                    <a:pt x="1343" y="860"/>
                    <a:pt x="1316" y="893"/>
                  </a:cubicBezTo>
                  <a:cubicBezTo>
                    <a:pt x="1306" y="903"/>
                    <a:pt x="1294" y="906"/>
                    <a:pt x="1280" y="906"/>
                  </a:cubicBezTo>
                  <a:cubicBezTo>
                    <a:pt x="1264" y="906"/>
                    <a:pt x="1247" y="902"/>
                    <a:pt x="1229" y="902"/>
                  </a:cubicBezTo>
                  <a:cubicBezTo>
                    <a:pt x="1212" y="902"/>
                    <a:pt x="1194" y="906"/>
                    <a:pt x="1178" y="919"/>
                  </a:cubicBezTo>
                  <a:cubicBezTo>
                    <a:pt x="1132" y="959"/>
                    <a:pt x="1060" y="1044"/>
                    <a:pt x="1007" y="1090"/>
                  </a:cubicBezTo>
                  <a:cubicBezTo>
                    <a:pt x="955" y="1130"/>
                    <a:pt x="652" y="1492"/>
                    <a:pt x="546" y="1591"/>
                  </a:cubicBezTo>
                  <a:cubicBezTo>
                    <a:pt x="448" y="1696"/>
                    <a:pt x="92" y="2091"/>
                    <a:pt x="53" y="2150"/>
                  </a:cubicBezTo>
                  <a:cubicBezTo>
                    <a:pt x="13" y="2203"/>
                    <a:pt x="0" y="2222"/>
                    <a:pt x="53" y="2249"/>
                  </a:cubicBezTo>
                  <a:cubicBezTo>
                    <a:pt x="62" y="2254"/>
                    <a:pt x="75" y="2256"/>
                    <a:pt x="92" y="2256"/>
                  </a:cubicBezTo>
                  <a:cubicBezTo>
                    <a:pt x="163" y="2256"/>
                    <a:pt x="289" y="2216"/>
                    <a:pt x="316" y="2189"/>
                  </a:cubicBezTo>
                  <a:cubicBezTo>
                    <a:pt x="335" y="2165"/>
                    <a:pt x="376" y="2124"/>
                    <a:pt x="437" y="2124"/>
                  </a:cubicBezTo>
                  <a:cubicBezTo>
                    <a:pt x="460" y="2124"/>
                    <a:pt x="485" y="2129"/>
                    <a:pt x="514" y="2143"/>
                  </a:cubicBezTo>
                  <a:cubicBezTo>
                    <a:pt x="619" y="2196"/>
                    <a:pt x="744" y="2249"/>
                    <a:pt x="797" y="2328"/>
                  </a:cubicBezTo>
                  <a:cubicBezTo>
                    <a:pt x="856" y="2407"/>
                    <a:pt x="1007" y="2571"/>
                    <a:pt x="1047" y="2630"/>
                  </a:cubicBezTo>
                  <a:cubicBezTo>
                    <a:pt x="1086" y="2696"/>
                    <a:pt x="1099" y="2782"/>
                    <a:pt x="1132" y="2821"/>
                  </a:cubicBezTo>
                  <a:cubicBezTo>
                    <a:pt x="1142" y="2833"/>
                    <a:pt x="1165" y="2840"/>
                    <a:pt x="1191" y="2840"/>
                  </a:cubicBezTo>
                  <a:cubicBezTo>
                    <a:pt x="1236" y="2840"/>
                    <a:pt x="1288" y="2821"/>
                    <a:pt x="1297" y="2775"/>
                  </a:cubicBezTo>
                  <a:cubicBezTo>
                    <a:pt x="1307" y="2716"/>
                    <a:pt x="1314" y="2653"/>
                    <a:pt x="1348" y="2653"/>
                  </a:cubicBezTo>
                  <a:cubicBezTo>
                    <a:pt x="1356" y="2653"/>
                    <a:pt x="1365" y="2656"/>
                    <a:pt x="1376" y="2663"/>
                  </a:cubicBezTo>
                  <a:cubicBezTo>
                    <a:pt x="1435" y="2696"/>
                    <a:pt x="1474" y="2762"/>
                    <a:pt x="1573" y="2854"/>
                  </a:cubicBezTo>
                  <a:cubicBezTo>
                    <a:pt x="1665" y="2953"/>
                    <a:pt x="1659" y="2953"/>
                    <a:pt x="1771" y="2999"/>
                  </a:cubicBezTo>
                  <a:cubicBezTo>
                    <a:pt x="1882" y="3052"/>
                    <a:pt x="1889" y="3019"/>
                    <a:pt x="1955" y="3078"/>
                  </a:cubicBezTo>
                  <a:cubicBezTo>
                    <a:pt x="2027" y="3144"/>
                    <a:pt x="2152" y="3177"/>
                    <a:pt x="2179" y="3190"/>
                  </a:cubicBezTo>
                  <a:cubicBezTo>
                    <a:pt x="2205" y="3203"/>
                    <a:pt x="2205" y="3183"/>
                    <a:pt x="2291" y="3295"/>
                  </a:cubicBezTo>
                  <a:cubicBezTo>
                    <a:pt x="2376" y="3414"/>
                    <a:pt x="2547" y="3453"/>
                    <a:pt x="2547" y="3453"/>
                  </a:cubicBezTo>
                  <a:cubicBezTo>
                    <a:pt x="2547" y="3453"/>
                    <a:pt x="2620" y="3519"/>
                    <a:pt x="2679" y="3578"/>
                  </a:cubicBezTo>
                  <a:cubicBezTo>
                    <a:pt x="2738" y="3644"/>
                    <a:pt x="2817" y="3710"/>
                    <a:pt x="2817" y="3762"/>
                  </a:cubicBezTo>
                  <a:cubicBezTo>
                    <a:pt x="2817" y="3815"/>
                    <a:pt x="2857" y="3887"/>
                    <a:pt x="2903" y="3914"/>
                  </a:cubicBezTo>
                  <a:cubicBezTo>
                    <a:pt x="2949" y="3940"/>
                    <a:pt x="3061" y="3953"/>
                    <a:pt x="3093" y="3986"/>
                  </a:cubicBezTo>
                  <a:cubicBezTo>
                    <a:pt x="3120" y="4026"/>
                    <a:pt x="3192" y="4098"/>
                    <a:pt x="3159" y="4151"/>
                  </a:cubicBezTo>
                  <a:cubicBezTo>
                    <a:pt x="3120" y="4197"/>
                    <a:pt x="3041" y="4249"/>
                    <a:pt x="3021" y="4276"/>
                  </a:cubicBezTo>
                  <a:cubicBezTo>
                    <a:pt x="2995" y="4309"/>
                    <a:pt x="2936" y="4302"/>
                    <a:pt x="2903" y="4374"/>
                  </a:cubicBezTo>
                  <a:cubicBezTo>
                    <a:pt x="2870" y="4447"/>
                    <a:pt x="2857" y="4467"/>
                    <a:pt x="2870" y="4585"/>
                  </a:cubicBezTo>
                  <a:cubicBezTo>
                    <a:pt x="2883" y="4657"/>
                    <a:pt x="2863" y="4796"/>
                    <a:pt x="2968" y="4822"/>
                  </a:cubicBezTo>
                  <a:cubicBezTo>
                    <a:pt x="2976" y="4825"/>
                    <a:pt x="2984" y="4826"/>
                    <a:pt x="2992" y="4826"/>
                  </a:cubicBezTo>
                  <a:cubicBezTo>
                    <a:pt x="3087" y="4826"/>
                    <a:pt x="3204" y="4659"/>
                    <a:pt x="3271" y="4605"/>
                  </a:cubicBezTo>
                  <a:cubicBezTo>
                    <a:pt x="3317" y="4565"/>
                    <a:pt x="3376" y="4559"/>
                    <a:pt x="3416" y="4519"/>
                  </a:cubicBezTo>
                  <a:cubicBezTo>
                    <a:pt x="3515" y="4414"/>
                    <a:pt x="3574" y="4249"/>
                    <a:pt x="3620" y="4111"/>
                  </a:cubicBezTo>
                  <a:cubicBezTo>
                    <a:pt x="3653" y="4012"/>
                    <a:pt x="3679" y="3907"/>
                    <a:pt x="3752" y="3828"/>
                  </a:cubicBezTo>
                  <a:cubicBezTo>
                    <a:pt x="3791" y="3789"/>
                    <a:pt x="3850" y="3762"/>
                    <a:pt x="3896" y="3723"/>
                  </a:cubicBezTo>
                  <a:cubicBezTo>
                    <a:pt x="3982" y="3657"/>
                    <a:pt x="4002" y="3545"/>
                    <a:pt x="4087" y="3479"/>
                  </a:cubicBezTo>
                  <a:cubicBezTo>
                    <a:pt x="4173" y="3414"/>
                    <a:pt x="4272" y="3361"/>
                    <a:pt x="4364" y="3308"/>
                  </a:cubicBezTo>
                  <a:cubicBezTo>
                    <a:pt x="4502" y="3236"/>
                    <a:pt x="4805" y="2979"/>
                    <a:pt x="4857" y="2894"/>
                  </a:cubicBezTo>
                  <a:cubicBezTo>
                    <a:pt x="4910" y="2802"/>
                    <a:pt x="5318" y="2071"/>
                    <a:pt x="5417" y="1874"/>
                  </a:cubicBezTo>
                  <a:cubicBezTo>
                    <a:pt x="5436" y="1834"/>
                    <a:pt x="5469" y="1788"/>
                    <a:pt x="5509" y="1735"/>
                  </a:cubicBezTo>
                  <a:cubicBezTo>
                    <a:pt x="5515" y="1722"/>
                    <a:pt x="5522" y="1716"/>
                    <a:pt x="5529" y="1709"/>
                  </a:cubicBezTo>
                  <a:cubicBezTo>
                    <a:pt x="5548" y="1683"/>
                    <a:pt x="5568" y="1656"/>
                    <a:pt x="5588" y="1637"/>
                  </a:cubicBezTo>
                  <a:cubicBezTo>
                    <a:pt x="5561" y="1584"/>
                    <a:pt x="5542" y="1551"/>
                    <a:pt x="5542" y="1544"/>
                  </a:cubicBezTo>
                  <a:cubicBezTo>
                    <a:pt x="5522" y="1512"/>
                    <a:pt x="5496" y="1479"/>
                    <a:pt x="5496" y="1479"/>
                  </a:cubicBezTo>
                  <a:cubicBezTo>
                    <a:pt x="5496" y="1479"/>
                    <a:pt x="5459" y="1490"/>
                    <a:pt x="5432" y="1490"/>
                  </a:cubicBezTo>
                  <a:cubicBezTo>
                    <a:pt x="5423" y="1490"/>
                    <a:pt x="5415" y="1489"/>
                    <a:pt x="5410" y="1485"/>
                  </a:cubicBezTo>
                  <a:cubicBezTo>
                    <a:pt x="5408" y="1484"/>
                    <a:pt x="5406" y="1483"/>
                    <a:pt x="5403" y="1483"/>
                  </a:cubicBezTo>
                  <a:cubicBezTo>
                    <a:pt x="5389" y="1483"/>
                    <a:pt x="5368" y="1503"/>
                    <a:pt x="5343" y="1503"/>
                  </a:cubicBezTo>
                  <a:cubicBezTo>
                    <a:pt x="5331" y="1503"/>
                    <a:pt x="5318" y="1499"/>
                    <a:pt x="5305" y="1485"/>
                  </a:cubicBezTo>
                  <a:cubicBezTo>
                    <a:pt x="5285" y="1465"/>
                    <a:pt x="5280" y="1460"/>
                    <a:pt x="5283" y="1460"/>
                  </a:cubicBezTo>
                  <a:cubicBezTo>
                    <a:pt x="5285" y="1460"/>
                    <a:pt x="5293" y="1464"/>
                    <a:pt x="5301" y="1464"/>
                  </a:cubicBezTo>
                  <a:cubicBezTo>
                    <a:pt x="5308" y="1464"/>
                    <a:pt x="5314" y="1462"/>
                    <a:pt x="5318" y="1452"/>
                  </a:cubicBezTo>
                  <a:cubicBezTo>
                    <a:pt x="5338" y="1419"/>
                    <a:pt x="5410" y="1347"/>
                    <a:pt x="5436" y="1288"/>
                  </a:cubicBezTo>
                  <a:cubicBezTo>
                    <a:pt x="5463" y="1229"/>
                    <a:pt x="5436" y="1169"/>
                    <a:pt x="5456" y="1156"/>
                  </a:cubicBezTo>
                  <a:cubicBezTo>
                    <a:pt x="5476" y="1136"/>
                    <a:pt x="5555" y="1117"/>
                    <a:pt x="5608" y="1005"/>
                  </a:cubicBezTo>
                  <a:cubicBezTo>
                    <a:pt x="5640" y="943"/>
                    <a:pt x="5603" y="930"/>
                    <a:pt x="5560" y="930"/>
                  </a:cubicBezTo>
                  <a:cubicBezTo>
                    <a:pt x="5525" y="930"/>
                    <a:pt x="5485" y="939"/>
                    <a:pt x="5476" y="939"/>
                  </a:cubicBezTo>
                  <a:cubicBezTo>
                    <a:pt x="5456" y="939"/>
                    <a:pt x="5226" y="972"/>
                    <a:pt x="5153" y="972"/>
                  </a:cubicBezTo>
                  <a:cubicBezTo>
                    <a:pt x="5081" y="972"/>
                    <a:pt x="4910" y="880"/>
                    <a:pt x="4851" y="801"/>
                  </a:cubicBezTo>
                  <a:cubicBezTo>
                    <a:pt x="4798" y="722"/>
                    <a:pt x="4337" y="373"/>
                    <a:pt x="4324" y="334"/>
                  </a:cubicBezTo>
                  <a:cubicBezTo>
                    <a:pt x="4311" y="301"/>
                    <a:pt x="4239" y="287"/>
                    <a:pt x="4239" y="287"/>
                  </a:cubicBezTo>
                  <a:cubicBezTo>
                    <a:pt x="4239" y="287"/>
                    <a:pt x="3995" y="241"/>
                    <a:pt x="3923" y="222"/>
                  </a:cubicBezTo>
                  <a:cubicBezTo>
                    <a:pt x="3857" y="195"/>
                    <a:pt x="3673" y="90"/>
                    <a:pt x="3528" y="44"/>
                  </a:cubicBezTo>
                  <a:cubicBezTo>
                    <a:pt x="3431" y="9"/>
                    <a:pt x="3235" y="0"/>
                    <a:pt x="3104" y="0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21" name="Google Shape;527;g11fda45577e_0_550">
              <a:extLst>
                <a:ext uri="{FF2B5EF4-FFF2-40B4-BE49-F238E27FC236}">
                  <a16:creationId xmlns:a16="http://schemas.microsoft.com/office/drawing/2014/main" id="{3275F0ED-CE16-499A-A974-65900700D04C}"/>
                </a:ext>
              </a:extLst>
            </p:cNvPr>
            <p:cNvSpPr/>
            <p:nvPr/>
          </p:nvSpPr>
          <p:spPr>
            <a:xfrm>
              <a:off x="6264950" y="1696862"/>
              <a:ext cx="1635877" cy="1624816"/>
            </a:xfrm>
            <a:custGeom>
              <a:avLst/>
              <a:gdLst/>
              <a:ahLst/>
              <a:cxnLst/>
              <a:rect l="l" t="t" r="r" b="b"/>
              <a:pathLst>
                <a:path w="9169" h="9107" extrusionOk="0">
                  <a:moveTo>
                    <a:pt x="2771" y="0"/>
                  </a:moveTo>
                  <a:cubicBezTo>
                    <a:pt x="2711" y="0"/>
                    <a:pt x="2636" y="9"/>
                    <a:pt x="2594" y="51"/>
                  </a:cubicBezTo>
                  <a:cubicBezTo>
                    <a:pt x="2535" y="110"/>
                    <a:pt x="2484" y="125"/>
                    <a:pt x="2450" y="125"/>
                  </a:cubicBezTo>
                  <a:cubicBezTo>
                    <a:pt x="2442" y="125"/>
                    <a:pt x="2435" y="125"/>
                    <a:pt x="2429" y="123"/>
                  </a:cubicBezTo>
                  <a:cubicBezTo>
                    <a:pt x="2396" y="117"/>
                    <a:pt x="2179" y="25"/>
                    <a:pt x="2179" y="25"/>
                  </a:cubicBezTo>
                  <a:cubicBezTo>
                    <a:pt x="2179" y="25"/>
                    <a:pt x="2054" y="183"/>
                    <a:pt x="2094" y="202"/>
                  </a:cubicBezTo>
                  <a:cubicBezTo>
                    <a:pt x="2140" y="229"/>
                    <a:pt x="2199" y="321"/>
                    <a:pt x="2199" y="341"/>
                  </a:cubicBezTo>
                  <a:cubicBezTo>
                    <a:pt x="2199" y="341"/>
                    <a:pt x="2225" y="498"/>
                    <a:pt x="2153" y="525"/>
                  </a:cubicBezTo>
                  <a:cubicBezTo>
                    <a:pt x="2140" y="529"/>
                    <a:pt x="2126" y="531"/>
                    <a:pt x="2112" y="531"/>
                  </a:cubicBezTo>
                  <a:cubicBezTo>
                    <a:pt x="2043" y="531"/>
                    <a:pt x="1957" y="487"/>
                    <a:pt x="1903" y="466"/>
                  </a:cubicBezTo>
                  <a:cubicBezTo>
                    <a:pt x="1856" y="452"/>
                    <a:pt x="1757" y="438"/>
                    <a:pt x="1694" y="438"/>
                  </a:cubicBezTo>
                  <a:cubicBezTo>
                    <a:pt x="1667" y="438"/>
                    <a:pt x="1647" y="440"/>
                    <a:pt x="1639" y="446"/>
                  </a:cubicBezTo>
                  <a:cubicBezTo>
                    <a:pt x="1610" y="463"/>
                    <a:pt x="1565" y="486"/>
                    <a:pt x="1504" y="486"/>
                  </a:cubicBezTo>
                  <a:cubicBezTo>
                    <a:pt x="1497" y="486"/>
                    <a:pt x="1489" y="486"/>
                    <a:pt x="1481" y="485"/>
                  </a:cubicBezTo>
                  <a:cubicBezTo>
                    <a:pt x="1409" y="479"/>
                    <a:pt x="1291" y="426"/>
                    <a:pt x="1284" y="426"/>
                  </a:cubicBezTo>
                  <a:cubicBezTo>
                    <a:pt x="1281" y="426"/>
                    <a:pt x="1273" y="420"/>
                    <a:pt x="1255" y="420"/>
                  </a:cubicBezTo>
                  <a:cubicBezTo>
                    <a:pt x="1238" y="420"/>
                    <a:pt x="1212" y="426"/>
                    <a:pt x="1172" y="452"/>
                  </a:cubicBezTo>
                  <a:cubicBezTo>
                    <a:pt x="1100" y="505"/>
                    <a:pt x="1027" y="617"/>
                    <a:pt x="994" y="630"/>
                  </a:cubicBezTo>
                  <a:cubicBezTo>
                    <a:pt x="992" y="631"/>
                    <a:pt x="989" y="631"/>
                    <a:pt x="985" y="631"/>
                  </a:cubicBezTo>
                  <a:cubicBezTo>
                    <a:pt x="955" y="631"/>
                    <a:pt x="890" y="617"/>
                    <a:pt x="837" y="617"/>
                  </a:cubicBezTo>
                  <a:cubicBezTo>
                    <a:pt x="810" y="617"/>
                    <a:pt x="787" y="620"/>
                    <a:pt x="771" y="630"/>
                  </a:cubicBezTo>
                  <a:cubicBezTo>
                    <a:pt x="711" y="656"/>
                    <a:pt x="751" y="755"/>
                    <a:pt x="679" y="762"/>
                  </a:cubicBezTo>
                  <a:cubicBezTo>
                    <a:pt x="675" y="762"/>
                    <a:pt x="672" y="762"/>
                    <a:pt x="669" y="762"/>
                  </a:cubicBezTo>
                  <a:cubicBezTo>
                    <a:pt x="598" y="762"/>
                    <a:pt x="520" y="701"/>
                    <a:pt x="483" y="701"/>
                  </a:cubicBezTo>
                  <a:cubicBezTo>
                    <a:pt x="480" y="701"/>
                    <a:pt x="477" y="701"/>
                    <a:pt x="475" y="703"/>
                  </a:cubicBezTo>
                  <a:cubicBezTo>
                    <a:pt x="448" y="709"/>
                    <a:pt x="389" y="814"/>
                    <a:pt x="369" y="847"/>
                  </a:cubicBezTo>
                  <a:cubicBezTo>
                    <a:pt x="349" y="880"/>
                    <a:pt x="159" y="926"/>
                    <a:pt x="145" y="926"/>
                  </a:cubicBezTo>
                  <a:cubicBezTo>
                    <a:pt x="139" y="926"/>
                    <a:pt x="119" y="926"/>
                    <a:pt x="86" y="920"/>
                  </a:cubicBezTo>
                  <a:lnTo>
                    <a:pt x="40" y="1677"/>
                  </a:lnTo>
                  <a:cubicBezTo>
                    <a:pt x="40" y="1677"/>
                    <a:pt x="1" y="1933"/>
                    <a:pt x="40" y="2025"/>
                  </a:cubicBezTo>
                  <a:cubicBezTo>
                    <a:pt x="80" y="2117"/>
                    <a:pt x="159" y="2131"/>
                    <a:pt x="185" y="2203"/>
                  </a:cubicBezTo>
                  <a:cubicBezTo>
                    <a:pt x="211" y="2275"/>
                    <a:pt x="211" y="2400"/>
                    <a:pt x="284" y="2499"/>
                  </a:cubicBezTo>
                  <a:cubicBezTo>
                    <a:pt x="356" y="2598"/>
                    <a:pt x="336" y="2572"/>
                    <a:pt x="402" y="2624"/>
                  </a:cubicBezTo>
                  <a:cubicBezTo>
                    <a:pt x="468" y="2683"/>
                    <a:pt x="507" y="2716"/>
                    <a:pt x="507" y="2716"/>
                  </a:cubicBezTo>
                  <a:lnTo>
                    <a:pt x="738" y="2716"/>
                  </a:lnTo>
                  <a:cubicBezTo>
                    <a:pt x="738" y="2716"/>
                    <a:pt x="705" y="2789"/>
                    <a:pt x="738" y="2855"/>
                  </a:cubicBezTo>
                  <a:cubicBezTo>
                    <a:pt x="771" y="2920"/>
                    <a:pt x="777" y="2927"/>
                    <a:pt x="922" y="2999"/>
                  </a:cubicBezTo>
                  <a:cubicBezTo>
                    <a:pt x="1073" y="3072"/>
                    <a:pt x="1192" y="3098"/>
                    <a:pt x="1231" y="3124"/>
                  </a:cubicBezTo>
                  <a:cubicBezTo>
                    <a:pt x="1240" y="3130"/>
                    <a:pt x="1250" y="3131"/>
                    <a:pt x="1263" y="3131"/>
                  </a:cubicBezTo>
                  <a:cubicBezTo>
                    <a:pt x="1276" y="3131"/>
                    <a:pt x="1291" y="3130"/>
                    <a:pt x="1307" y="3130"/>
                  </a:cubicBezTo>
                  <a:cubicBezTo>
                    <a:pt x="1346" y="3130"/>
                    <a:pt x="1389" y="3140"/>
                    <a:pt x="1422" y="3210"/>
                  </a:cubicBezTo>
                  <a:cubicBezTo>
                    <a:pt x="1475" y="3342"/>
                    <a:pt x="1508" y="3381"/>
                    <a:pt x="1534" y="3394"/>
                  </a:cubicBezTo>
                  <a:cubicBezTo>
                    <a:pt x="1558" y="3400"/>
                    <a:pt x="1597" y="3463"/>
                    <a:pt x="1698" y="3463"/>
                  </a:cubicBezTo>
                  <a:cubicBezTo>
                    <a:pt x="1710" y="3463"/>
                    <a:pt x="1724" y="3462"/>
                    <a:pt x="1738" y="3460"/>
                  </a:cubicBezTo>
                  <a:cubicBezTo>
                    <a:pt x="1870" y="3434"/>
                    <a:pt x="2008" y="3342"/>
                    <a:pt x="2008" y="3342"/>
                  </a:cubicBezTo>
                  <a:lnTo>
                    <a:pt x="2061" y="3427"/>
                  </a:lnTo>
                  <a:cubicBezTo>
                    <a:pt x="2061" y="3427"/>
                    <a:pt x="1955" y="3493"/>
                    <a:pt x="1890" y="3546"/>
                  </a:cubicBezTo>
                  <a:cubicBezTo>
                    <a:pt x="1824" y="3605"/>
                    <a:pt x="1784" y="3579"/>
                    <a:pt x="1778" y="3710"/>
                  </a:cubicBezTo>
                  <a:cubicBezTo>
                    <a:pt x="1771" y="3842"/>
                    <a:pt x="1811" y="3921"/>
                    <a:pt x="1738" y="4052"/>
                  </a:cubicBezTo>
                  <a:cubicBezTo>
                    <a:pt x="1666" y="4184"/>
                    <a:pt x="1297" y="4875"/>
                    <a:pt x="1218" y="5092"/>
                  </a:cubicBezTo>
                  <a:cubicBezTo>
                    <a:pt x="1133" y="5309"/>
                    <a:pt x="705" y="6185"/>
                    <a:pt x="632" y="6356"/>
                  </a:cubicBezTo>
                  <a:cubicBezTo>
                    <a:pt x="554" y="6520"/>
                    <a:pt x="356" y="6711"/>
                    <a:pt x="356" y="6757"/>
                  </a:cubicBezTo>
                  <a:cubicBezTo>
                    <a:pt x="356" y="6810"/>
                    <a:pt x="396" y="6889"/>
                    <a:pt x="428" y="6909"/>
                  </a:cubicBezTo>
                  <a:cubicBezTo>
                    <a:pt x="461" y="6922"/>
                    <a:pt x="593" y="7231"/>
                    <a:pt x="593" y="7231"/>
                  </a:cubicBezTo>
                  <a:cubicBezTo>
                    <a:pt x="692" y="7264"/>
                    <a:pt x="790" y="7369"/>
                    <a:pt x="790" y="7369"/>
                  </a:cubicBezTo>
                  <a:cubicBezTo>
                    <a:pt x="790" y="7369"/>
                    <a:pt x="758" y="7494"/>
                    <a:pt x="790" y="7600"/>
                  </a:cubicBezTo>
                  <a:cubicBezTo>
                    <a:pt x="823" y="7712"/>
                    <a:pt x="830" y="7738"/>
                    <a:pt x="876" y="7804"/>
                  </a:cubicBezTo>
                  <a:cubicBezTo>
                    <a:pt x="922" y="7863"/>
                    <a:pt x="929" y="7995"/>
                    <a:pt x="929" y="8021"/>
                  </a:cubicBezTo>
                  <a:cubicBezTo>
                    <a:pt x="929" y="8054"/>
                    <a:pt x="988" y="8232"/>
                    <a:pt x="994" y="8258"/>
                  </a:cubicBezTo>
                  <a:cubicBezTo>
                    <a:pt x="1008" y="8291"/>
                    <a:pt x="1073" y="8278"/>
                    <a:pt x="1093" y="8324"/>
                  </a:cubicBezTo>
                  <a:cubicBezTo>
                    <a:pt x="1120" y="8363"/>
                    <a:pt x="1152" y="8436"/>
                    <a:pt x="1179" y="8475"/>
                  </a:cubicBezTo>
                  <a:cubicBezTo>
                    <a:pt x="1205" y="8508"/>
                    <a:pt x="1330" y="8488"/>
                    <a:pt x="1350" y="8521"/>
                  </a:cubicBezTo>
                  <a:cubicBezTo>
                    <a:pt x="1370" y="8561"/>
                    <a:pt x="1429" y="8686"/>
                    <a:pt x="1429" y="8686"/>
                  </a:cubicBezTo>
                  <a:lnTo>
                    <a:pt x="1600" y="8765"/>
                  </a:lnTo>
                  <a:lnTo>
                    <a:pt x="1837" y="8765"/>
                  </a:lnTo>
                  <a:lnTo>
                    <a:pt x="5259" y="9015"/>
                  </a:lnTo>
                  <a:lnTo>
                    <a:pt x="6232" y="9080"/>
                  </a:lnTo>
                  <a:lnTo>
                    <a:pt x="6232" y="9080"/>
                  </a:lnTo>
                  <a:cubicBezTo>
                    <a:pt x="6262" y="9011"/>
                    <a:pt x="6314" y="8893"/>
                    <a:pt x="6325" y="8870"/>
                  </a:cubicBezTo>
                  <a:cubicBezTo>
                    <a:pt x="6339" y="8837"/>
                    <a:pt x="6424" y="8686"/>
                    <a:pt x="6470" y="8561"/>
                  </a:cubicBezTo>
                  <a:cubicBezTo>
                    <a:pt x="6516" y="8442"/>
                    <a:pt x="6589" y="8462"/>
                    <a:pt x="6641" y="8429"/>
                  </a:cubicBezTo>
                  <a:cubicBezTo>
                    <a:pt x="6694" y="8396"/>
                    <a:pt x="6707" y="8337"/>
                    <a:pt x="6747" y="8278"/>
                  </a:cubicBezTo>
                  <a:cubicBezTo>
                    <a:pt x="6779" y="8218"/>
                    <a:pt x="6852" y="8172"/>
                    <a:pt x="6924" y="8087"/>
                  </a:cubicBezTo>
                  <a:cubicBezTo>
                    <a:pt x="6990" y="8001"/>
                    <a:pt x="7030" y="7731"/>
                    <a:pt x="7016" y="7666"/>
                  </a:cubicBezTo>
                  <a:cubicBezTo>
                    <a:pt x="7010" y="7600"/>
                    <a:pt x="6891" y="7514"/>
                    <a:pt x="6872" y="7468"/>
                  </a:cubicBezTo>
                  <a:cubicBezTo>
                    <a:pt x="6858" y="7429"/>
                    <a:pt x="6832" y="7356"/>
                    <a:pt x="6839" y="7323"/>
                  </a:cubicBezTo>
                  <a:cubicBezTo>
                    <a:pt x="6845" y="7297"/>
                    <a:pt x="6918" y="7205"/>
                    <a:pt x="6931" y="7080"/>
                  </a:cubicBezTo>
                  <a:cubicBezTo>
                    <a:pt x="6937" y="6961"/>
                    <a:pt x="6970" y="7021"/>
                    <a:pt x="6997" y="6961"/>
                  </a:cubicBezTo>
                  <a:cubicBezTo>
                    <a:pt x="7016" y="6896"/>
                    <a:pt x="7095" y="6869"/>
                    <a:pt x="7135" y="6823"/>
                  </a:cubicBezTo>
                  <a:cubicBezTo>
                    <a:pt x="7181" y="6784"/>
                    <a:pt x="7280" y="6790"/>
                    <a:pt x="7326" y="6764"/>
                  </a:cubicBezTo>
                  <a:cubicBezTo>
                    <a:pt x="7365" y="6731"/>
                    <a:pt x="7510" y="6547"/>
                    <a:pt x="7576" y="6461"/>
                  </a:cubicBezTo>
                  <a:cubicBezTo>
                    <a:pt x="7642" y="6382"/>
                    <a:pt x="7628" y="6349"/>
                    <a:pt x="7628" y="6303"/>
                  </a:cubicBezTo>
                  <a:cubicBezTo>
                    <a:pt x="7628" y="6264"/>
                    <a:pt x="7628" y="6218"/>
                    <a:pt x="7655" y="6198"/>
                  </a:cubicBezTo>
                  <a:cubicBezTo>
                    <a:pt x="7681" y="6172"/>
                    <a:pt x="7734" y="6119"/>
                    <a:pt x="7747" y="6079"/>
                  </a:cubicBezTo>
                  <a:cubicBezTo>
                    <a:pt x="7760" y="6047"/>
                    <a:pt x="7694" y="5948"/>
                    <a:pt x="7681" y="5935"/>
                  </a:cubicBezTo>
                  <a:cubicBezTo>
                    <a:pt x="7661" y="5922"/>
                    <a:pt x="7569" y="5823"/>
                    <a:pt x="7543" y="5816"/>
                  </a:cubicBezTo>
                  <a:cubicBezTo>
                    <a:pt x="7517" y="5810"/>
                    <a:pt x="7372" y="5803"/>
                    <a:pt x="7332" y="5790"/>
                  </a:cubicBezTo>
                  <a:cubicBezTo>
                    <a:pt x="7286" y="5777"/>
                    <a:pt x="7438" y="5717"/>
                    <a:pt x="7477" y="5678"/>
                  </a:cubicBezTo>
                  <a:cubicBezTo>
                    <a:pt x="7503" y="5652"/>
                    <a:pt x="7569" y="5612"/>
                    <a:pt x="7622" y="5546"/>
                  </a:cubicBezTo>
                  <a:cubicBezTo>
                    <a:pt x="7642" y="5527"/>
                    <a:pt x="7655" y="5507"/>
                    <a:pt x="7675" y="5481"/>
                  </a:cubicBezTo>
                  <a:cubicBezTo>
                    <a:pt x="7740" y="5382"/>
                    <a:pt x="7773" y="5388"/>
                    <a:pt x="7819" y="5349"/>
                  </a:cubicBezTo>
                  <a:cubicBezTo>
                    <a:pt x="7859" y="5309"/>
                    <a:pt x="7977" y="5270"/>
                    <a:pt x="8083" y="5211"/>
                  </a:cubicBezTo>
                  <a:cubicBezTo>
                    <a:pt x="8135" y="5178"/>
                    <a:pt x="8181" y="5125"/>
                    <a:pt x="8221" y="5066"/>
                  </a:cubicBezTo>
                  <a:cubicBezTo>
                    <a:pt x="8254" y="5026"/>
                    <a:pt x="8280" y="4980"/>
                    <a:pt x="8313" y="4941"/>
                  </a:cubicBezTo>
                  <a:cubicBezTo>
                    <a:pt x="8379" y="4855"/>
                    <a:pt x="8392" y="4816"/>
                    <a:pt x="8445" y="4730"/>
                  </a:cubicBezTo>
                  <a:cubicBezTo>
                    <a:pt x="8504" y="4645"/>
                    <a:pt x="8477" y="4625"/>
                    <a:pt x="8497" y="4566"/>
                  </a:cubicBezTo>
                  <a:cubicBezTo>
                    <a:pt x="8517" y="4513"/>
                    <a:pt x="8596" y="4447"/>
                    <a:pt x="8662" y="4362"/>
                  </a:cubicBezTo>
                  <a:cubicBezTo>
                    <a:pt x="8721" y="4276"/>
                    <a:pt x="8747" y="4217"/>
                    <a:pt x="8767" y="4151"/>
                  </a:cubicBezTo>
                  <a:cubicBezTo>
                    <a:pt x="8793" y="4085"/>
                    <a:pt x="8793" y="3973"/>
                    <a:pt x="8820" y="3881"/>
                  </a:cubicBezTo>
                  <a:cubicBezTo>
                    <a:pt x="8839" y="3796"/>
                    <a:pt x="8938" y="3664"/>
                    <a:pt x="8997" y="3559"/>
                  </a:cubicBezTo>
                  <a:cubicBezTo>
                    <a:pt x="9050" y="3460"/>
                    <a:pt x="9142" y="3124"/>
                    <a:pt x="9162" y="2953"/>
                  </a:cubicBezTo>
                  <a:cubicBezTo>
                    <a:pt x="9169" y="2855"/>
                    <a:pt x="9169" y="2683"/>
                    <a:pt x="9169" y="2552"/>
                  </a:cubicBezTo>
                  <a:lnTo>
                    <a:pt x="9162" y="2552"/>
                  </a:lnTo>
                  <a:cubicBezTo>
                    <a:pt x="9149" y="2545"/>
                    <a:pt x="9129" y="2539"/>
                    <a:pt x="9116" y="2539"/>
                  </a:cubicBezTo>
                  <a:cubicBezTo>
                    <a:pt x="9043" y="2512"/>
                    <a:pt x="8958" y="2486"/>
                    <a:pt x="8879" y="2466"/>
                  </a:cubicBezTo>
                  <a:cubicBezTo>
                    <a:pt x="8866" y="2460"/>
                    <a:pt x="8853" y="2453"/>
                    <a:pt x="8839" y="2453"/>
                  </a:cubicBezTo>
                  <a:cubicBezTo>
                    <a:pt x="8800" y="2440"/>
                    <a:pt x="8760" y="2427"/>
                    <a:pt x="8728" y="2420"/>
                  </a:cubicBezTo>
                  <a:lnTo>
                    <a:pt x="8675" y="2407"/>
                  </a:lnTo>
                  <a:cubicBezTo>
                    <a:pt x="8655" y="2400"/>
                    <a:pt x="8629" y="2394"/>
                    <a:pt x="8609" y="2387"/>
                  </a:cubicBezTo>
                  <a:cubicBezTo>
                    <a:pt x="8576" y="2374"/>
                    <a:pt x="8537" y="2368"/>
                    <a:pt x="8504" y="2354"/>
                  </a:cubicBezTo>
                  <a:cubicBezTo>
                    <a:pt x="8484" y="2348"/>
                    <a:pt x="8464" y="2348"/>
                    <a:pt x="8445" y="2341"/>
                  </a:cubicBezTo>
                  <a:lnTo>
                    <a:pt x="8418" y="2335"/>
                  </a:lnTo>
                  <a:cubicBezTo>
                    <a:pt x="8405" y="2328"/>
                    <a:pt x="8399" y="2328"/>
                    <a:pt x="8385" y="2322"/>
                  </a:cubicBezTo>
                  <a:cubicBezTo>
                    <a:pt x="8359" y="2315"/>
                    <a:pt x="8333" y="2308"/>
                    <a:pt x="8313" y="2308"/>
                  </a:cubicBezTo>
                  <a:cubicBezTo>
                    <a:pt x="8306" y="2308"/>
                    <a:pt x="8300" y="2302"/>
                    <a:pt x="8293" y="2302"/>
                  </a:cubicBezTo>
                  <a:cubicBezTo>
                    <a:pt x="8273" y="2295"/>
                    <a:pt x="8260" y="2295"/>
                    <a:pt x="8254" y="2295"/>
                  </a:cubicBezTo>
                  <a:cubicBezTo>
                    <a:pt x="8077" y="2268"/>
                    <a:pt x="7896" y="2237"/>
                    <a:pt x="7820" y="2237"/>
                  </a:cubicBezTo>
                  <a:cubicBezTo>
                    <a:pt x="7803" y="2237"/>
                    <a:pt x="7791" y="2239"/>
                    <a:pt x="7786" y="2243"/>
                  </a:cubicBezTo>
                  <a:cubicBezTo>
                    <a:pt x="7779" y="2248"/>
                    <a:pt x="7762" y="2250"/>
                    <a:pt x="7741" y="2250"/>
                  </a:cubicBezTo>
                  <a:cubicBezTo>
                    <a:pt x="7685" y="2250"/>
                    <a:pt x="7599" y="2236"/>
                    <a:pt x="7589" y="2236"/>
                  </a:cubicBezTo>
                  <a:cubicBezTo>
                    <a:pt x="7576" y="2236"/>
                    <a:pt x="7451" y="2196"/>
                    <a:pt x="7477" y="2157"/>
                  </a:cubicBezTo>
                  <a:cubicBezTo>
                    <a:pt x="7497" y="2124"/>
                    <a:pt x="7536" y="2071"/>
                    <a:pt x="7536" y="2071"/>
                  </a:cubicBezTo>
                  <a:cubicBezTo>
                    <a:pt x="7536" y="2071"/>
                    <a:pt x="7477" y="1979"/>
                    <a:pt x="7444" y="1979"/>
                  </a:cubicBezTo>
                  <a:cubicBezTo>
                    <a:pt x="7427" y="1979"/>
                    <a:pt x="7374" y="1973"/>
                    <a:pt x="7327" y="1973"/>
                  </a:cubicBezTo>
                  <a:cubicBezTo>
                    <a:pt x="7304" y="1973"/>
                    <a:pt x="7282" y="1975"/>
                    <a:pt x="7267" y="1979"/>
                  </a:cubicBezTo>
                  <a:cubicBezTo>
                    <a:pt x="7214" y="1992"/>
                    <a:pt x="7102" y="1992"/>
                    <a:pt x="7102" y="1992"/>
                  </a:cubicBezTo>
                  <a:cubicBezTo>
                    <a:pt x="7102" y="1992"/>
                    <a:pt x="7003" y="1973"/>
                    <a:pt x="6977" y="1907"/>
                  </a:cubicBezTo>
                  <a:cubicBezTo>
                    <a:pt x="6944" y="1841"/>
                    <a:pt x="6832" y="1709"/>
                    <a:pt x="6826" y="1690"/>
                  </a:cubicBezTo>
                  <a:cubicBezTo>
                    <a:pt x="6812" y="1663"/>
                    <a:pt x="6674" y="1584"/>
                    <a:pt x="6661" y="1584"/>
                  </a:cubicBezTo>
                  <a:lnTo>
                    <a:pt x="6556" y="1584"/>
                  </a:lnTo>
                  <a:cubicBezTo>
                    <a:pt x="6556" y="1584"/>
                    <a:pt x="6437" y="1584"/>
                    <a:pt x="6424" y="1571"/>
                  </a:cubicBezTo>
                  <a:cubicBezTo>
                    <a:pt x="6398" y="1545"/>
                    <a:pt x="6411" y="1492"/>
                    <a:pt x="6411" y="1459"/>
                  </a:cubicBezTo>
                  <a:cubicBezTo>
                    <a:pt x="6411" y="1413"/>
                    <a:pt x="6398" y="1394"/>
                    <a:pt x="6385" y="1354"/>
                  </a:cubicBezTo>
                  <a:cubicBezTo>
                    <a:pt x="6385" y="1347"/>
                    <a:pt x="6385" y="1334"/>
                    <a:pt x="6378" y="1328"/>
                  </a:cubicBezTo>
                  <a:cubicBezTo>
                    <a:pt x="6358" y="1334"/>
                    <a:pt x="6332" y="1341"/>
                    <a:pt x="6312" y="1347"/>
                  </a:cubicBezTo>
                  <a:cubicBezTo>
                    <a:pt x="6246" y="1361"/>
                    <a:pt x="6200" y="1387"/>
                    <a:pt x="6135" y="1407"/>
                  </a:cubicBezTo>
                  <a:cubicBezTo>
                    <a:pt x="6082" y="1420"/>
                    <a:pt x="6016" y="1545"/>
                    <a:pt x="5996" y="1584"/>
                  </a:cubicBezTo>
                  <a:cubicBezTo>
                    <a:pt x="5977" y="1617"/>
                    <a:pt x="5924" y="1690"/>
                    <a:pt x="5878" y="1716"/>
                  </a:cubicBezTo>
                  <a:cubicBezTo>
                    <a:pt x="5838" y="1749"/>
                    <a:pt x="5779" y="1756"/>
                    <a:pt x="5720" y="1782"/>
                  </a:cubicBezTo>
                  <a:cubicBezTo>
                    <a:pt x="5667" y="1815"/>
                    <a:pt x="5608" y="1861"/>
                    <a:pt x="5582" y="1913"/>
                  </a:cubicBezTo>
                  <a:cubicBezTo>
                    <a:pt x="5555" y="1960"/>
                    <a:pt x="5503" y="2144"/>
                    <a:pt x="5503" y="2144"/>
                  </a:cubicBezTo>
                  <a:cubicBezTo>
                    <a:pt x="5503" y="2144"/>
                    <a:pt x="5384" y="2236"/>
                    <a:pt x="5351" y="2269"/>
                  </a:cubicBezTo>
                  <a:cubicBezTo>
                    <a:pt x="5312" y="2308"/>
                    <a:pt x="5272" y="2407"/>
                    <a:pt x="5207" y="2598"/>
                  </a:cubicBezTo>
                  <a:cubicBezTo>
                    <a:pt x="5179" y="2684"/>
                    <a:pt x="5134" y="2707"/>
                    <a:pt x="5094" y="2707"/>
                  </a:cubicBezTo>
                  <a:cubicBezTo>
                    <a:pt x="5048" y="2707"/>
                    <a:pt x="5009" y="2677"/>
                    <a:pt x="5009" y="2677"/>
                  </a:cubicBezTo>
                  <a:cubicBezTo>
                    <a:pt x="5009" y="2677"/>
                    <a:pt x="4779" y="2618"/>
                    <a:pt x="4726" y="2598"/>
                  </a:cubicBezTo>
                  <a:cubicBezTo>
                    <a:pt x="4680" y="2572"/>
                    <a:pt x="4673" y="2420"/>
                    <a:pt x="4667" y="2387"/>
                  </a:cubicBezTo>
                  <a:cubicBezTo>
                    <a:pt x="4660" y="2354"/>
                    <a:pt x="4621" y="2328"/>
                    <a:pt x="4601" y="2308"/>
                  </a:cubicBezTo>
                  <a:cubicBezTo>
                    <a:pt x="4581" y="2289"/>
                    <a:pt x="4548" y="2183"/>
                    <a:pt x="4548" y="2124"/>
                  </a:cubicBezTo>
                  <a:cubicBezTo>
                    <a:pt x="4548" y="2065"/>
                    <a:pt x="4292" y="1894"/>
                    <a:pt x="4259" y="1821"/>
                  </a:cubicBezTo>
                  <a:cubicBezTo>
                    <a:pt x="4219" y="1749"/>
                    <a:pt x="4200" y="1703"/>
                    <a:pt x="4213" y="1670"/>
                  </a:cubicBezTo>
                  <a:cubicBezTo>
                    <a:pt x="4233" y="1644"/>
                    <a:pt x="4213" y="1473"/>
                    <a:pt x="4213" y="1413"/>
                  </a:cubicBezTo>
                  <a:cubicBezTo>
                    <a:pt x="4213" y="1347"/>
                    <a:pt x="4160" y="1308"/>
                    <a:pt x="4121" y="1262"/>
                  </a:cubicBezTo>
                  <a:cubicBezTo>
                    <a:pt x="4088" y="1222"/>
                    <a:pt x="4002" y="1143"/>
                    <a:pt x="4002" y="1117"/>
                  </a:cubicBezTo>
                  <a:cubicBezTo>
                    <a:pt x="4002" y="1091"/>
                    <a:pt x="3897" y="900"/>
                    <a:pt x="3871" y="867"/>
                  </a:cubicBezTo>
                  <a:cubicBezTo>
                    <a:pt x="3851" y="834"/>
                    <a:pt x="3699" y="795"/>
                    <a:pt x="3699" y="795"/>
                  </a:cubicBezTo>
                  <a:cubicBezTo>
                    <a:pt x="3699" y="795"/>
                    <a:pt x="3541" y="755"/>
                    <a:pt x="3502" y="729"/>
                  </a:cubicBezTo>
                  <a:cubicBezTo>
                    <a:pt x="3456" y="703"/>
                    <a:pt x="3324" y="538"/>
                    <a:pt x="3265" y="505"/>
                  </a:cubicBezTo>
                  <a:cubicBezTo>
                    <a:pt x="3255" y="500"/>
                    <a:pt x="3243" y="498"/>
                    <a:pt x="3229" y="498"/>
                  </a:cubicBezTo>
                  <a:cubicBezTo>
                    <a:pt x="3157" y="498"/>
                    <a:pt x="3044" y="558"/>
                    <a:pt x="3000" y="558"/>
                  </a:cubicBezTo>
                  <a:cubicBezTo>
                    <a:pt x="2999" y="558"/>
                    <a:pt x="2997" y="558"/>
                    <a:pt x="2995" y="558"/>
                  </a:cubicBezTo>
                  <a:cubicBezTo>
                    <a:pt x="2949" y="551"/>
                    <a:pt x="2943" y="380"/>
                    <a:pt x="2982" y="314"/>
                  </a:cubicBezTo>
                  <a:cubicBezTo>
                    <a:pt x="3015" y="248"/>
                    <a:pt x="2982" y="117"/>
                    <a:pt x="2982" y="104"/>
                  </a:cubicBezTo>
                  <a:cubicBezTo>
                    <a:pt x="2929" y="51"/>
                    <a:pt x="2870" y="5"/>
                    <a:pt x="2864" y="5"/>
                  </a:cubicBezTo>
                  <a:cubicBezTo>
                    <a:pt x="2852" y="5"/>
                    <a:pt x="2816" y="0"/>
                    <a:pt x="2771" y="0"/>
                  </a:cubicBezTo>
                  <a:close/>
                  <a:moveTo>
                    <a:pt x="6232" y="9080"/>
                  </a:moveTo>
                  <a:lnTo>
                    <a:pt x="6232" y="9080"/>
                  </a:lnTo>
                  <a:cubicBezTo>
                    <a:pt x="6231" y="9082"/>
                    <a:pt x="6231" y="9083"/>
                    <a:pt x="6230" y="9085"/>
                  </a:cubicBezTo>
                  <a:lnTo>
                    <a:pt x="6230" y="9085"/>
                  </a:lnTo>
                  <a:cubicBezTo>
                    <a:pt x="6231" y="9083"/>
                    <a:pt x="6232" y="9082"/>
                    <a:pt x="6233" y="9081"/>
                  </a:cubicBezTo>
                  <a:lnTo>
                    <a:pt x="6232" y="9080"/>
                  </a:lnTo>
                  <a:close/>
                  <a:moveTo>
                    <a:pt x="6230" y="9085"/>
                  </a:moveTo>
                  <a:cubicBezTo>
                    <a:pt x="6228" y="9088"/>
                    <a:pt x="6226" y="9092"/>
                    <a:pt x="6224" y="9097"/>
                  </a:cubicBezTo>
                  <a:lnTo>
                    <a:pt x="6224" y="9097"/>
                  </a:lnTo>
                  <a:cubicBezTo>
                    <a:pt x="6226" y="9093"/>
                    <a:pt x="6228" y="9089"/>
                    <a:pt x="6230" y="9085"/>
                  </a:cubicBezTo>
                  <a:close/>
                  <a:moveTo>
                    <a:pt x="6224" y="9097"/>
                  </a:moveTo>
                  <a:lnTo>
                    <a:pt x="6224" y="9097"/>
                  </a:lnTo>
                  <a:cubicBezTo>
                    <a:pt x="6223" y="9101"/>
                    <a:pt x="6221" y="9104"/>
                    <a:pt x="6220" y="9107"/>
                  </a:cubicBezTo>
                  <a:cubicBezTo>
                    <a:pt x="6222" y="9103"/>
                    <a:pt x="6223" y="9100"/>
                    <a:pt x="6224" y="9097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22" name="Google Shape;528;g11fda45577e_0_550">
              <a:extLst>
                <a:ext uri="{FF2B5EF4-FFF2-40B4-BE49-F238E27FC236}">
                  <a16:creationId xmlns:a16="http://schemas.microsoft.com/office/drawing/2014/main" id="{2A2AC0E2-9B8F-46DE-A3CC-966A694CB8F2}"/>
                </a:ext>
              </a:extLst>
            </p:cNvPr>
            <p:cNvSpPr/>
            <p:nvPr/>
          </p:nvSpPr>
          <p:spPr>
            <a:xfrm>
              <a:off x="8528823" y="2978580"/>
              <a:ext cx="818563" cy="300984"/>
            </a:xfrm>
            <a:custGeom>
              <a:avLst/>
              <a:gdLst/>
              <a:ahLst/>
              <a:cxnLst/>
              <a:rect l="l" t="t" r="r" b="b"/>
              <a:pathLst>
                <a:path w="4588" h="1687" extrusionOk="0">
                  <a:moveTo>
                    <a:pt x="2815" y="0"/>
                  </a:moveTo>
                  <a:cubicBezTo>
                    <a:pt x="2799" y="0"/>
                    <a:pt x="2782" y="6"/>
                    <a:pt x="2765" y="21"/>
                  </a:cubicBezTo>
                  <a:cubicBezTo>
                    <a:pt x="2706" y="74"/>
                    <a:pt x="2666" y="74"/>
                    <a:pt x="2627" y="139"/>
                  </a:cubicBezTo>
                  <a:cubicBezTo>
                    <a:pt x="2587" y="199"/>
                    <a:pt x="2548" y="245"/>
                    <a:pt x="2488" y="284"/>
                  </a:cubicBezTo>
                  <a:cubicBezTo>
                    <a:pt x="2438" y="322"/>
                    <a:pt x="2252" y="436"/>
                    <a:pt x="2194" y="436"/>
                  </a:cubicBezTo>
                  <a:cubicBezTo>
                    <a:pt x="2191" y="436"/>
                    <a:pt x="2188" y="436"/>
                    <a:pt x="2186" y="435"/>
                  </a:cubicBezTo>
                  <a:cubicBezTo>
                    <a:pt x="2133" y="422"/>
                    <a:pt x="2087" y="376"/>
                    <a:pt x="2074" y="357"/>
                  </a:cubicBezTo>
                  <a:cubicBezTo>
                    <a:pt x="2068" y="340"/>
                    <a:pt x="2053" y="285"/>
                    <a:pt x="2016" y="285"/>
                  </a:cubicBezTo>
                  <a:cubicBezTo>
                    <a:pt x="2010" y="285"/>
                    <a:pt x="2003" y="287"/>
                    <a:pt x="1995" y="291"/>
                  </a:cubicBezTo>
                  <a:cubicBezTo>
                    <a:pt x="1949" y="317"/>
                    <a:pt x="1903" y="337"/>
                    <a:pt x="1896" y="337"/>
                  </a:cubicBezTo>
                  <a:cubicBezTo>
                    <a:pt x="1883" y="337"/>
                    <a:pt x="1791" y="304"/>
                    <a:pt x="1791" y="271"/>
                  </a:cubicBezTo>
                  <a:cubicBezTo>
                    <a:pt x="1791" y="271"/>
                    <a:pt x="1784" y="264"/>
                    <a:pt x="1778" y="258"/>
                  </a:cubicBezTo>
                  <a:cubicBezTo>
                    <a:pt x="1745" y="297"/>
                    <a:pt x="1705" y="317"/>
                    <a:pt x="1672" y="376"/>
                  </a:cubicBezTo>
                  <a:cubicBezTo>
                    <a:pt x="1639" y="421"/>
                    <a:pt x="1634" y="452"/>
                    <a:pt x="1605" y="452"/>
                  </a:cubicBezTo>
                  <a:cubicBezTo>
                    <a:pt x="1599" y="452"/>
                    <a:pt x="1594" y="451"/>
                    <a:pt x="1587" y="449"/>
                  </a:cubicBezTo>
                  <a:cubicBezTo>
                    <a:pt x="1541" y="429"/>
                    <a:pt x="1481" y="422"/>
                    <a:pt x="1422" y="337"/>
                  </a:cubicBezTo>
                  <a:cubicBezTo>
                    <a:pt x="1363" y="245"/>
                    <a:pt x="1350" y="231"/>
                    <a:pt x="1317" y="192"/>
                  </a:cubicBezTo>
                  <a:cubicBezTo>
                    <a:pt x="1291" y="152"/>
                    <a:pt x="1172" y="93"/>
                    <a:pt x="1172" y="93"/>
                  </a:cubicBezTo>
                  <a:cubicBezTo>
                    <a:pt x="1172" y="93"/>
                    <a:pt x="1088" y="76"/>
                    <a:pt x="1031" y="76"/>
                  </a:cubicBezTo>
                  <a:cubicBezTo>
                    <a:pt x="1008" y="76"/>
                    <a:pt x="989" y="79"/>
                    <a:pt x="981" y="87"/>
                  </a:cubicBezTo>
                  <a:cubicBezTo>
                    <a:pt x="948" y="113"/>
                    <a:pt x="876" y="133"/>
                    <a:pt x="843" y="139"/>
                  </a:cubicBezTo>
                  <a:cubicBezTo>
                    <a:pt x="838" y="140"/>
                    <a:pt x="833" y="141"/>
                    <a:pt x="827" y="141"/>
                  </a:cubicBezTo>
                  <a:cubicBezTo>
                    <a:pt x="788" y="141"/>
                    <a:pt x="723" y="125"/>
                    <a:pt x="672" y="120"/>
                  </a:cubicBezTo>
                  <a:cubicBezTo>
                    <a:pt x="646" y="120"/>
                    <a:pt x="553" y="93"/>
                    <a:pt x="455" y="67"/>
                  </a:cubicBezTo>
                  <a:cubicBezTo>
                    <a:pt x="442" y="80"/>
                    <a:pt x="428" y="100"/>
                    <a:pt x="415" y="120"/>
                  </a:cubicBezTo>
                  <a:cubicBezTo>
                    <a:pt x="389" y="172"/>
                    <a:pt x="369" y="238"/>
                    <a:pt x="369" y="264"/>
                  </a:cubicBezTo>
                  <a:cubicBezTo>
                    <a:pt x="369" y="291"/>
                    <a:pt x="395" y="324"/>
                    <a:pt x="428" y="376"/>
                  </a:cubicBezTo>
                  <a:cubicBezTo>
                    <a:pt x="461" y="429"/>
                    <a:pt x="461" y="587"/>
                    <a:pt x="461" y="587"/>
                  </a:cubicBezTo>
                  <a:cubicBezTo>
                    <a:pt x="461" y="587"/>
                    <a:pt x="461" y="593"/>
                    <a:pt x="455" y="607"/>
                  </a:cubicBezTo>
                  <a:cubicBezTo>
                    <a:pt x="442" y="640"/>
                    <a:pt x="409" y="718"/>
                    <a:pt x="376" y="758"/>
                  </a:cubicBezTo>
                  <a:cubicBezTo>
                    <a:pt x="336" y="811"/>
                    <a:pt x="270" y="857"/>
                    <a:pt x="152" y="942"/>
                  </a:cubicBezTo>
                  <a:cubicBezTo>
                    <a:pt x="27" y="1028"/>
                    <a:pt x="14" y="1054"/>
                    <a:pt x="14" y="1054"/>
                  </a:cubicBezTo>
                  <a:lnTo>
                    <a:pt x="1" y="1067"/>
                  </a:lnTo>
                  <a:cubicBezTo>
                    <a:pt x="7" y="1087"/>
                    <a:pt x="27" y="1100"/>
                    <a:pt x="40" y="1120"/>
                  </a:cubicBezTo>
                  <a:cubicBezTo>
                    <a:pt x="119" y="1186"/>
                    <a:pt x="152" y="1166"/>
                    <a:pt x="211" y="1225"/>
                  </a:cubicBezTo>
                  <a:cubicBezTo>
                    <a:pt x="264" y="1278"/>
                    <a:pt x="349" y="1403"/>
                    <a:pt x="356" y="1423"/>
                  </a:cubicBezTo>
                  <a:cubicBezTo>
                    <a:pt x="363" y="1442"/>
                    <a:pt x="382" y="1456"/>
                    <a:pt x="356" y="1482"/>
                  </a:cubicBezTo>
                  <a:cubicBezTo>
                    <a:pt x="330" y="1515"/>
                    <a:pt x="310" y="1554"/>
                    <a:pt x="310" y="1567"/>
                  </a:cubicBezTo>
                  <a:cubicBezTo>
                    <a:pt x="310" y="1587"/>
                    <a:pt x="372" y="1686"/>
                    <a:pt x="400" y="1686"/>
                  </a:cubicBezTo>
                  <a:cubicBezTo>
                    <a:pt x="400" y="1686"/>
                    <a:pt x="401" y="1686"/>
                    <a:pt x="402" y="1686"/>
                  </a:cubicBezTo>
                  <a:cubicBezTo>
                    <a:pt x="422" y="1673"/>
                    <a:pt x="580" y="1574"/>
                    <a:pt x="580" y="1574"/>
                  </a:cubicBezTo>
                  <a:cubicBezTo>
                    <a:pt x="580" y="1574"/>
                    <a:pt x="619" y="1561"/>
                    <a:pt x="639" y="1535"/>
                  </a:cubicBezTo>
                  <a:cubicBezTo>
                    <a:pt x="659" y="1515"/>
                    <a:pt x="692" y="1475"/>
                    <a:pt x="692" y="1423"/>
                  </a:cubicBezTo>
                  <a:cubicBezTo>
                    <a:pt x="692" y="1370"/>
                    <a:pt x="659" y="1350"/>
                    <a:pt x="692" y="1344"/>
                  </a:cubicBezTo>
                  <a:lnTo>
                    <a:pt x="784" y="1344"/>
                  </a:lnTo>
                  <a:cubicBezTo>
                    <a:pt x="810" y="1344"/>
                    <a:pt x="863" y="1324"/>
                    <a:pt x="882" y="1311"/>
                  </a:cubicBezTo>
                  <a:cubicBezTo>
                    <a:pt x="896" y="1298"/>
                    <a:pt x="915" y="1311"/>
                    <a:pt x="948" y="1258"/>
                  </a:cubicBezTo>
                  <a:cubicBezTo>
                    <a:pt x="981" y="1212"/>
                    <a:pt x="1040" y="1153"/>
                    <a:pt x="1080" y="1107"/>
                  </a:cubicBezTo>
                  <a:cubicBezTo>
                    <a:pt x="1119" y="1067"/>
                    <a:pt x="1179" y="1015"/>
                    <a:pt x="1212" y="1001"/>
                  </a:cubicBezTo>
                  <a:cubicBezTo>
                    <a:pt x="1240" y="992"/>
                    <a:pt x="1266" y="947"/>
                    <a:pt x="1296" y="947"/>
                  </a:cubicBezTo>
                  <a:cubicBezTo>
                    <a:pt x="1306" y="947"/>
                    <a:pt x="1318" y="953"/>
                    <a:pt x="1330" y="969"/>
                  </a:cubicBezTo>
                  <a:cubicBezTo>
                    <a:pt x="1369" y="1034"/>
                    <a:pt x="1389" y="1087"/>
                    <a:pt x="1416" y="1107"/>
                  </a:cubicBezTo>
                  <a:cubicBezTo>
                    <a:pt x="1448" y="1120"/>
                    <a:pt x="1422" y="1120"/>
                    <a:pt x="1514" y="1133"/>
                  </a:cubicBezTo>
                  <a:cubicBezTo>
                    <a:pt x="1606" y="1146"/>
                    <a:pt x="1666" y="1140"/>
                    <a:pt x="1679" y="1146"/>
                  </a:cubicBezTo>
                  <a:cubicBezTo>
                    <a:pt x="1692" y="1153"/>
                    <a:pt x="1731" y="1212"/>
                    <a:pt x="1764" y="1232"/>
                  </a:cubicBezTo>
                  <a:cubicBezTo>
                    <a:pt x="1804" y="1252"/>
                    <a:pt x="1850" y="1265"/>
                    <a:pt x="1870" y="1265"/>
                  </a:cubicBezTo>
                  <a:cubicBezTo>
                    <a:pt x="1896" y="1265"/>
                    <a:pt x="1982" y="1265"/>
                    <a:pt x="2028" y="1311"/>
                  </a:cubicBezTo>
                  <a:cubicBezTo>
                    <a:pt x="2074" y="1350"/>
                    <a:pt x="2093" y="1442"/>
                    <a:pt x="2093" y="1462"/>
                  </a:cubicBezTo>
                  <a:cubicBezTo>
                    <a:pt x="2093" y="1475"/>
                    <a:pt x="2100" y="1489"/>
                    <a:pt x="2113" y="1521"/>
                  </a:cubicBezTo>
                  <a:cubicBezTo>
                    <a:pt x="2113" y="1521"/>
                    <a:pt x="2199" y="1482"/>
                    <a:pt x="2218" y="1442"/>
                  </a:cubicBezTo>
                  <a:cubicBezTo>
                    <a:pt x="2232" y="1410"/>
                    <a:pt x="2251" y="1396"/>
                    <a:pt x="2258" y="1390"/>
                  </a:cubicBezTo>
                  <a:cubicBezTo>
                    <a:pt x="2265" y="1390"/>
                    <a:pt x="2324" y="1377"/>
                    <a:pt x="2337" y="1363"/>
                  </a:cubicBezTo>
                  <a:cubicBezTo>
                    <a:pt x="2344" y="1357"/>
                    <a:pt x="2363" y="1337"/>
                    <a:pt x="2376" y="1324"/>
                  </a:cubicBezTo>
                  <a:lnTo>
                    <a:pt x="2376" y="1317"/>
                  </a:lnTo>
                  <a:cubicBezTo>
                    <a:pt x="2376" y="1311"/>
                    <a:pt x="2383" y="1311"/>
                    <a:pt x="2383" y="1304"/>
                  </a:cubicBezTo>
                  <a:cubicBezTo>
                    <a:pt x="2390" y="1298"/>
                    <a:pt x="2390" y="1291"/>
                    <a:pt x="2396" y="1284"/>
                  </a:cubicBezTo>
                  <a:cubicBezTo>
                    <a:pt x="2409" y="1259"/>
                    <a:pt x="2457" y="1198"/>
                    <a:pt x="2473" y="1198"/>
                  </a:cubicBezTo>
                  <a:cubicBezTo>
                    <a:pt x="2474" y="1198"/>
                    <a:pt x="2475" y="1199"/>
                    <a:pt x="2475" y="1199"/>
                  </a:cubicBezTo>
                  <a:cubicBezTo>
                    <a:pt x="2482" y="1199"/>
                    <a:pt x="2574" y="1278"/>
                    <a:pt x="2580" y="1284"/>
                  </a:cubicBezTo>
                  <a:cubicBezTo>
                    <a:pt x="2587" y="1291"/>
                    <a:pt x="2611" y="1357"/>
                    <a:pt x="2631" y="1357"/>
                  </a:cubicBezTo>
                  <a:cubicBezTo>
                    <a:pt x="2631" y="1357"/>
                    <a:pt x="2632" y="1357"/>
                    <a:pt x="2633" y="1357"/>
                  </a:cubicBezTo>
                  <a:cubicBezTo>
                    <a:pt x="2637" y="1355"/>
                    <a:pt x="2647" y="1354"/>
                    <a:pt x="2660" y="1354"/>
                  </a:cubicBezTo>
                  <a:cubicBezTo>
                    <a:pt x="2696" y="1354"/>
                    <a:pt x="2755" y="1360"/>
                    <a:pt x="2765" y="1370"/>
                  </a:cubicBezTo>
                  <a:cubicBezTo>
                    <a:pt x="2771" y="1390"/>
                    <a:pt x="2844" y="1429"/>
                    <a:pt x="2857" y="1449"/>
                  </a:cubicBezTo>
                  <a:cubicBezTo>
                    <a:pt x="2870" y="1475"/>
                    <a:pt x="2916" y="1515"/>
                    <a:pt x="2936" y="1521"/>
                  </a:cubicBezTo>
                  <a:cubicBezTo>
                    <a:pt x="2952" y="1527"/>
                    <a:pt x="2955" y="1536"/>
                    <a:pt x="2980" y="1536"/>
                  </a:cubicBezTo>
                  <a:cubicBezTo>
                    <a:pt x="2986" y="1536"/>
                    <a:pt x="2993" y="1536"/>
                    <a:pt x="3002" y="1535"/>
                  </a:cubicBezTo>
                  <a:cubicBezTo>
                    <a:pt x="3032" y="1535"/>
                    <a:pt x="3075" y="1543"/>
                    <a:pt x="3107" y="1543"/>
                  </a:cubicBezTo>
                  <a:cubicBezTo>
                    <a:pt x="3124" y="1543"/>
                    <a:pt x="3138" y="1541"/>
                    <a:pt x="3146" y="1535"/>
                  </a:cubicBezTo>
                  <a:cubicBezTo>
                    <a:pt x="3173" y="1521"/>
                    <a:pt x="3272" y="1475"/>
                    <a:pt x="3298" y="1475"/>
                  </a:cubicBezTo>
                  <a:cubicBezTo>
                    <a:pt x="3303" y="1474"/>
                    <a:pt x="3309" y="1474"/>
                    <a:pt x="3315" y="1474"/>
                  </a:cubicBezTo>
                  <a:cubicBezTo>
                    <a:pt x="3334" y="1474"/>
                    <a:pt x="3359" y="1478"/>
                    <a:pt x="3382" y="1478"/>
                  </a:cubicBezTo>
                  <a:cubicBezTo>
                    <a:pt x="3399" y="1478"/>
                    <a:pt x="3415" y="1476"/>
                    <a:pt x="3429" y="1469"/>
                  </a:cubicBezTo>
                  <a:cubicBezTo>
                    <a:pt x="3476" y="1442"/>
                    <a:pt x="3515" y="1436"/>
                    <a:pt x="3541" y="1403"/>
                  </a:cubicBezTo>
                  <a:cubicBezTo>
                    <a:pt x="3568" y="1363"/>
                    <a:pt x="3614" y="1324"/>
                    <a:pt x="3640" y="1291"/>
                  </a:cubicBezTo>
                  <a:cubicBezTo>
                    <a:pt x="3673" y="1265"/>
                    <a:pt x="3686" y="1232"/>
                    <a:pt x="3732" y="1225"/>
                  </a:cubicBezTo>
                  <a:cubicBezTo>
                    <a:pt x="3778" y="1219"/>
                    <a:pt x="3838" y="1219"/>
                    <a:pt x="3844" y="1219"/>
                  </a:cubicBezTo>
                  <a:cubicBezTo>
                    <a:pt x="3857" y="1219"/>
                    <a:pt x="3969" y="1179"/>
                    <a:pt x="3969" y="1179"/>
                  </a:cubicBezTo>
                  <a:cubicBezTo>
                    <a:pt x="3969" y="1179"/>
                    <a:pt x="4035" y="1133"/>
                    <a:pt x="4068" y="1133"/>
                  </a:cubicBezTo>
                  <a:cubicBezTo>
                    <a:pt x="4101" y="1133"/>
                    <a:pt x="4186" y="1159"/>
                    <a:pt x="4193" y="1173"/>
                  </a:cubicBezTo>
                  <a:cubicBezTo>
                    <a:pt x="4206" y="1179"/>
                    <a:pt x="4311" y="1219"/>
                    <a:pt x="4311" y="1219"/>
                  </a:cubicBezTo>
                  <a:lnTo>
                    <a:pt x="4364" y="1284"/>
                  </a:lnTo>
                  <a:cubicBezTo>
                    <a:pt x="4417" y="1199"/>
                    <a:pt x="4456" y="1133"/>
                    <a:pt x="4463" y="1113"/>
                  </a:cubicBezTo>
                  <a:cubicBezTo>
                    <a:pt x="4489" y="1061"/>
                    <a:pt x="4588" y="442"/>
                    <a:pt x="4588" y="251"/>
                  </a:cubicBezTo>
                  <a:cubicBezTo>
                    <a:pt x="4542" y="231"/>
                    <a:pt x="4482" y="205"/>
                    <a:pt x="4476" y="205"/>
                  </a:cubicBezTo>
                  <a:cubicBezTo>
                    <a:pt x="4469" y="205"/>
                    <a:pt x="4305" y="120"/>
                    <a:pt x="4305" y="120"/>
                  </a:cubicBezTo>
                  <a:cubicBezTo>
                    <a:pt x="4305" y="120"/>
                    <a:pt x="4287" y="108"/>
                    <a:pt x="4260" y="108"/>
                  </a:cubicBezTo>
                  <a:cubicBezTo>
                    <a:pt x="4246" y="108"/>
                    <a:pt x="4230" y="111"/>
                    <a:pt x="4213" y="120"/>
                  </a:cubicBezTo>
                  <a:cubicBezTo>
                    <a:pt x="4160" y="146"/>
                    <a:pt x="4088" y="179"/>
                    <a:pt x="4081" y="199"/>
                  </a:cubicBezTo>
                  <a:cubicBezTo>
                    <a:pt x="4074" y="212"/>
                    <a:pt x="4088" y="231"/>
                    <a:pt x="4061" y="284"/>
                  </a:cubicBezTo>
                  <a:cubicBezTo>
                    <a:pt x="4028" y="337"/>
                    <a:pt x="3963" y="343"/>
                    <a:pt x="3949" y="343"/>
                  </a:cubicBezTo>
                  <a:cubicBezTo>
                    <a:pt x="3943" y="343"/>
                    <a:pt x="3831" y="363"/>
                    <a:pt x="3805" y="376"/>
                  </a:cubicBezTo>
                  <a:cubicBezTo>
                    <a:pt x="3772" y="396"/>
                    <a:pt x="3739" y="396"/>
                    <a:pt x="3699" y="396"/>
                  </a:cubicBezTo>
                  <a:cubicBezTo>
                    <a:pt x="3677" y="396"/>
                    <a:pt x="3641" y="402"/>
                    <a:pt x="3597" y="402"/>
                  </a:cubicBezTo>
                  <a:cubicBezTo>
                    <a:pt x="3576" y="402"/>
                    <a:pt x="3552" y="400"/>
                    <a:pt x="3528" y="396"/>
                  </a:cubicBezTo>
                  <a:cubicBezTo>
                    <a:pt x="3495" y="389"/>
                    <a:pt x="3474" y="384"/>
                    <a:pt x="3457" y="384"/>
                  </a:cubicBezTo>
                  <a:cubicBezTo>
                    <a:pt x="3439" y="384"/>
                    <a:pt x="3426" y="389"/>
                    <a:pt x="3410" y="403"/>
                  </a:cubicBezTo>
                  <a:cubicBezTo>
                    <a:pt x="3377" y="435"/>
                    <a:pt x="3357" y="442"/>
                    <a:pt x="3331" y="482"/>
                  </a:cubicBezTo>
                  <a:cubicBezTo>
                    <a:pt x="3304" y="514"/>
                    <a:pt x="3278" y="561"/>
                    <a:pt x="3278" y="607"/>
                  </a:cubicBezTo>
                  <a:cubicBezTo>
                    <a:pt x="3278" y="653"/>
                    <a:pt x="3212" y="705"/>
                    <a:pt x="3193" y="705"/>
                  </a:cubicBezTo>
                  <a:cubicBezTo>
                    <a:pt x="3179" y="705"/>
                    <a:pt x="3152" y="697"/>
                    <a:pt x="3127" y="697"/>
                  </a:cubicBezTo>
                  <a:cubicBezTo>
                    <a:pt x="3114" y="697"/>
                    <a:pt x="3103" y="699"/>
                    <a:pt x="3094" y="705"/>
                  </a:cubicBezTo>
                  <a:cubicBezTo>
                    <a:pt x="3067" y="725"/>
                    <a:pt x="3048" y="758"/>
                    <a:pt x="3008" y="758"/>
                  </a:cubicBezTo>
                  <a:cubicBezTo>
                    <a:pt x="2969" y="758"/>
                    <a:pt x="2916" y="732"/>
                    <a:pt x="2903" y="718"/>
                  </a:cubicBezTo>
                  <a:cubicBezTo>
                    <a:pt x="2896" y="699"/>
                    <a:pt x="2896" y="593"/>
                    <a:pt x="2877" y="574"/>
                  </a:cubicBezTo>
                  <a:cubicBezTo>
                    <a:pt x="2850" y="554"/>
                    <a:pt x="2811" y="514"/>
                    <a:pt x="2804" y="508"/>
                  </a:cubicBezTo>
                  <a:cubicBezTo>
                    <a:pt x="2804" y="495"/>
                    <a:pt x="2817" y="442"/>
                    <a:pt x="2844" y="422"/>
                  </a:cubicBezTo>
                  <a:cubicBezTo>
                    <a:pt x="2877" y="396"/>
                    <a:pt x="2910" y="383"/>
                    <a:pt x="2910" y="357"/>
                  </a:cubicBezTo>
                  <a:cubicBezTo>
                    <a:pt x="2910" y="337"/>
                    <a:pt x="2890" y="310"/>
                    <a:pt x="2910" y="284"/>
                  </a:cubicBezTo>
                  <a:cubicBezTo>
                    <a:pt x="2929" y="258"/>
                    <a:pt x="2982" y="231"/>
                    <a:pt x="2995" y="231"/>
                  </a:cubicBezTo>
                  <a:cubicBezTo>
                    <a:pt x="3008" y="225"/>
                    <a:pt x="3028" y="199"/>
                    <a:pt x="3028" y="172"/>
                  </a:cubicBezTo>
                  <a:cubicBezTo>
                    <a:pt x="3028" y="139"/>
                    <a:pt x="2982" y="41"/>
                    <a:pt x="2936" y="34"/>
                  </a:cubicBezTo>
                  <a:cubicBezTo>
                    <a:pt x="2898" y="34"/>
                    <a:pt x="2857" y="0"/>
                    <a:pt x="2815" y="0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23" name="Google Shape;529;g11fda45577e_0_550">
              <a:extLst>
                <a:ext uri="{FF2B5EF4-FFF2-40B4-BE49-F238E27FC236}">
                  <a16:creationId xmlns:a16="http://schemas.microsoft.com/office/drawing/2014/main" id="{3109AF9B-8135-4BFF-9B41-148735105909}"/>
                </a:ext>
              </a:extLst>
            </p:cNvPr>
            <p:cNvSpPr/>
            <p:nvPr/>
          </p:nvSpPr>
          <p:spPr>
            <a:xfrm>
              <a:off x="8514728" y="2395527"/>
              <a:ext cx="527392" cy="663700"/>
            </a:xfrm>
            <a:custGeom>
              <a:avLst/>
              <a:gdLst/>
              <a:ahLst/>
              <a:cxnLst/>
              <a:rect l="l" t="t" r="r" b="b"/>
              <a:pathLst>
                <a:path w="2956" h="3720" extrusionOk="0">
                  <a:moveTo>
                    <a:pt x="662" y="0"/>
                  </a:moveTo>
                  <a:cubicBezTo>
                    <a:pt x="617" y="0"/>
                    <a:pt x="575" y="2"/>
                    <a:pt x="540" y="5"/>
                  </a:cubicBezTo>
                  <a:cubicBezTo>
                    <a:pt x="527" y="5"/>
                    <a:pt x="507" y="5"/>
                    <a:pt x="494" y="11"/>
                  </a:cubicBezTo>
                  <a:lnTo>
                    <a:pt x="468" y="11"/>
                  </a:lnTo>
                  <a:cubicBezTo>
                    <a:pt x="448" y="18"/>
                    <a:pt x="428" y="18"/>
                    <a:pt x="409" y="25"/>
                  </a:cubicBezTo>
                  <a:cubicBezTo>
                    <a:pt x="389" y="25"/>
                    <a:pt x="363" y="31"/>
                    <a:pt x="343" y="31"/>
                  </a:cubicBezTo>
                  <a:cubicBezTo>
                    <a:pt x="330" y="38"/>
                    <a:pt x="316" y="38"/>
                    <a:pt x="303" y="38"/>
                  </a:cubicBezTo>
                  <a:cubicBezTo>
                    <a:pt x="277" y="44"/>
                    <a:pt x="251" y="51"/>
                    <a:pt x="224" y="51"/>
                  </a:cubicBezTo>
                  <a:cubicBezTo>
                    <a:pt x="211" y="57"/>
                    <a:pt x="198" y="57"/>
                    <a:pt x="178" y="64"/>
                  </a:cubicBezTo>
                  <a:cubicBezTo>
                    <a:pt x="145" y="64"/>
                    <a:pt x="119" y="71"/>
                    <a:pt x="86" y="77"/>
                  </a:cubicBezTo>
                  <a:lnTo>
                    <a:pt x="60" y="77"/>
                  </a:lnTo>
                  <a:cubicBezTo>
                    <a:pt x="53" y="117"/>
                    <a:pt x="47" y="150"/>
                    <a:pt x="40" y="176"/>
                  </a:cubicBezTo>
                  <a:cubicBezTo>
                    <a:pt x="27" y="222"/>
                    <a:pt x="1" y="452"/>
                    <a:pt x="1" y="544"/>
                  </a:cubicBezTo>
                  <a:cubicBezTo>
                    <a:pt x="1" y="630"/>
                    <a:pt x="33" y="709"/>
                    <a:pt x="60" y="762"/>
                  </a:cubicBezTo>
                  <a:cubicBezTo>
                    <a:pt x="86" y="814"/>
                    <a:pt x="145" y="893"/>
                    <a:pt x="185" y="972"/>
                  </a:cubicBezTo>
                  <a:cubicBezTo>
                    <a:pt x="224" y="1045"/>
                    <a:pt x="152" y="1143"/>
                    <a:pt x="119" y="1216"/>
                  </a:cubicBezTo>
                  <a:cubicBezTo>
                    <a:pt x="86" y="1282"/>
                    <a:pt x="73" y="1433"/>
                    <a:pt x="73" y="1453"/>
                  </a:cubicBezTo>
                  <a:cubicBezTo>
                    <a:pt x="80" y="1472"/>
                    <a:pt x="86" y="1591"/>
                    <a:pt x="126" y="1637"/>
                  </a:cubicBezTo>
                  <a:cubicBezTo>
                    <a:pt x="172" y="1683"/>
                    <a:pt x="277" y="1782"/>
                    <a:pt x="310" y="1834"/>
                  </a:cubicBezTo>
                  <a:cubicBezTo>
                    <a:pt x="336" y="1887"/>
                    <a:pt x="303" y="1992"/>
                    <a:pt x="290" y="2071"/>
                  </a:cubicBezTo>
                  <a:cubicBezTo>
                    <a:pt x="277" y="2144"/>
                    <a:pt x="290" y="2249"/>
                    <a:pt x="316" y="2302"/>
                  </a:cubicBezTo>
                  <a:cubicBezTo>
                    <a:pt x="343" y="2348"/>
                    <a:pt x="369" y="2381"/>
                    <a:pt x="369" y="2453"/>
                  </a:cubicBezTo>
                  <a:cubicBezTo>
                    <a:pt x="369" y="2525"/>
                    <a:pt x="395" y="2644"/>
                    <a:pt x="448" y="2776"/>
                  </a:cubicBezTo>
                  <a:cubicBezTo>
                    <a:pt x="494" y="2907"/>
                    <a:pt x="586" y="2848"/>
                    <a:pt x="639" y="2907"/>
                  </a:cubicBezTo>
                  <a:cubicBezTo>
                    <a:pt x="692" y="2973"/>
                    <a:pt x="606" y="3203"/>
                    <a:pt x="599" y="3230"/>
                  </a:cubicBezTo>
                  <a:cubicBezTo>
                    <a:pt x="586" y="3249"/>
                    <a:pt x="560" y="3289"/>
                    <a:pt x="534" y="3328"/>
                  </a:cubicBezTo>
                  <a:cubicBezTo>
                    <a:pt x="626" y="3361"/>
                    <a:pt x="725" y="3388"/>
                    <a:pt x="751" y="3388"/>
                  </a:cubicBezTo>
                  <a:cubicBezTo>
                    <a:pt x="802" y="3393"/>
                    <a:pt x="867" y="3409"/>
                    <a:pt x="906" y="3409"/>
                  </a:cubicBezTo>
                  <a:cubicBezTo>
                    <a:pt x="912" y="3409"/>
                    <a:pt x="917" y="3408"/>
                    <a:pt x="922" y="3407"/>
                  </a:cubicBezTo>
                  <a:cubicBezTo>
                    <a:pt x="948" y="3401"/>
                    <a:pt x="1027" y="3381"/>
                    <a:pt x="1060" y="3355"/>
                  </a:cubicBezTo>
                  <a:cubicBezTo>
                    <a:pt x="1068" y="3347"/>
                    <a:pt x="1087" y="3344"/>
                    <a:pt x="1110" y="3344"/>
                  </a:cubicBezTo>
                  <a:cubicBezTo>
                    <a:pt x="1167" y="3344"/>
                    <a:pt x="1251" y="3361"/>
                    <a:pt x="1251" y="3361"/>
                  </a:cubicBezTo>
                  <a:cubicBezTo>
                    <a:pt x="1251" y="3361"/>
                    <a:pt x="1363" y="3420"/>
                    <a:pt x="1396" y="3460"/>
                  </a:cubicBezTo>
                  <a:cubicBezTo>
                    <a:pt x="1429" y="3499"/>
                    <a:pt x="1442" y="3513"/>
                    <a:pt x="1501" y="3605"/>
                  </a:cubicBezTo>
                  <a:cubicBezTo>
                    <a:pt x="1560" y="3690"/>
                    <a:pt x="1620" y="3697"/>
                    <a:pt x="1666" y="3717"/>
                  </a:cubicBezTo>
                  <a:cubicBezTo>
                    <a:pt x="1673" y="3719"/>
                    <a:pt x="1678" y="3720"/>
                    <a:pt x="1684" y="3720"/>
                  </a:cubicBezTo>
                  <a:cubicBezTo>
                    <a:pt x="1713" y="3720"/>
                    <a:pt x="1718" y="3689"/>
                    <a:pt x="1751" y="3644"/>
                  </a:cubicBezTo>
                  <a:cubicBezTo>
                    <a:pt x="1784" y="3592"/>
                    <a:pt x="1824" y="3565"/>
                    <a:pt x="1857" y="3526"/>
                  </a:cubicBezTo>
                  <a:cubicBezTo>
                    <a:pt x="1857" y="3519"/>
                    <a:pt x="1863" y="3519"/>
                    <a:pt x="1863" y="3513"/>
                  </a:cubicBezTo>
                  <a:cubicBezTo>
                    <a:pt x="1896" y="3467"/>
                    <a:pt x="1936" y="3420"/>
                    <a:pt x="1955" y="3361"/>
                  </a:cubicBezTo>
                  <a:cubicBezTo>
                    <a:pt x="1982" y="3309"/>
                    <a:pt x="1909" y="3190"/>
                    <a:pt x="1876" y="3138"/>
                  </a:cubicBezTo>
                  <a:cubicBezTo>
                    <a:pt x="1850" y="3078"/>
                    <a:pt x="1824" y="3065"/>
                    <a:pt x="1830" y="3032"/>
                  </a:cubicBezTo>
                  <a:cubicBezTo>
                    <a:pt x="1837" y="3006"/>
                    <a:pt x="1876" y="3006"/>
                    <a:pt x="1916" y="2966"/>
                  </a:cubicBezTo>
                  <a:cubicBezTo>
                    <a:pt x="1949" y="2920"/>
                    <a:pt x="1896" y="2914"/>
                    <a:pt x="1896" y="2868"/>
                  </a:cubicBezTo>
                  <a:cubicBezTo>
                    <a:pt x="1889" y="2822"/>
                    <a:pt x="1922" y="2776"/>
                    <a:pt x="1942" y="2729"/>
                  </a:cubicBezTo>
                  <a:cubicBezTo>
                    <a:pt x="1955" y="2683"/>
                    <a:pt x="1949" y="2637"/>
                    <a:pt x="1942" y="2598"/>
                  </a:cubicBezTo>
                  <a:cubicBezTo>
                    <a:pt x="1942" y="2598"/>
                    <a:pt x="1942" y="2591"/>
                    <a:pt x="1942" y="2591"/>
                  </a:cubicBezTo>
                  <a:cubicBezTo>
                    <a:pt x="1936" y="2552"/>
                    <a:pt x="1968" y="2493"/>
                    <a:pt x="2074" y="2420"/>
                  </a:cubicBezTo>
                  <a:cubicBezTo>
                    <a:pt x="2186" y="2348"/>
                    <a:pt x="2172" y="2354"/>
                    <a:pt x="2238" y="2308"/>
                  </a:cubicBezTo>
                  <a:cubicBezTo>
                    <a:pt x="2304" y="2269"/>
                    <a:pt x="2297" y="2229"/>
                    <a:pt x="2337" y="2170"/>
                  </a:cubicBezTo>
                  <a:cubicBezTo>
                    <a:pt x="2376" y="2111"/>
                    <a:pt x="2396" y="2045"/>
                    <a:pt x="2455" y="1940"/>
                  </a:cubicBezTo>
                  <a:cubicBezTo>
                    <a:pt x="2521" y="1834"/>
                    <a:pt x="2554" y="1808"/>
                    <a:pt x="2567" y="1755"/>
                  </a:cubicBezTo>
                  <a:cubicBezTo>
                    <a:pt x="2580" y="1696"/>
                    <a:pt x="2613" y="1611"/>
                    <a:pt x="2640" y="1565"/>
                  </a:cubicBezTo>
                  <a:cubicBezTo>
                    <a:pt x="2654" y="1540"/>
                    <a:pt x="2666" y="1534"/>
                    <a:pt x="2685" y="1534"/>
                  </a:cubicBezTo>
                  <a:cubicBezTo>
                    <a:pt x="2701" y="1534"/>
                    <a:pt x="2721" y="1538"/>
                    <a:pt x="2752" y="1538"/>
                  </a:cubicBezTo>
                  <a:cubicBezTo>
                    <a:pt x="2817" y="1532"/>
                    <a:pt x="2956" y="1505"/>
                    <a:pt x="2956" y="1505"/>
                  </a:cubicBezTo>
                  <a:cubicBezTo>
                    <a:pt x="2910" y="1472"/>
                    <a:pt x="2857" y="1433"/>
                    <a:pt x="2831" y="1400"/>
                  </a:cubicBezTo>
                  <a:cubicBezTo>
                    <a:pt x="2817" y="1380"/>
                    <a:pt x="2785" y="1354"/>
                    <a:pt x="2758" y="1328"/>
                  </a:cubicBezTo>
                  <a:cubicBezTo>
                    <a:pt x="2745" y="1314"/>
                    <a:pt x="2732" y="1301"/>
                    <a:pt x="2719" y="1295"/>
                  </a:cubicBezTo>
                  <a:cubicBezTo>
                    <a:pt x="2712" y="1288"/>
                    <a:pt x="2706" y="1282"/>
                    <a:pt x="2699" y="1275"/>
                  </a:cubicBezTo>
                  <a:cubicBezTo>
                    <a:pt x="2679" y="1255"/>
                    <a:pt x="2659" y="1235"/>
                    <a:pt x="2646" y="1222"/>
                  </a:cubicBezTo>
                  <a:cubicBezTo>
                    <a:pt x="2607" y="1176"/>
                    <a:pt x="2508" y="1104"/>
                    <a:pt x="2436" y="1071"/>
                  </a:cubicBezTo>
                  <a:cubicBezTo>
                    <a:pt x="2357" y="1038"/>
                    <a:pt x="2304" y="1012"/>
                    <a:pt x="2265" y="966"/>
                  </a:cubicBezTo>
                  <a:cubicBezTo>
                    <a:pt x="2219" y="913"/>
                    <a:pt x="2061" y="735"/>
                    <a:pt x="2061" y="735"/>
                  </a:cubicBezTo>
                  <a:cubicBezTo>
                    <a:pt x="2061" y="735"/>
                    <a:pt x="2001" y="656"/>
                    <a:pt x="1982" y="650"/>
                  </a:cubicBezTo>
                  <a:cubicBezTo>
                    <a:pt x="1962" y="643"/>
                    <a:pt x="1857" y="597"/>
                    <a:pt x="1830" y="577"/>
                  </a:cubicBezTo>
                  <a:cubicBezTo>
                    <a:pt x="1797" y="558"/>
                    <a:pt x="1593" y="393"/>
                    <a:pt x="1455" y="308"/>
                  </a:cubicBezTo>
                  <a:cubicBezTo>
                    <a:pt x="1310" y="215"/>
                    <a:pt x="1060" y="18"/>
                    <a:pt x="1008" y="18"/>
                  </a:cubicBezTo>
                  <a:cubicBezTo>
                    <a:pt x="968" y="13"/>
                    <a:pt x="802" y="0"/>
                    <a:pt x="662" y="0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24" name="Google Shape;530;g11fda45577e_0_550">
              <a:extLst>
                <a:ext uri="{FF2B5EF4-FFF2-40B4-BE49-F238E27FC236}">
                  <a16:creationId xmlns:a16="http://schemas.microsoft.com/office/drawing/2014/main" id="{E34C4881-D83C-41B7-AB8B-12D855CC569A}"/>
                </a:ext>
              </a:extLst>
            </p:cNvPr>
            <p:cNvSpPr/>
            <p:nvPr/>
          </p:nvSpPr>
          <p:spPr>
            <a:xfrm>
              <a:off x="4363967" y="2972871"/>
              <a:ext cx="914906" cy="516330"/>
            </a:xfrm>
            <a:custGeom>
              <a:avLst/>
              <a:gdLst/>
              <a:ahLst/>
              <a:cxnLst/>
              <a:rect l="l" t="t" r="r" b="b"/>
              <a:pathLst>
                <a:path w="5128" h="2894" extrusionOk="0">
                  <a:moveTo>
                    <a:pt x="99" y="0"/>
                  </a:moveTo>
                  <a:lnTo>
                    <a:pt x="99" y="0"/>
                  </a:lnTo>
                  <a:cubicBezTo>
                    <a:pt x="93" y="40"/>
                    <a:pt x="125" y="59"/>
                    <a:pt x="66" y="112"/>
                  </a:cubicBezTo>
                  <a:cubicBezTo>
                    <a:pt x="14" y="165"/>
                    <a:pt x="0" y="191"/>
                    <a:pt x="0" y="244"/>
                  </a:cubicBezTo>
                  <a:cubicBezTo>
                    <a:pt x="0" y="296"/>
                    <a:pt x="73" y="395"/>
                    <a:pt x="112" y="421"/>
                  </a:cubicBezTo>
                  <a:cubicBezTo>
                    <a:pt x="152" y="454"/>
                    <a:pt x="158" y="514"/>
                    <a:pt x="158" y="553"/>
                  </a:cubicBezTo>
                  <a:cubicBezTo>
                    <a:pt x="158" y="593"/>
                    <a:pt x="152" y="632"/>
                    <a:pt x="185" y="685"/>
                  </a:cubicBezTo>
                  <a:cubicBezTo>
                    <a:pt x="211" y="744"/>
                    <a:pt x="251" y="843"/>
                    <a:pt x="270" y="876"/>
                  </a:cubicBezTo>
                  <a:cubicBezTo>
                    <a:pt x="290" y="915"/>
                    <a:pt x="382" y="961"/>
                    <a:pt x="402" y="987"/>
                  </a:cubicBezTo>
                  <a:cubicBezTo>
                    <a:pt x="428" y="1020"/>
                    <a:pt x="547" y="1119"/>
                    <a:pt x="606" y="1211"/>
                  </a:cubicBezTo>
                  <a:cubicBezTo>
                    <a:pt x="665" y="1297"/>
                    <a:pt x="705" y="1336"/>
                    <a:pt x="659" y="1409"/>
                  </a:cubicBezTo>
                  <a:cubicBezTo>
                    <a:pt x="619" y="1474"/>
                    <a:pt x="501" y="1560"/>
                    <a:pt x="534" y="1599"/>
                  </a:cubicBezTo>
                  <a:cubicBezTo>
                    <a:pt x="566" y="1632"/>
                    <a:pt x="757" y="1626"/>
                    <a:pt x="856" y="1646"/>
                  </a:cubicBezTo>
                  <a:cubicBezTo>
                    <a:pt x="955" y="1665"/>
                    <a:pt x="1086" y="1639"/>
                    <a:pt x="1126" y="1718"/>
                  </a:cubicBezTo>
                  <a:cubicBezTo>
                    <a:pt x="1165" y="1790"/>
                    <a:pt x="1172" y="2027"/>
                    <a:pt x="1244" y="2060"/>
                  </a:cubicBezTo>
                  <a:cubicBezTo>
                    <a:pt x="1290" y="2088"/>
                    <a:pt x="1426" y="2099"/>
                    <a:pt x="1541" y="2099"/>
                  </a:cubicBezTo>
                  <a:cubicBezTo>
                    <a:pt x="1592" y="2099"/>
                    <a:pt x="1638" y="2097"/>
                    <a:pt x="1672" y="2093"/>
                  </a:cubicBezTo>
                  <a:cubicBezTo>
                    <a:pt x="1777" y="2080"/>
                    <a:pt x="1902" y="2034"/>
                    <a:pt x="1955" y="1968"/>
                  </a:cubicBezTo>
                  <a:cubicBezTo>
                    <a:pt x="2001" y="1902"/>
                    <a:pt x="2126" y="1810"/>
                    <a:pt x="2185" y="1764"/>
                  </a:cubicBezTo>
                  <a:cubicBezTo>
                    <a:pt x="2238" y="1718"/>
                    <a:pt x="2324" y="1639"/>
                    <a:pt x="2357" y="1639"/>
                  </a:cubicBezTo>
                  <a:cubicBezTo>
                    <a:pt x="2383" y="1639"/>
                    <a:pt x="2409" y="1678"/>
                    <a:pt x="2409" y="1718"/>
                  </a:cubicBezTo>
                  <a:cubicBezTo>
                    <a:pt x="2409" y="1764"/>
                    <a:pt x="2363" y="1784"/>
                    <a:pt x="2363" y="1856"/>
                  </a:cubicBezTo>
                  <a:cubicBezTo>
                    <a:pt x="2370" y="1929"/>
                    <a:pt x="2403" y="1961"/>
                    <a:pt x="2396" y="2021"/>
                  </a:cubicBezTo>
                  <a:cubicBezTo>
                    <a:pt x="2383" y="2087"/>
                    <a:pt x="2357" y="2159"/>
                    <a:pt x="2357" y="2291"/>
                  </a:cubicBezTo>
                  <a:cubicBezTo>
                    <a:pt x="2357" y="2429"/>
                    <a:pt x="2363" y="2685"/>
                    <a:pt x="2376" y="2731"/>
                  </a:cubicBezTo>
                  <a:cubicBezTo>
                    <a:pt x="2389" y="2784"/>
                    <a:pt x="2561" y="2797"/>
                    <a:pt x="2613" y="2797"/>
                  </a:cubicBezTo>
                  <a:cubicBezTo>
                    <a:pt x="2628" y="2797"/>
                    <a:pt x="2641" y="2798"/>
                    <a:pt x="2653" y="2798"/>
                  </a:cubicBezTo>
                  <a:cubicBezTo>
                    <a:pt x="2684" y="2798"/>
                    <a:pt x="2711" y="2792"/>
                    <a:pt x="2758" y="2745"/>
                  </a:cubicBezTo>
                  <a:cubicBezTo>
                    <a:pt x="2804" y="2689"/>
                    <a:pt x="2857" y="2676"/>
                    <a:pt x="2888" y="2676"/>
                  </a:cubicBezTo>
                  <a:cubicBezTo>
                    <a:pt x="2897" y="2676"/>
                    <a:pt x="2905" y="2677"/>
                    <a:pt x="2909" y="2679"/>
                  </a:cubicBezTo>
                  <a:cubicBezTo>
                    <a:pt x="2929" y="2685"/>
                    <a:pt x="3015" y="2718"/>
                    <a:pt x="3048" y="2738"/>
                  </a:cubicBezTo>
                  <a:cubicBezTo>
                    <a:pt x="3053" y="2742"/>
                    <a:pt x="3063" y="2743"/>
                    <a:pt x="3074" y="2743"/>
                  </a:cubicBezTo>
                  <a:cubicBezTo>
                    <a:pt x="3128" y="2743"/>
                    <a:pt x="3228" y="2712"/>
                    <a:pt x="3238" y="2712"/>
                  </a:cubicBezTo>
                  <a:cubicBezTo>
                    <a:pt x="3248" y="2712"/>
                    <a:pt x="3270" y="2710"/>
                    <a:pt x="3293" y="2710"/>
                  </a:cubicBezTo>
                  <a:cubicBezTo>
                    <a:pt x="3316" y="2710"/>
                    <a:pt x="3340" y="2712"/>
                    <a:pt x="3357" y="2718"/>
                  </a:cubicBezTo>
                  <a:cubicBezTo>
                    <a:pt x="3383" y="2738"/>
                    <a:pt x="3489" y="2797"/>
                    <a:pt x="3508" y="2797"/>
                  </a:cubicBezTo>
                  <a:cubicBezTo>
                    <a:pt x="3524" y="2797"/>
                    <a:pt x="3586" y="2750"/>
                    <a:pt x="3626" y="2750"/>
                  </a:cubicBezTo>
                  <a:cubicBezTo>
                    <a:pt x="3638" y="2750"/>
                    <a:pt x="3647" y="2754"/>
                    <a:pt x="3653" y="2764"/>
                  </a:cubicBezTo>
                  <a:cubicBezTo>
                    <a:pt x="3677" y="2805"/>
                    <a:pt x="3585" y="2894"/>
                    <a:pt x="3677" y="2894"/>
                  </a:cubicBezTo>
                  <a:cubicBezTo>
                    <a:pt x="3688" y="2894"/>
                    <a:pt x="3702" y="2892"/>
                    <a:pt x="3719" y="2889"/>
                  </a:cubicBezTo>
                  <a:cubicBezTo>
                    <a:pt x="3877" y="2870"/>
                    <a:pt x="4101" y="2685"/>
                    <a:pt x="4107" y="2646"/>
                  </a:cubicBezTo>
                  <a:cubicBezTo>
                    <a:pt x="4107" y="2606"/>
                    <a:pt x="4061" y="2508"/>
                    <a:pt x="4134" y="2495"/>
                  </a:cubicBezTo>
                  <a:cubicBezTo>
                    <a:pt x="4206" y="2481"/>
                    <a:pt x="4318" y="2468"/>
                    <a:pt x="4344" y="2468"/>
                  </a:cubicBezTo>
                  <a:cubicBezTo>
                    <a:pt x="4357" y="2468"/>
                    <a:pt x="4379" y="2480"/>
                    <a:pt x="4400" y="2480"/>
                  </a:cubicBezTo>
                  <a:cubicBezTo>
                    <a:pt x="4411" y="2480"/>
                    <a:pt x="4421" y="2477"/>
                    <a:pt x="4430" y="2468"/>
                  </a:cubicBezTo>
                  <a:cubicBezTo>
                    <a:pt x="4456" y="2442"/>
                    <a:pt x="4509" y="2409"/>
                    <a:pt x="4528" y="2370"/>
                  </a:cubicBezTo>
                  <a:cubicBezTo>
                    <a:pt x="4555" y="2330"/>
                    <a:pt x="4588" y="2291"/>
                    <a:pt x="4627" y="2284"/>
                  </a:cubicBezTo>
                  <a:cubicBezTo>
                    <a:pt x="4660" y="2284"/>
                    <a:pt x="4831" y="2277"/>
                    <a:pt x="4844" y="2271"/>
                  </a:cubicBezTo>
                  <a:cubicBezTo>
                    <a:pt x="4851" y="2264"/>
                    <a:pt x="4963" y="2192"/>
                    <a:pt x="4983" y="2165"/>
                  </a:cubicBezTo>
                  <a:cubicBezTo>
                    <a:pt x="4983" y="2165"/>
                    <a:pt x="4983" y="2165"/>
                    <a:pt x="4983" y="2159"/>
                  </a:cubicBezTo>
                  <a:cubicBezTo>
                    <a:pt x="5002" y="2133"/>
                    <a:pt x="5042" y="2093"/>
                    <a:pt x="5075" y="2034"/>
                  </a:cubicBezTo>
                  <a:cubicBezTo>
                    <a:pt x="5094" y="2014"/>
                    <a:pt x="5108" y="2001"/>
                    <a:pt x="5127" y="1981"/>
                  </a:cubicBezTo>
                  <a:lnTo>
                    <a:pt x="5042" y="1942"/>
                  </a:lnTo>
                  <a:lnTo>
                    <a:pt x="4910" y="1876"/>
                  </a:lnTo>
                  <a:cubicBezTo>
                    <a:pt x="4910" y="1876"/>
                    <a:pt x="4601" y="1764"/>
                    <a:pt x="4390" y="1665"/>
                  </a:cubicBezTo>
                  <a:cubicBezTo>
                    <a:pt x="4186" y="1573"/>
                    <a:pt x="3265" y="1191"/>
                    <a:pt x="3094" y="1040"/>
                  </a:cubicBezTo>
                  <a:cubicBezTo>
                    <a:pt x="2923" y="889"/>
                    <a:pt x="2580" y="737"/>
                    <a:pt x="2488" y="658"/>
                  </a:cubicBezTo>
                  <a:cubicBezTo>
                    <a:pt x="2396" y="579"/>
                    <a:pt x="1995" y="520"/>
                    <a:pt x="1810" y="500"/>
                  </a:cubicBezTo>
                  <a:cubicBezTo>
                    <a:pt x="1633" y="474"/>
                    <a:pt x="915" y="310"/>
                    <a:pt x="823" y="257"/>
                  </a:cubicBezTo>
                  <a:cubicBezTo>
                    <a:pt x="731" y="211"/>
                    <a:pt x="99" y="0"/>
                    <a:pt x="99" y="0"/>
                  </a:cubicBezTo>
                  <a:close/>
                </a:path>
              </a:pathLst>
            </a:custGeom>
            <a:solidFill>
              <a:srgbClr val="809AD9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25" name="Google Shape;531;g11fda45577e_0_550">
              <a:extLst>
                <a:ext uri="{FF2B5EF4-FFF2-40B4-BE49-F238E27FC236}">
                  <a16:creationId xmlns:a16="http://schemas.microsoft.com/office/drawing/2014/main" id="{B3EC214D-3C49-417A-A8DE-4AA2A4CC7385}"/>
                </a:ext>
              </a:extLst>
            </p:cNvPr>
            <p:cNvSpPr/>
            <p:nvPr/>
          </p:nvSpPr>
          <p:spPr>
            <a:xfrm>
              <a:off x="6788589" y="1458146"/>
              <a:ext cx="634262" cy="720971"/>
            </a:xfrm>
            <a:custGeom>
              <a:avLst/>
              <a:gdLst/>
              <a:ahLst/>
              <a:cxnLst/>
              <a:rect l="l" t="t" r="r" b="b"/>
              <a:pathLst>
                <a:path w="3555" h="4041" extrusionOk="0">
                  <a:moveTo>
                    <a:pt x="40" y="1435"/>
                  </a:moveTo>
                  <a:lnTo>
                    <a:pt x="40" y="1442"/>
                  </a:lnTo>
                  <a:cubicBezTo>
                    <a:pt x="42" y="1443"/>
                    <a:pt x="43" y="1443"/>
                    <a:pt x="44" y="1444"/>
                  </a:cubicBezTo>
                  <a:lnTo>
                    <a:pt x="44" y="1444"/>
                  </a:lnTo>
                  <a:cubicBezTo>
                    <a:pt x="42" y="1440"/>
                    <a:pt x="41" y="1437"/>
                    <a:pt x="40" y="1435"/>
                  </a:cubicBezTo>
                  <a:close/>
                  <a:moveTo>
                    <a:pt x="2403" y="0"/>
                  </a:moveTo>
                  <a:cubicBezTo>
                    <a:pt x="2403" y="0"/>
                    <a:pt x="2337" y="13"/>
                    <a:pt x="2331" y="86"/>
                  </a:cubicBezTo>
                  <a:cubicBezTo>
                    <a:pt x="2324" y="158"/>
                    <a:pt x="2252" y="336"/>
                    <a:pt x="2193" y="382"/>
                  </a:cubicBezTo>
                  <a:cubicBezTo>
                    <a:pt x="2133" y="435"/>
                    <a:pt x="1844" y="843"/>
                    <a:pt x="1798" y="1034"/>
                  </a:cubicBezTo>
                  <a:cubicBezTo>
                    <a:pt x="1745" y="1231"/>
                    <a:pt x="1613" y="1369"/>
                    <a:pt x="1561" y="1435"/>
                  </a:cubicBezTo>
                  <a:cubicBezTo>
                    <a:pt x="1502" y="1501"/>
                    <a:pt x="1251" y="1580"/>
                    <a:pt x="1225" y="1580"/>
                  </a:cubicBezTo>
                  <a:cubicBezTo>
                    <a:pt x="1199" y="1580"/>
                    <a:pt x="1028" y="1534"/>
                    <a:pt x="1028" y="1534"/>
                  </a:cubicBezTo>
                  <a:cubicBezTo>
                    <a:pt x="1028" y="1534"/>
                    <a:pt x="899" y="1520"/>
                    <a:pt x="813" y="1520"/>
                  </a:cubicBezTo>
                  <a:cubicBezTo>
                    <a:pt x="781" y="1520"/>
                    <a:pt x="755" y="1522"/>
                    <a:pt x="745" y="1527"/>
                  </a:cubicBezTo>
                  <a:cubicBezTo>
                    <a:pt x="705" y="1540"/>
                    <a:pt x="462" y="1573"/>
                    <a:pt x="435" y="1580"/>
                  </a:cubicBezTo>
                  <a:cubicBezTo>
                    <a:pt x="434" y="1580"/>
                    <a:pt x="432" y="1580"/>
                    <a:pt x="429" y="1580"/>
                  </a:cubicBezTo>
                  <a:cubicBezTo>
                    <a:pt x="384" y="1580"/>
                    <a:pt x="139" y="1534"/>
                    <a:pt x="139" y="1534"/>
                  </a:cubicBezTo>
                  <a:cubicBezTo>
                    <a:pt x="139" y="1534"/>
                    <a:pt x="95" y="1490"/>
                    <a:pt x="44" y="1444"/>
                  </a:cubicBezTo>
                  <a:lnTo>
                    <a:pt x="44" y="1444"/>
                  </a:lnTo>
                  <a:cubicBezTo>
                    <a:pt x="54" y="1479"/>
                    <a:pt x="75" y="1593"/>
                    <a:pt x="40" y="1646"/>
                  </a:cubicBezTo>
                  <a:cubicBezTo>
                    <a:pt x="1" y="1718"/>
                    <a:pt x="14" y="1889"/>
                    <a:pt x="60" y="1896"/>
                  </a:cubicBezTo>
                  <a:cubicBezTo>
                    <a:pt x="99" y="1896"/>
                    <a:pt x="216" y="1836"/>
                    <a:pt x="288" y="1836"/>
                  </a:cubicBezTo>
                  <a:cubicBezTo>
                    <a:pt x="302" y="1836"/>
                    <a:pt x="314" y="1838"/>
                    <a:pt x="323" y="1843"/>
                  </a:cubicBezTo>
                  <a:cubicBezTo>
                    <a:pt x="389" y="1876"/>
                    <a:pt x="521" y="2041"/>
                    <a:pt x="567" y="2060"/>
                  </a:cubicBezTo>
                  <a:cubicBezTo>
                    <a:pt x="606" y="2087"/>
                    <a:pt x="764" y="2133"/>
                    <a:pt x="764" y="2133"/>
                  </a:cubicBezTo>
                  <a:cubicBezTo>
                    <a:pt x="764" y="2133"/>
                    <a:pt x="909" y="2172"/>
                    <a:pt x="936" y="2205"/>
                  </a:cubicBezTo>
                  <a:cubicBezTo>
                    <a:pt x="962" y="2231"/>
                    <a:pt x="1067" y="2429"/>
                    <a:pt x="1067" y="2455"/>
                  </a:cubicBezTo>
                  <a:cubicBezTo>
                    <a:pt x="1067" y="2475"/>
                    <a:pt x="1153" y="2554"/>
                    <a:pt x="1186" y="2600"/>
                  </a:cubicBezTo>
                  <a:cubicBezTo>
                    <a:pt x="1225" y="2639"/>
                    <a:pt x="1278" y="2685"/>
                    <a:pt x="1278" y="2745"/>
                  </a:cubicBezTo>
                  <a:cubicBezTo>
                    <a:pt x="1278" y="2804"/>
                    <a:pt x="1298" y="2975"/>
                    <a:pt x="1278" y="3008"/>
                  </a:cubicBezTo>
                  <a:cubicBezTo>
                    <a:pt x="1258" y="3041"/>
                    <a:pt x="1284" y="3080"/>
                    <a:pt x="1324" y="3153"/>
                  </a:cubicBezTo>
                  <a:cubicBezTo>
                    <a:pt x="1357" y="3225"/>
                    <a:pt x="1613" y="3396"/>
                    <a:pt x="1613" y="3462"/>
                  </a:cubicBezTo>
                  <a:cubicBezTo>
                    <a:pt x="1613" y="3521"/>
                    <a:pt x="1646" y="3627"/>
                    <a:pt x="1659" y="3640"/>
                  </a:cubicBezTo>
                  <a:cubicBezTo>
                    <a:pt x="1679" y="3660"/>
                    <a:pt x="1725" y="3692"/>
                    <a:pt x="1732" y="3725"/>
                  </a:cubicBezTo>
                  <a:cubicBezTo>
                    <a:pt x="1732" y="3752"/>
                    <a:pt x="1745" y="3903"/>
                    <a:pt x="1791" y="3929"/>
                  </a:cubicBezTo>
                  <a:cubicBezTo>
                    <a:pt x="1837" y="3956"/>
                    <a:pt x="2068" y="4008"/>
                    <a:pt x="2068" y="4008"/>
                  </a:cubicBezTo>
                  <a:cubicBezTo>
                    <a:pt x="2068" y="4008"/>
                    <a:pt x="2110" y="4041"/>
                    <a:pt x="2158" y="4041"/>
                  </a:cubicBezTo>
                  <a:cubicBezTo>
                    <a:pt x="2199" y="4041"/>
                    <a:pt x="2244" y="4017"/>
                    <a:pt x="2272" y="3929"/>
                  </a:cubicBezTo>
                  <a:cubicBezTo>
                    <a:pt x="2331" y="3738"/>
                    <a:pt x="2377" y="3640"/>
                    <a:pt x="2410" y="3607"/>
                  </a:cubicBezTo>
                  <a:cubicBezTo>
                    <a:pt x="2449" y="3567"/>
                    <a:pt x="2561" y="3482"/>
                    <a:pt x="2561" y="3482"/>
                  </a:cubicBezTo>
                  <a:cubicBezTo>
                    <a:pt x="2561" y="3482"/>
                    <a:pt x="2620" y="3298"/>
                    <a:pt x="2647" y="3245"/>
                  </a:cubicBezTo>
                  <a:cubicBezTo>
                    <a:pt x="2666" y="3199"/>
                    <a:pt x="2732" y="3153"/>
                    <a:pt x="2785" y="3120"/>
                  </a:cubicBezTo>
                  <a:cubicBezTo>
                    <a:pt x="2838" y="3087"/>
                    <a:pt x="2903" y="3080"/>
                    <a:pt x="2943" y="3054"/>
                  </a:cubicBezTo>
                  <a:cubicBezTo>
                    <a:pt x="2989" y="3021"/>
                    <a:pt x="3042" y="2955"/>
                    <a:pt x="3061" y="2916"/>
                  </a:cubicBezTo>
                  <a:cubicBezTo>
                    <a:pt x="3074" y="2883"/>
                    <a:pt x="3147" y="2758"/>
                    <a:pt x="3200" y="2738"/>
                  </a:cubicBezTo>
                  <a:cubicBezTo>
                    <a:pt x="3259" y="2718"/>
                    <a:pt x="3311" y="2692"/>
                    <a:pt x="3371" y="2685"/>
                  </a:cubicBezTo>
                  <a:cubicBezTo>
                    <a:pt x="3397" y="2679"/>
                    <a:pt x="3423" y="2672"/>
                    <a:pt x="3443" y="2666"/>
                  </a:cubicBezTo>
                  <a:cubicBezTo>
                    <a:pt x="3436" y="2587"/>
                    <a:pt x="3489" y="2534"/>
                    <a:pt x="3509" y="2455"/>
                  </a:cubicBezTo>
                  <a:cubicBezTo>
                    <a:pt x="3509" y="2455"/>
                    <a:pt x="3555" y="2225"/>
                    <a:pt x="3548" y="2152"/>
                  </a:cubicBezTo>
                  <a:cubicBezTo>
                    <a:pt x="3535" y="2080"/>
                    <a:pt x="3522" y="1929"/>
                    <a:pt x="3489" y="1909"/>
                  </a:cubicBezTo>
                  <a:cubicBezTo>
                    <a:pt x="3463" y="1883"/>
                    <a:pt x="3325" y="1823"/>
                    <a:pt x="3311" y="1817"/>
                  </a:cubicBezTo>
                  <a:cubicBezTo>
                    <a:pt x="3305" y="1817"/>
                    <a:pt x="3296" y="1827"/>
                    <a:pt x="3286" y="1827"/>
                  </a:cubicBezTo>
                  <a:cubicBezTo>
                    <a:pt x="3274" y="1827"/>
                    <a:pt x="3260" y="1814"/>
                    <a:pt x="3246" y="1758"/>
                  </a:cubicBezTo>
                  <a:cubicBezTo>
                    <a:pt x="3213" y="1659"/>
                    <a:pt x="3206" y="1573"/>
                    <a:pt x="3186" y="1553"/>
                  </a:cubicBezTo>
                  <a:cubicBezTo>
                    <a:pt x="3160" y="1534"/>
                    <a:pt x="3088" y="1507"/>
                    <a:pt x="3068" y="1507"/>
                  </a:cubicBezTo>
                  <a:cubicBezTo>
                    <a:pt x="3058" y="1507"/>
                    <a:pt x="3035" y="1509"/>
                    <a:pt x="3012" y="1509"/>
                  </a:cubicBezTo>
                  <a:cubicBezTo>
                    <a:pt x="2989" y="1509"/>
                    <a:pt x="2966" y="1507"/>
                    <a:pt x="2956" y="1501"/>
                  </a:cubicBezTo>
                  <a:cubicBezTo>
                    <a:pt x="2943" y="1488"/>
                    <a:pt x="2923" y="1409"/>
                    <a:pt x="2910" y="1363"/>
                  </a:cubicBezTo>
                  <a:cubicBezTo>
                    <a:pt x="2897" y="1317"/>
                    <a:pt x="2831" y="1264"/>
                    <a:pt x="2831" y="1218"/>
                  </a:cubicBezTo>
                  <a:cubicBezTo>
                    <a:pt x="2831" y="1178"/>
                    <a:pt x="2739" y="1001"/>
                    <a:pt x="2726" y="856"/>
                  </a:cubicBezTo>
                  <a:cubicBezTo>
                    <a:pt x="2706" y="718"/>
                    <a:pt x="2680" y="586"/>
                    <a:pt x="2680" y="540"/>
                  </a:cubicBezTo>
                  <a:cubicBezTo>
                    <a:pt x="2680" y="487"/>
                    <a:pt x="2686" y="415"/>
                    <a:pt x="2686" y="375"/>
                  </a:cubicBezTo>
                  <a:cubicBezTo>
                    <a:pt x="2686" y="336"/>
                    <a:pt x="2666" y="237"/>
                    <a:pt x="2666" y="237"/>
                  </a:cubicBezTo>
                  <a:lnTo>
                    <a:pt x="2640" y="165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rgbClr val="809AD9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26" name="Google Shape;532;g11fda45577e_0_550">
              <a:extLst>
                <a:ext uri="{FF2B5EF4-FFF2-40B4-BE49-F238E27FC236}">
                  <a16:creationId xmlns:a16="http://schemas.microsoft.com/office/drawing/2014/main" id="{89B37FA7-50B9-4C22-9547-249CDD306FD1}"/>
                </a:ext>
              </a:extLst>
            </p:cNvPr>
            <p:cNvSpPr/>
            <p:nvPr/>
          </p:nvSpPr>
          <p:spPr>
            <a:xfrm>
              <a:off x="5507589" y="1340571"/>
              <a:ext cx="772889" cy="891713"/>
            </a:xfrm>
            <a:custGeom>
              <a:avLst/>
              <a:gdLst/>
              <a:ahLst/>
              <a:cxnLst/>
              <a:rect l="l" t="t" r="r" b="b"/>
              <a:pathLst>
                <a:path w="4332" h="4998" extrusionOk="0">
                  <a:moveTo>
                    <a:pt x="3253" y="1"/>
                  </a:moveTo>
                  <a:cubicBezTo>
                    <a:pt x="3227" y="1"/>
                    <a:pt x="3206" y="3"/>
                    <a:pt x="3199" y="8"/>
                  </a:cubicBezTo>
                  <a:cubicBezTo>
                    <a:pt x="3180" y="21"/>
                    <a:pt x="3087" y="34"/>
                    <a:pt x="3074" y="41"/>
                  </a:cubicBezTo>
                  <a:cubicBezTo>
                    <a:pt x="3061" y="47"/>
                    <a:pt x="3041" y="93"/>
                    <a:pt x="3054" y="113"/>
                  </a:cubicBezTo>
                  <a:cubicBezTo>
                    <a:pt x="3068" y="133"/>
                    <a:pt x="3094" y="159"/>
                    <a:pt x="3094" y="185"/>
                  </a:cubicBezTo>
                  <a:cubicBezTo>
                    <a:pt x="3094" y="218"/>
                    <a:pt x="3081" y="258"/>
                    <a:pt x="3048" y="284"/>
                  </a:cubicBezTo>
                  <a:cubicBezTo>
                    <a:pt x="3015" y="310"/>
                    <a:pt x="2837" y="422"/>
                    <a:pt x="2824" y="455"/>
                  </a:cubicBezTo>
                  <a:cubicBezTo>
                    <a:pt x="2818" y="488"/>
                    <a:pt x="2850" y="541"/>
                    <a:pt x="2785" y="547"/>
                  </a:cubicBezTo>
                  <a:cubicBezTo>
                    <a:pt x="2725" y="561"/>
                    <a:pt x="2594" y="561"/>
                    <a:pt x="2574" y="574"/>
                  </a:cubicBezTo>
                  <a:cubicBezTo>
                    <a:pt x="2548" y="587"/>
                    <a:pt x="2416" y="620"/>
                    <a:pt x="2396" y="659"/>
                  </a:cubicBezTo>
                  <a:cubicBezTo>
                    <a:pt x="2377" y="692"/>
                    <a:pt x="2311" y="738"/>
                    <a:pt x="2278" y="745"/>
                  </a:cubicBezTo>
                  <a:cubicBezTo>
                    <a:pt x="2245" y="758"/>
                    <a:pt x="2120" y="797"/>
                    <a:pt x="2087" y="817"/>
                  </a:cubicBezTo>
                  <a:cubicBezTo>
                    <a:pt x="2071" y="824"/>
                    <a:pt x="2031" y="825"/>
                    <a:pt x="1996" y="825"/>
                  </a:cubicBezTo>
                  <a:cubicBezTo>
                    <a:pt x="1960" y="825"/>
                    <a:pt x="1929" y="824"/>
                    <a:pt x="1929" y="824"/>
                  </a:cubicBezTo>
                  <a:cubicBezTo>
                    <a:pt x="1929" y="824"/>
                    <a:pt x="1804" y="797"/>
                    <a:pt x="1766" y="797"/>
                  </a:cubicBezTo>
                  <a:cubicBezTo>
                    <a:pt x="1763" y="797"/>
                    <a:pt x="1760" y="797"/>
                    <a:pt x="1758" y="797"/>
                  </a:cubicBezTo>
                  <a:cubicBezTo>
                    <a:pt x="1732" y="811"/>
                    <a:pt x="1567" y="890"/>
                    <a:pt x="1567" y="923"/>
                  </a:cubicBezTo>
                  <a:cubicBezTo>
                    <a:pt x="1574" y="949"/>
                    <a:pt x="1587" y="1133"/>
                    <a:pt x="1560" y="1146"/>
                  </a:cubicBezTo>
                  <a:cubicBezTo>
                    <a:pt x="1556" y="1148"/>
                    <a:pt x="1551" y="1149"/>
                    <a:pt x="1546" y="1149"/>
                  </a:cubicBezTo>
                  <a:cubicBezTo>
                    <a:pt x="1520" y="1149"/>
                    <a:pt x="1487" y="1127"/>
                    <a:pt x="1482" y="1127"/>
                  </a:cubicBezTo>
                  <a:cubicBezTo>
                    <a:pt x="1475" y="1133"/>
                    <a:pt x="1435" y="1153"/>
                    <a:pt x="1429" y="1166"/>
                  </a:cubicBezTo>
                  <a:cubicBezTo>
                    <a:pt x="1416" y="1186"/>
                    <a:pt x="1376" y="1206"/>
                    <a:pt x="1376" y="1206"/>
                  </a:cubicBezTo>
                  <a:cubicBezTo>
                    <a:pt x="1376" y="1206"/>
                    <a:pt x="1337" y="1166"/>
                    <a:pt x="1330" y="1133"/>
                  </a:cubicBezTo>
                  <a:cubicBezTo>
                    <a:pt x="1324" y="1107"/>
                    <a:pt x="1199" y="995"/>
                    <a:pt x="1192" y="988"/>
                  </a:cubicBezTo>
                  <a:cubicBezTo>
                    <a:pt x="1180" y="977"/>
                    <a:pt x="1148" y="934"/>
                    <a:pt x="1122" y="934"/>
                  </a:cubicBezTo>
                  <a:cubicBezTo>
                    <a:pt x="1119" y="934"/>
                    <a:pt x="1116" y="934"/>
                    <a:pt x="1113" y="936"/>
                  </a:cubicBezTo>
                  <a:cubicBezTo>
                    <a:pt x="1087" y="942"/>
                    <a:pt x="1001" y="1008"/>
                    <a:pt x="981" y="1015"/>
                  </a:cubicBezTo>
                  <a:cubicBezTo>
                    <a:pt x="962" y="1015"/>
                    <a:pt x="876" y="1002"/>
                    <a:pt x="863" y="995"/>
                  </a:cubicBezTo>
                  <a:cubicBezTo>
                    <a:pt x="851" y="995"/>
                    <a:pt x="743" y="947"/>
                    <a:pt x="707" y="947"/>
                  </a:cubicBezTo>
                  <a:cubicBezTo>
                    <a:pt x="703" y="947"/>
                    <a:pt x="700" y="948"/>
                    <a:pt x="698" y="949"/>
                  </a:cubicBezTo>
                  <a:cubicBezTo>
                    <a:pt x="686" y="955"/>
                    <a:pt x="636" y="983"/>
                    <a:pt x="617" y="983"/>
                  </a:cubicBezTo>
                  <a:cubicBezTo>
                    <a:pt x="616" y="983"/>
                    <a:pt x="614" y="982"/>
                    <a:pt x="613" y="982"/>
                  </a:cubicBezTo>
                  <a:cubicBezTo>
                    <a:pt x="606" y="975"/>
                    <a:pt x="514" y="883"/>
                    <a:pt x="514" y="876"/>
                  </a:cubicBezTo>
                  <a:cubicBezTo>
                    <a:pt x="507" y="863"/>
                    <a:pt x="514" y="824"/>
                    <a:pt x="448" y="824"/>
                  </a:cubicBezTo>
                  <a:cubicBezTo>
                    <a:pt x="382" y="824"/>
                    <a:pt x="303" y="817"/>
                    <a:pt x="244" y="797"/>
                  </a:cubicBezTo>
                  <a:cubicBezTo>
                    <a:pt x="192" y="778"/>
                    <a:pt x="47" y="686"/>
                    <a:pt x="47" y="686"/>
                  </a:cubicBezTo>
                  <a:lnTo>
                    <a:pt x="47" y="686"/>
                  </a:lnTo>
                  <a:cubicBezTo>
                    <a:pt x="47" y="686"/>
                    <a:pt x="1" y="732"/>
                    <a:pt x="86" y="817"/>
                  </a:cubicBezTo>
                  <a:cubicBezTo>
                    <a:pt x="172" y="909"/>
                    <a:pt x="277" y="982"/>
                    <a:pt x="350" y="1041"/>
                  </a:cubicBezTo>
                  <a:cubicBezTo>
                    <a:pt x="415" y="1094"/>
                    <a:pt x="534" y="1179"/>
                    <a:pt x="540" y="1199"/>
                  </a:cubicBezTo>
                  <a:cubicBezTo>
                    <a:pt x="547" y="1219"/>
                    <a:pt x="547" y="1252"/>
                    <a:pt x="534" y="1285"/>
                  </a:cubicBezTo>
                  <a:cubicBezTo>
                    <a:pt x="514" y="1311"/>
                    <a:pt x="481" y="1324"/>
                    <a:pt x="481" y="1350"/>
                  </a:cubicBezTo>
                  <a:cubicBezTo>
                    <a:pt x="481" y="1370"/>
                    <a:pt x="488" y="1449"/>
                    <a:pt x="488" y="1456"/>
                  </a:cubicBezTo>
                  <a:cubicBezTo>
                    <a:pt x="488" y="1462"/>
                    <a:pt x="488" y="1574"/>
                    <a:pt x="534" y="1614"/>
                  </a:cubicBezTo>
                  <a:cubicBezTo>
                    <a:pt x="580" y="1653"/>
                    <a:pt x="646" y="1699"/>
                    <a:pt x="652" y="1745"/>
                  </a:cubicBezTo>
                  <a:cubicBezTo>
                    <a:pt x="665" y="1791"/>
                    <a:pt x="672" y="1844"/>
                    <a:pt x="659" y="1870"/>
                  </a:cubicBezTo>
                  <a:cubicBezTo>
                    <a:pt x="646" y="1897"/>
                    <a:pt x="646" y="1969"/>
                    <a:pt x="652" y="1989"/>
                  </a:cubicBezTo>
                  <a:lnTo>
                    <a:pt x="659" y="1989"/>
                  </a:lnTo>
                  <a:cubicBezTo>
                    <a:pt x="659" y="1989"/>
                    <a:pt x="659" y="1995"/>
                    <a:pt x="659" y="1995"/>
                  </a:cubicBezTo>
                  <a:cubicBezTo>
                    <a:pt x="659" y="1995"/>
                    <a:pt x="659" y="2002"/>
                    <a:pt x="665" y="2002"/>
                  </a:cubicBezTo>
                  <a:cubicBezTo>
                    <a:pt x="665" y="2008"/>
                    <a:pt x="665" y="2008"/>
                    <a:pt x="672" y="2008"/>
                  </a:cubicBezTo>
                  <a:cubicBezTo>
                    <a:pt x="672" y="2015"/>
                    <a:pt x="679" y="2022"/>
                    <a:pt x="685" y="2028"/>
                  </a:cubicBezTo>
                  <a:cubicBezTo>
                    <a:pt x="692" y="2028"/>
                    <a:pt x="692" y="2035"/>
                    <a:pt x="692" y="2035"/>
                  </a:cubicBezTo>
                  <a:lnTo>
                    <a:pt x="698" y="2035"/>
                  </a:lnTo>
                  <a:cubicBezTo>
                    <a:pt x="698" y="2035"/>
                    <a:pt x="705" y="2041"/>
                    <a:pt x="705" y="2041"/>
                  </a:cubicBezTo>
                  <a:lnTo>
                    <a:pt x="711" y="2041"/>
                  </a:lnTo>
                  <a:cubicBezTo>
                    <a:pt x="711" y="2041"/>
                    <a:pt x="718" y="2048"/>
                    <a:pt x="718" y="2048"/>
                  </a:cubicBezTo>
                  <a:lnTo>
                    <a:pt x="725" y="2048"/>
                  </a:lnTo>
                  <a:cubicBezTo>
                    <a:pt x="731" y="2048"/>
                    <a:pt x="738" y="2055"/>
                    <a:pt x="744" y="2055"/>
                  </a:cubicBezTo>
                  <a:cubicBezTo>
                    <a:pt x="789" y="2059"/>
                    <a:pt x="853" y="2070"/>
                    <a:pt x="895" y="2070"/>
                  </a:cubicBezTo>
                  <a:cubicBezTo>
                    <a:pt x="914" y="2070"/>
                    <a:pt x="929" y="2067"/>
                    <a:pt x="935" y="2061"/>
                  </a:cubicBezTo>
                  <a:cubicBezTo>
                    <a:pt x="958" y="2044"/>
                    <a:pt x="1030" y="2027"/>
                    <a:pt x="1053" y="2027"/>
                  </a:cubicBezTo>
                  <a:cubicBezTo>
                    <a:pt x="1057" y="2027"/>
                    <a:pt x="1059" y="2027"/>
                    <a:pt x="1060" y="2028"/>
                  </a:cubicBezTo>
                  <a:cubicBezTo>
                    <a:pt x="1067" y="2035"/>
                    <a:pt x="1120" y="2068"/>
                    <a:pt x="1113" y="2094"/>
                  </a:cubicBezTo>
                  <a:cubicBezTo>
                    <a:pt x="1106" y="2114"/>
                    <a:pt x="1100" y="2173"/>
                    <a:pt x="1093" y="2219"/>
                  </a:cubicBezTo>
                  <a:cubicBezTo>
                    <a:pt x="1113" y="2219"/>
                    <a:pt x="1212" y="2272"/>
                    <a:pt x="1212" y="2272"/>
                  </a:cubicBezTo>
                  <a:cubicBezTo>
                    <a:pt x="1212" y="2272"/>
                    <a:pt x="1337" y="2311"/>
                    <a:pt x="1356" y="2311"/>
                  </a:cubicBezTo>
                  <a:cubicBezTo>
                    <a:pt x="1383" y="2318"/>
                    <a:pt x="1488" y="2370"/>
                    <a:pt x="1528" y="2410"/>
                  </a:cubicBezTo>
                  <a:cubicBezTo>
                    <a:pt x="1574" y="2443"/>
                    <a:pt x="1541" y="2495"/>
                    <a:pt x="1508" y="2574"/>
                  </a:cubicBezTo>
                  <a:cubicBezTo>
                    <a:pt x="1475" y="2653"/>
                    <a:pt x="1468" y="2752"/>
                    <a:pt x="1468" y="2752"/>
                  </a:cubicBezTo>
                  <a:cubicBezTo>
                    <a:pt x="1468" y="2752"/>
                    <a:pt x="1659" y="2904"/>
                    <a:pt x="1679" y="2910"/>
                  </a:cubicBezTo>
                  <a:cubicBezTo>
                    <a:pt x="1705" y="2923"/>
                    <a:pt x="1765" y="3061"/>
                    <a:pt x="1784" y="3094"/>
                  </a:cubicBezTo>
                  <a:cubicBezTo>
                    <a:pt x="1804" y="3127"/>
                    <a:pt x="1732" y="3219"/>
                    <a:pt x="1699" y="3279"/>
                  </a:cubicBezTo>
                  <a:cubicBezTo>
                    <a:pt x="1659" y="3331"/>
                    <a:pt x="1699" y="3410"/>
                    <a:pt x="1699" y="3450"/>
                  </a:cubicBezTo>
                  <a:cubicBezTo>
                    <a:pt x="1692" y="3496"/>
                    <a:pt x="1725" y="3529"/>
                    <a:pt x="1732" y="3595"/>
                  </a:cubicBezTo>
                  <a:cubicBezTo>
                    <a:pt x="1732" y="3660"/>
                    <a:pt x="1804" y="3884"/>
                    <a:pt x="1883" y="3957"/>
                  </a:cubicBezTo>
                  <a:cubicBezTo>
                    <a:pt x="1969" y="4029"/>
                    <a:pt x="1936" y="4114"/>
                    <a:pt x="1936" y="4154"/>
                  </a:cubicBezTo>
                  <a:cubicBezTo>
                    <a:pt x="1936" y="4193"/>
                    <a:pt x="1909" y="4259"/>
                    <a:pt x="1870" y="4292"/>
                  </a:cubicBezTo>
                  <a:cubicBezTo>
                    <a:pt x="1830" y="4319"/>
                    <a:pt x="1712" y="4384"/>
                    <a:pt x="1699" y="4411"/>
                  </a:cubicBezTo>
                  <a:cubicBezTo>
                    <a:pt x="1679" y="4437"/>
                    <a:pt x="1804" y="4490"/>
                    <a:pt x="1883" y="4523"/>
                  </a:cubicBezTo>
                  <a:cubicBezTo>
                    <a:pt x="1955" y="4562"/>
                    <a:pt x="2028" y="4667"/>
                    <a:pt x="2034" y="4680"/>
                  </a:cubicBezTo>
                  <a:cubicBezTo>
                    <a:pt x="2041" y="4694"/>
                    <a:pt x="2126" y="4825"/>
                    <a:pt x="2146" y="4845"/>
                  </a:cubicBezTo>
                  <a:cubicBezTo>
                    <a:pt x="2152" y="4853"/>
                    <a:pt x="2160" y="4856"/>
                    <a:pt x="2172" y="4856"/>
                  </a:cubicBezTo>
                  <a:cubicBezTo>
                    <a:pt x="2189" y="4856"/>
                    <a:pt x="2214" y="4852"/>
                    <a:pt x="2252" y="4852"/>
                  </a:cubicBezTo>
                  <a:cubicBezTo>
                    <a:pt x="2311" y="4852"/>
                    <a:pt x="2324" y="4950"/>
                    <a:pt x="2357" y="4970"/>
                  </a:cubicBezTo>
                  <a:cubicBezTo>
                    <a:pt x="2380" y="4984"/>
                    <a:pt x="2407" y="4998"/>
                    <a:pt x="2430" y="4998"/>
                  </a:cubicBezTo>
                  <a:cubicBezTo>
                    <a:pt x="2439" y="4998"/>
                    <a:pt x="2448" y="4996"/>
                    <a:pt x="2456" y="4990"/>
                  </a:cubicBezTo>
                  <a:cubicBezTo>
                    <a:pt x="2475" y="4970"/>
                    <a:pt x="2442" y="4944"/>
                    <a:pt x="2403" y="4885"/>
                  </a:cubicBezTo>
                  <a:cubicBezTo>
                    <a:pt x="2363" y="4819"/>
                    <a:pt x="2357" y="4806"/>
                    <a:pt x="2357" y="4759"/>
                  </a:cubicBezTo>
                  <a:cubicBezTo>
                    <a:pt x="2357" y="4713"/>
                    <a:pt x="2370" y="4700"/>
                    <a:pt x="2390" y="4674"/>
                  </a:cubicBezTo>
                  <a:cubicBezTo>
                    <a:pt x="2409" y="4648"/>
                    <a:pt x="2429" y="4628"/>
                    <a:pt x="2423" y="4569"/>
                  </a:cubicBezTo>
                  <a:cubicBezTo>
                    <a:pt x="2409" y="4509"/>
                    <a:pt x="2377" y="4470"/>
                    <a:pt x="2390" y="4397"/>
                  </a:cubicBezTo>
                  <a:cubicBezTo>
                    <a:pt x="2409" y="4325"/>
                    <a:pt x="2561" y="4253"/>
                    <a:pt x="2594" y="4226"/>
                  </a:cubicBezTo>
                  <a:cubicBezTo>
                    <a:pt x="2598" y="4221"/>
                    <a:pt x="2608" y="4218"/>
                    <a:pt x="2620" y="4218"/>
                  </a:cubicBezTo>
                  <a:cubicBezTo>
                    <a:pt x="2684" y="4218"/>
                    <a:pt x="2832" y="4277"/>
                    <a:pt x="2870" y="4299"/>
                  </a:cubicBezTo>
                  <a:cubicBezTo>
                    <a:pt x="2916" y="4319"/>
                    <a:pt x="2962" y="4430"/>
                    <a:pt x="2962" y="4430"/>
                  </a:cubicBezTo>
                  <a:cubicBezTo>
                    <a:pt x="2962" y="4430"/>
                    <a:pt x="3041" y="4490"/>
                    <a:pt x="3068" y="4490"/>
                  </a:cubicBezTo>
                  <a:cubicBezTo>
                    <a:pt x="3094" y="4490"/>
                    <a:pt x="3160" y="4463"/>
                    <a:pt x="3199" y="4450"/>
                  </a:cubicBezTo>
                  <a:cubicBezTo>
                    <a:pt x="3232" y="4437"/>
                    <a:pt x="3298" y="4391"/>
                    <a:pt x="3285" y="4358"/>
                  </a:cubicBezTo>
                  <a:cubicBezTo>
                    <a:pt x="3278" y="4325"/>
                    <a:pt x="3232" y="4312"/>
                    <a:pt x="3199" y="4286"/>
                  </a:cubicBezTo>
                  <a:cubicBezTo>
                    <a:pt x="3173" y="4259"/>
                    <a:pt x="3291" y="4068"/>
                    <a:pt x="3337" y="3989"/>
                  </a:cubicBezTo>
                  <a:cubicBezTo>
                    <a:pt x="3390" y="3910"/>
                    <a:pt x="3462" y="3674"/>
                    <a:pt x="3462" y="3674"/>
                  </a:cubicBezTo>
                  <a:cubicBezTo>
                    <a:pt x="3476" y="3621"/>
                    <a:pt x="3601" y="3614"/>
                    <a:pt x="3745" y="3614"/>
                  </a:cubicBezTo>
                  <a:cubicBezTo>
                    <a:pt x="3765" y="3621"/>
                    <a:pt x="3792" y="3621"/>
                    <a:pt x="3811" y="3621"/>
                  </a:cubicBezTo>
                  <a:lnTo>
                    <a:pt x="3838" y="3621"/>
                  </a:lnTo>
                  <a:cubicBezTo>
                    <a:pt x="3851" y="3621"/>
                    <a:pt x="3871" y="3621"/>
                    <a:pt x="3890" y="3627"/>
                  </a:cubicBezTo>
                  <a:lnTo>
                    <a:pt x="3950" y="3627"/>
                  </a:lnTo>
                  <a:cubicBezTo>
                    <a:pt x="3969" y="3634"/>
                    <a:pt x="3989" y="3634"/>
                    <a:pt x="4009" y="3634"/>
                  </a:cubicBezTo>
                  <a:cubicBezTo>
                    <a:pt x="4015" y="3634"/>
                    <a:pt x="4028" y="3641"/>
                    <a:pt x="4035" y="3641"/>
                  </a:cubicBezTo>
                  <a:cubicBezTo>
                    <a:pt x="4101" y="3647"/>
                    <a:pt x="4160" y="3654"/>
                    <a:pt x="4200" y="3660"/>
                  </a:cubicBezTo>
                  <a:lnTo>
                    <a:pt x="4219" y="3660"/>
                  </a:lnTo>
                  <a:cubicBezTo>
                    <a:pt x="4226" y="3660"/>
                    <a:pt x="4226" y="3660"/>
                    <a:pt x="4233" y="3667"/>
                  </a:cubicBezTo>
                  <a:lnTo>
                    <a:pt x="4259" y="3667"/>
                  </a:lnTo>
                  <a:cubicBezTo>
                    <a:pt x="4272" y="3667"/>
                    <a:pt x="4285" y="3674"/>
                    <a:pt x="4285" y="3674"/>
                  </a:cubicBezTo>
                  <a:lnTo>
                    <a:pt x="4331" y="2917"/>
                  </a:lnTo>
                  <a:cubicBezTo>
                    <a:pt x="4279" y="2904"/>
                    <a:pt x="4213" y="2890"/>
                    <a:pt x="4206" y="2890"/>
                  </a:cubicBezTo>
                  <a:cubicBezTo>
                    <a:pt x="4186" y="2884"/>
                    <a:pt x="4061" y="2831"/>
                    <a:pt x="4042" y="2811"/>
                  </a:cubicBezTo>
                  <a:cubicBezTo>
                    <a:pt x="4015" y="2798"/>
                    <a:pt x="3890" y="2713"/>
                    <a:pt x="3877" y="2680"/>
                  </a:cubicBezTo>
                  <a:cubicBezTo>
                    <a:pt x="3857" y="2653"/>
                    <a:pt x="3739" y="2548"/>
                    <a:pt x="3732" y="2528"/>
                  </a:cubicBezTo>
                  <a:cubicBezTo>
                    <a:pt x="3719" y="2502"/>
                    <a:pt x="3653" y="2370"/>
                    <a:pt x="3653" y="2370"/>
                  </a:cubicBezTo>
                  <a:cubicBezTo>
                    <a:pt x="3653" y="2370"/>
                    <a:pt x="3693" y="2265"/>
                    <a:pt x="3673" y="2212"/>
                  </a:cubicBezTo>
                  <a:cubicBezTo>
                    <a:pt x="3653" y="2153"/>
                    <a:pt x="3522" y="2081"/>
                    <a:pt x="3509" y="2041"/>
                  </a:cubicBezTo>
                  <a:cubicBezTo>
                    <a:pt x="3495" y="2002"/>
                    <a:pt x="3482" y="1857"/>
                    <a:pt x="3489" y="1844"/>
                  </a:cubicBezTo>
                  <a:cubicBezTo>
                    <a:pt x="3489" y="1831"/>
                    <a:pt x="3509" y="1594"/>
                    <a:pt x="3522" y="1535"/>
                  </a:cubicBezTo>
                  <a:cubicBezTo>
                    <a:pt x="3535" y="1469"/>
                    <a:pt x="3601" y="1403"/>
                    <a:pt x="3607" y="1363"/>
                  </a:cubicBezTo>
                  <a:cubicBezTo>
                    <a:pt x="3614" y="1317"/>
                    <a:pt x="3601" y="1245"/>
                    <a:pt x="3601" y="1232"/>
                  </a:cubicBezTo>
                  <a:cubicBezTo>
                    <a:pt x="3601" y="1225"/>
                    <a:pt x="3614" y="1113"/>
                    <a:pt x="3614" y="1113"/>
                  </a:cubicBezTo>
                  <a:cubicBezTo>
                    <a:pt x="3614" y="1113"/>
                    <a:pt x="3805" y="1015"/>
                    <a:pt x="3811" y="962"/>
                  </a:cubicBezTo>
                  <a:cubicBezTo>
                    <a:pt x="3811" y="909"/>
                    <a:pt x="3686" y="817"/>
                    <a:pt x="3680" y="784"/>
                  </a:cubicBezTo>
                  <a:cubicBezTo>
                    <a:pt x="3667" y="751"/>
                    <a:pt x="3653" y="679"/>
                    <a:pt x="3653" y="646"/>
                  </a:cubicBezTo>
                  <a:cubicBezTo>
                    <a:pt x="3653" y="613"/>
                    <a:pt x="3653" y="580"/>
                    <a:pt x="3634" y="574"/>
                  </a:cubicBezTo>
                  <a:cubicBezTo>
                    <a:pt x="3620" y="567"/>
                    <a:pt x="3377" y="514"/>
                    <a:pt x="3377" y="514"/>
                  </a:cubicBezTo>
                  <a:cubicBezTo>
                    <a:pt x="3377" y="514"/>
                    <a:pt x="3377" y="449"/>
                    <a:pt x="3410" y="409"/>
                  </a:cubicBezTo>
                  <a:cubicBezTo>
                    <a:pt x="3436" y="363"/>
                    <a:pt x="3482" y="245"/>
                    <a:pt x="3489" y="238"/>
                  </a:cubicBezTo>
                  <a:cubicBezTo>
                    <a:pt x="3489" y="225"/>
                    <a:pt x="3423" y="41"/>
                    <a:pt x="3390" y="21"/>
                  </a:cubicBezTo>
                  <a:cubicBezTo>
                    <a:pt x="3365" y="8"/>
                    <a:pt x="3301" y="1"/>
                    <a:pt x="3253" y="1"/>
                  </a:cubicBezTo>
                  <a:close/>
                </a:path>
              </a:pathLst>
            </a:custGeom>
            <a:solidFill>
              <a:srgbClr val="809AD9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27" name="Google Shape;533;g11fda45577e_0_550">
              <a:extLst>
                <a:ext uri="{FF2B5EF4-FFF2-40B4-BE49-F238E27FC236}">
                  <a16:creationId xmlns:a16="http://schemas.microsoft.com/office/drawing/2014/main" id="{C745F44E-FE63-41DC-90E9-F3DC13D73A02}"/>
                </a:ext>
              </a:extLst>
            </p:cNvPr>
            <p:cNvSpPr/>
            <p:nvPr/>
          </p:nvSpPr>
          <p:spPr>
            <a:xfrm>
              <a:off x="7611784" y="4059584"/>
              <a:ext cx="138806" cy="82070"/>
            </a:xfrm>
            <a:custGeom>
              <a:avLst/>
              <a:gdLst/>
              <a:ahLst/>
              <a:cxnLst/>
              <a:rect l="l" t="t" r="r" b="b"/>
              <a:pathLst>
                <a:path w="778" h="460" extrusionOk="0">
                  <a:moveTo>
                    <a:pt x="415" y="1"/>
                  </a:moveTo>
                  <a:cubicBezTo>
                    <a:pt x="363" y="1"/>
                    <a:pt x="290" y="4"/>
                    <a:pt x="264" y="4"/>
                  </a:cubicBezTo>
                  <a:cubicBezTo>
                    <a:pt x="224" y="4"/>
                    <a:pt x="185" y="56"/>
                    <a:pt x="158" y="96"/>
                  </a:cubicBezTo>
                  <a:cubicBezTo>
                    <a:pt x="132" y="135"/>
                    <a:pt x="152" y="194"/>
                    <a:pt x="152" y="208"/>
                  </a:cubicBezTo>
                  <a:cubicBezTo>
                    <a:pt x="152" y="214"/>
                    <a:pt x="112" y="234"/>
                    <a:pt x="99" y="247"/>
                  </a:cubicBezTo>
                  <a:cubicBezTo>
                    <a:pt x="86" y="260"/>
                    <a:pt x="73" y="267"/>
                    <a:pt x="40" y="306"/>
                  </a:cubicBezTo>
                  <a:cubicBezTo>
                    <a:pt x="1" y="346"/>
                    <a:pt x="40" y="412"/>
                    <a:pt x="66" y="418"/>
                  </a:cubicBezTo>
                  <a:cubicBezTo>
                    <a:pt x="93" y="425"/>
                    <a:pt x="185" y="425"/>
                    <a:pt x="303" y="438"/>
                  </a:cubicBezTo>
                  <a:cubicBezTo>
                    <a:pt x="400" y="449"/>
                    <a:pt x="470" y="459"/>
                    <a:pt x="518" y="459"/>
                  </a:cubicBezTo>
                  <a:cubicBezTo>
                    <a:pt x="529" y="459"/>
                    <a:pt x="538" y="459"/>
                    <a:pt x="547" y="458"/>
                  </a:cubicBezTo>
                  <a:cubicBezTo>
                    <a:pt x="586" y="458"/>
                    <a:pt x="665" y="444"/>
                    <a:pt x="711" y="431"/>
                  </a:cubicBezTo>
                  <a:cubicBezTo>
                    <a:pt x="757" y="418"/>
                    <a:pt x="718" y="392"/>
                    <a:pt x="718" y="372"/>
                  </a:cubicBezTo>
                  <a:cubicBezTo>
                    <a:pt x="718" y="352"/>
                    <a:pt x="718" y="273"/>
                    <a:pt x="738" y="254"/>
                  </a:cubicBezTo>
                  <a:cubicBezTo>
                    <a:pt x="757" y="240"/>
                    <a:pt x="777" y="234"/>
                    <a:pt x="777" y="214"/>
                  </a:cubicBezTo>
                  <a:lnTo>
                    <a:pt x="777" y="115"/>
                  </a:lnTo>
                  <a:lnTo>
                    <a:pt x="698" y="36"/>
                  </a:lnTo>
                  <a:cubicBezTo>
                    <a:pt x="698" y="36"/>
                    <a:pt x="586" y="30"/>
                    <a:pt x="573" y="30"/>
                  </a:cubicBezTo>
                  <a:cubicBezTo>
                    <a:pt x="553" y="30"/>
                    <a:pt x="488" y="10"/>
                    <a:pt x="468" y="4"/>
                  </a:cubicBezTo>
                  <a:cubicBezTo>
                    <a:pt x="461" y="1"/>
                    <a:pt x="441" y="1"/>
                    <a:pt x="415" y="1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28" name="Google Shape;534;g11fda45577e_0_550">
              <a:extLst>
                <a:ext uri="{FF2B5EF4-FFF2-40B4-BE49-F238E27FC236}">
                  <a16:creationId xmlns:a16="http://schemas.microsoft.com/office/drawing/2014/main" id="{15F78A41-C1B9-478E-837B-DD61D5A13379}"/>
                </a:ext>
              </a:extLst>
            </p:cNvPr>
            <p:cNvSpPr/>
            <p:nvPr/>
          </p:nvSpPr>
          <p:spPr>
            <a:xfrm>
              <a:off x="8906879" y="3180722"/>
              <a:ext cx="400717" cy="231403"/>
            </a:xfrm>
            <a:custGeom>
              <a:avLst/>
              <a:gdLst/>
              <a:ahLst/>
              <a:cxnLst/>
              <a:rect l="l" t="t" r="r" b="b"/>
              <a:pathLst>
                <a:path w="2246" h="1297" extrusionOk="0">
                  <a:moveTo>
                    <a:pt x="1949" y="0"/>
                  </a:moveTo>
                  <a:cubicBezTo>
                    <a:pt x="1916" y="0"/>
                    <a:pt x="1850" y="53"/>
                    <a:pt x="1850" y="53"/>
                  </a:cubicBezTo>
                  <a:cubicBezTo>
                    <a:pt x="1850" y="53"/>
                    <a:pt x="1738" y="86"/>
                    <a:pt x="1732" y="86"/>
                  </a:cubicBezTo>
                  <a:cubicBezTo>
                    <a:pt x="1719" y="86"/>
                    <a:pt x="1666" y="92"/>
                    <a:pt x="1620" y="99"/>
                  </a:cubicBezTo>
                  <a:cubicBezTo>
                    <a:pt x="1574" y="105"/>
                    <a:pt x="1554" y="132"/>
                    <a:pt x="1528" y="165"/>
                  </a:cubicBezTo>
                  <a:cubicBezTo>
                    <a:pt x="1495" y="191"/>
                    <a:pt x="1449" y="237"/>
                    <a:pt x="1422" y="270"/>
                  </a:cubicBezTo>
                  <a:cubicBezTo>
                    <a:pt x="1396" y="303"/>
                    <a:pt x="1357" y="309"/>
                    <a:pt x="1317" y="336"/>
                  </a:cubicBezTo>
                  <a:cubicBezTo>
                    <a:pt x="1299" y="346"/>
                    <a:pt x="1278" y="349"/>
                    <a:pt x="1258" y="349"/>
                  </a:cubicBezTo>
                  <a:cubicBezTo>
                    <a:pt x="1229" y="349"/>
                    <a:pt x="1201" y="342"/>
                    <a:pt x="1185" y="342"/>
                  </a:cubicBezTo>
                  <a:cubicBezTo>
                    <a:pt x="1153" y="342"/>
                    <a:pt x="1060" y="388"/>
                    <a:pt x="1034" y="408"/>
                  </a:cubicBezTo>
                  <a:cubicBezTo>
                    <a:pt x="1025" y="412"/>
                    <a:pt x="1014" y="413"/>
                    <a:pt x="1001" y="413"/>
                  </a:cubicBezTo>
                  <a:cubicBezTo>
                    <a:pt x="972" y="413"/>
                    <a:pt x="936" y="407"/>
                    <a:pt x="905" y="407"/>
                  </a:cubicBezTo>
                  <a:cubicBezTo>
                    <a:pt x="897" y="407"/>
                    <a:pt x="890" y="407"/>
                    <a:pt x="883" y="408"/>
                  </a:cubicBezTo>
                  <a:cubicBezTo>
                    <a:pt x="837" y="408"/>
                    <a:pt x="837" y="402"/>
                    <a:pt x="817" y="388"/>
                  </a:cubicBezTo>
                  <a:cubicBezTo>
                    <a:pt x="797" y="382"/>
                    <a:pt x="751" y="342"/>
                    <a:pt x="738" y="323"/>
                  </a:cubicBezTo>
                  <a:cubicBezTo>
                    <a:pt x="725" y="296"/>
                    <a:pt x="652" y="257"/>
                    <a:pt x="646" y="244"/>
                  </a:cubicBezTo>
                  <a:cubicBezTo>
                    <a:pt x="637" y="231"/>
                    <a:pt x="595" y="227"/>
                    <a:pt x="559" y="227"/>
                  </a:cubicBezTo>
                  <a:cubicBezTo>
                    <a:pt x="539" y="227"/>
                    <a:pt x="521" y="228"/>
                    <a:pt x="514" y="230"/>
                  </a:cubicBezTo>
                  <a:cubicBezTo>
                    <a:pt x="513" y="231"/>
                    <a:pt x="513" y="231"/>
                    <a:pt x="512" y="231"/>
                  </a:cubicBezTo>
                  <a:cubicBezTo>
                    <a:pt x="493" y="231"/>
                    <a:pt x="474" y="158"/>
                    <a:pt x="461" y="151"/>
                  </a:cubicBezTo>
                  <a:cubicBezTo>
                    <a:pt x="455" y="145"/>
                    <a:pt x="363" y="73"/>
                    <a:pt x="356" y="66"/>
                  </a:cubicBezTo>
                  <a:cubicBezTo>
                    <a:pt x="343" y="66"/>
                    <a:pt x="290" y="132"/>
                    <a:pt x="277" y="158"/>
                  </a:cubicBezTo>
                  <a:cubicBezTo>
                    <a:pt x="277" y="158"/>
                    <a:pt x="271" y="165"/>
                    <a:pt x="271" y="171"/>
                  </a:cubicBezTo>
                  <a:cubicBezTo>
                    <a:pt x="264" y="178"/>
                    <a:pt x="257" y="184"/>
                    <a:pt x="257" y="191"/>
                  </a:cubicBezTo>
                  <a:cubicBezTo>
                    <a:pt x="244" y="211"/>
                    <a:pt x="231" y="230"/>
                    <a:pt x="218" y="237"/>
                  </a:cubicBezTo>
                  <a:cubicBezTo>
                    <a:pt x="211" y="250"/>
                    <a:pt x="146" y="257"/>
                    <a:pt x="139" y="263"/>
                  </a:cubicBezTo>
                  <a:cubicBezTo>
                    <a:pt x="132" y="263"/>
                    <a:pt x="113" y="277"/>
                    <a:pt x="99" y="316"/>
                  </a:cubicBezTo>
                  <a:cubicBezTo>
                    <a:pt x="86" y="349"/>
                    <a:pt x="1" y="388"/>
                    <a:pt x="1" y="388"/>
                  </a:cubicBezTo>
                  <a:cubicBezTo>
                    <a:pt x="1" y="395"/>
                    <a:pt x="7" y="402"/>
                    <a:pt x="14" y="408"/>
                  </a:cubicBezTo>
                  <a:cubicBezTo>
                    <a:pt x="40" y="454"/>
                    <a:pt x="99" y="500"/>
                    <a:pt x="99" y="533"/>
                  </a:cubicBezTo>
                  <a:cubicBezTo>
                    <a:pt x="99" y="540"/>
                    <a:pt x="99" y="540"/>
                    <a:pt x="99" y="546"/>
                  </a:cubicBezTo>
                  <a:cubicBezTo>
                    <a:pt x="178" y="560"/>
                    <a:pt x="277" y="573"/>
                    <a:pt x="336" y="619"/>
                  </a:cubicBezTo>
                  <a:cubicBezTo>
                    <a:pt x="343" y="625"/>
                    <a:pt x="356" y="632"/>
                    <a:pt x="369" y="639"/>
                  </a:cubicBezTo>
                  <a:cubicBezTo>
                    <a:pt x="369" y="639"/>
                    <a:pt x="376" y="645"/>
                    <a:pt x="376" y="645"/>
                  </a:cubicBezTo>
                  <a:cubicBezTo>
                    <a:pt x="389" y="652"/>
                    <a:pt x="402" y="658"/>
                    <a:pt x="415" y="665"/>
                  </a:cubicBezTo>
                  <a:cubicBezTo>
                    <a:pt x="442" y="678"/>
                    <a:pt x="468" y="691"/>
                    <a:pt x="494" y="704"/>
                  </a:cubicBezTo>
                  <a:cubicBezTo>
                    <a:pt x="514" y="711"/>
                    <a:pt x="534" y="717"/>
                    <a:pt x="554" y="731"/>
                  </a:cubicBezTo>
                  <a:cubicBezTo>
                    <a:pt x="567" y="737"/>
                    <a:pt x="573" y="737"/>
                    <a:pt x="587" y="744"/>
                  </a:cubicBezTo>
                  <a:cubicBezTo>
                    <a:pt x="613" y="757"/>
                    <a:pt x="639" y="777"/>
                    <a:pt x="652" y="790"/>
                  </a:cubicBezTo>
                  <a:cubicBezTo>
                    <a:pt x="718" y="849"/>
                    <a:pt x="889" y="922"/>
                    <a:pt x="922" y="948"/>
                  </a:cubicBezTo>
                  <a:cubicBezTo>
                    <a:pt x="955" y="968"/>
                    <a:pt x="1106" y="1053"/>
                    <a:pt x="1120" y="1079"/>
                  </a:cubicBezTo>
                  <a:cubicBezTo>
                    <a:pt x="1133" y="1106"/>
                    <a:pt x="1212" y="1172"/>
                    <a:pt x="1231" y="1205"/>
                  </a:cubicBezTo>
                  <a:cubicBezTo>
                    <a:pt x="1238" y="1218"/>
                    <a:pt x="1278" y="1257"/>
                    <a:pt x="1317" y="1297"/>
                  </a:cubicBezTo>
                  <a:cubicBezTo>
                    <a:pt x="1317" y="1290"/>
                    <a:pt x="1324" y="1283"/>
                    <a:pt x="1330" y="1277"/>
                  </a:cubicBezTo>
                  <a:cubicBezTo>
                    <a:pt x="1416" y="1152"/>
                    <a:pt x="1666" y="849"/>
                    <a:pt x="1719" y="790"/>
                  </a:cubicBezTo>
                  <a:cubicBezTo>
                    <a:pt x="1771" y="737"/>
                    <a:pt x="1995" y="573"/>
                    <a:pt x="2028" y="520"/>
                  </a:cubicBezTo>
                  <a:cubicBezTo>
                    <a:pt x="2048" y="487"/>
                    <a:pt x="2159" y="303"/>
                    <a:pt x="2245" y="151"/>
                  </a:cubicBezTo>
                  <a:lnTo>
                    <a:pt x="2192" y="86"/>
                  </a:lnTo>
                  <a:cubicBezTo>
                    <a:pt x="2192" y="86"/>
                    <a:pt x="2087" y="46"/>
                    <a:pt x="2080" y="40"/>
                  </a:cubicBezTo>
                  <a:cubicBezTo>
                    <a:pt x="2067" y="33"/>
                    <a:pt x="1982" y="0"/>
                    <a:pt x="1949" y="0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29" name="Google Shape;535;g11fda45577e_0_550">
              <a:extLst>
                <a:ext uri="{FF2B5EF4-FFF2-40B4-BE49-F238E27FC236}">
                  <a16:creationId xmlns:a16="http://schemas.microsoft.com/office/drawing/2014/main" id="{0EF09E6D-AF68-4648-93DE-FAD08B0F5A6B}"/>
                </a:ext>
              </a:extLst>
            </p:cNvPr>
            <p:cNvSpPr/>
            <p:nvPr/>
          </p:nvSpPr>
          <p:spPr>
            <a:xfrm>
              <a:off x="8841223" y="2813549"/>
              <a:ext cx="506160" cy="300270"/>
            </a:xfrm>
            <a:custGeom>
              <a:avLst/>
              <a:gdLst/>
              <a:ahLst/>
              <a:cxnLst/>
              <a:rect l="l" t="t" r="r" b="b"/>
              <a:pathLst>
                <a:path w="2837" h="1683" extrusionOk="0">
                  <a:moveTo>
                    <a:pt x="1149" y="1"/>
                  </a:moveTo>
                  <a:cubicBezTo>
                    <a:pt x="1143" y="1"/>
                    <a:pt x="1135" y="2"/>
                    <a:pt x="1126" y="5"/>
                  </a:cubicBezTo>
                  <a:cubicBezTo>
                    <a:pt x="1047" y="31"/>
                    <a:pt x="974" y="38"/>
                    <a:pt x="948" y="71"/>
                  </a:cubicBezTo>
                  <a:cubicBezTo>
                    <a:pt x="922" y="110"/>
                    <a:pt x="889" y="110"/>
                    <a:pt x="856" y="130"/>
                  </a:cubicBezTo>
                  <a:cubicBezTo>
                    <a:pt x="829" y="150"/>
                    <a:pt x="770" y="143"/>
                    <a:pt x="737" y="163"/>
                  </a:cubicBezTo>
                  <a:cubicBezTo>
                    <a:pt x="698" y="182"/>
                    <a:pt x="691" y="202"/>
                    <a:pt x="658" y="248"/>
                  </a:cubicBezTo>
                  <a:cubicBezTo>
                    <a:pt x="625" y="294"/>
                    <a:pt x="665" y="281"/>
                    <a:pt x="593" y="327"/>
                  </a:cubicBezTo>
                  <a:cubicBezTo>
                    <a:pt x="527" y="373"/>
                    <a:pt x="467" y="400"/>
                    <a:pt x="448" y="400"/>
                  </a:cubicBezTo>
                  <a:cubicBezTo>
                    <a:pt x="428" y="400"/>
                    <a:pt x="329" y="380"/>
                    <a:pt x="323" y="367"/>
                  </a:cubicBezTo>
                  <a:cubicBezTo>
                    <a:pt x="316" y="360"/>
                    <a:pt x="211" y="261"/>
                    <a:pt x="211" y="261"/>
                  </a:cubicBezTo>
                  <a:cubicBezTo>
                    <a:pt x="211" y="261"/>
                    <a:pt x="202" y="239"/>
                    <a:pt x="172" y="239"/>
                  </a:cubicBezTo>
                  <a:cubicBezTo>
                    <a:pt x="166" y="239"/>
                    <a:pt x="159" y="239"/>
                    <a:pt x="152" y="242"/>
                  </a:cubicBezTo>
                  <a:cubicBezTo>
                    <a:pt x="138" y="248"/>
                    <a:pt x="125" y="248"/>
                    <a:pt x="112" y="248"/>
                  </a:cubicBezTo>
                  <a:cubicBezTo>
                    <a:pt x="112" y="248"/>
                    <a:pt x="112" y="248"/>
                    <a:pt x="112" y="255"/>
                  </a:cubicBezTo>
                  <a:cubicBezTo>
                    <a:pt x="125" y="294"/>
                    <a:pt x="132" y="340"/>
                    <a:pt x="112" y="386"/>
                  </a:cubicBezTo>
                  <a:cubicBezTo>
                    <a:pt x="92" y="433"/>
                    <a:pt x="59" y="479"/>
                    <a:pt x="66" y="525"/>
                  </a:cubicBezTo>
                  <a:cubicBezTo>
                    <a:pt x="66" y="571"/>
                    <a:pt x="125" y="577"/>
                    <a:pt x="86" y="617"/>
                  </a:cubicBezTo>
                  <a:cubicBezTo>
                    <a:pt x="46" y="663"/>
                    <a:pt x="7" y="656"/>
                    <a:pt x="7" y="689"/>
                  </a:cubicBezTo>
                  <a:cubicBezTo>
                    <a:pt x="0" y="722"/>
                    <a:pt x="20" y="729"/>
                    <a:pt x="46" y="788"/>
                  </a:cubicBezTo>
                  <a:cubicBezTo>
                    <a:pt x="79" y="847"/>
                    <a:pt x="152" y="966"/>
                    <a:pt x="132" y="1018"/>
                  </a:cubicBezTo>
                  <a:cubicBezTo>
                    <a:pt x="106" y="1071"/>
                    <a:pt x="73" y="1124"/>
                    <a:pt x="40" y="1170"/>
                  </a:cubicBezTo>
                  <a:cubicBezTo>
                    <a:pt x="33" y="1170"/>
                    <a:pt x="33" y="1176"/>
                    <a:pt x="27" y="1176"/>
                  </a:cubicBezTo>
                  <a:cubicBezTo>
                    <a:pt x="33" y="1189"/>
                    <a:pt x="40" y="1189"/>
                    <a:pt x="40" y="1196"/>
                  </a:cubicBezTo>
                  <a:cubicBezTo>
                    <a:pt x="40" y="1222"/>
                    <a:pt x="132" y="1262"/>
                    <a:pt x="145" y="1262"/>
                  </a:cubicBezTo>
                  <a:cubicBezTo>
                    <a:pt x="152" y="1262"/>
                    <a:pt x="198" y="1242"/>
                    <a:pt x="244" y="1216"/>
                  </a:cubicBezTo>
                  <a:cubicBezTo>
                    <a:pt x="252" y="1212"/>
                    <a:pt x="259" y="1210"/>
                    <a:pt x="265" y="1210"/>
                  </a:cubicBezTo>
                  <a:cubicBezTo>
                    <a:pt x="302" y="1210"/>
                    <a:pt x="317" y="1265"/>
                    <a:pt x="323" y="1282"/>
                  </a:cubicBezTo>
                  <a:cubicBezTo>
                    <a:pt x="336" y="1295"/>
                    <a:pt x="382" y="1347"/>
                    <a:pt x="435" y="1360"/>
                  </a:cubicBezTo>
                  <a:cubicBezTo>
                    <a:pt x="437" y="1361"/>
                    <a:pt x="440" y="1361"/>
                    <a:pt x="443" y="1361"/>
                  </a:cubicBezTo>
                  <a:cubicBezTo>
                    <a:pt x="501" y="1361"/>
                    <a:pt x="687" y="1247"/>
                    <a:pt x="737" y="1209"/>
                  </a:cubicBezTo>
                  <a:cubicBezTo>
                    <a:pt x="797" y="1170"/>
                    <a:pt x="836" y="1124"/>
                    <a:pt x="876" y="1058"/>
                  </a:cubicBezTo>
                  <a:cubicBezTo>
                    <a:pt x="915" y="999"/>
                    <a:pt x="955" y="999"/>
                    <a:pt x="1014" y="946"/>
                  </a:cubicBezTo>
                  <a:cubicBezTo>
                    <a:pt x="1031" y="929"/>
                    <a:pt x="1048" y="923"/>
                    <a:pt x="1065" y="923"/>
                  </a:cubicBezTo>
                  <a:cubicBezTo>
                    <a:pt x="1107" y="923"/>
                    <a:pt x="1147" y="959"/>
                    <a:pt x="1185" y="959"/>
                  </a:cubicBezTo>
                  <a:cubicBezTo>
                    <a:pt x="1231" y="959"/>
                    <a:pt x="1277" y="1064"/>
                    <a:pt x="1277" y="1091"/>
                  </a:cubicBezTo>
                  <a:cubicBezTo>
                    <a:pt x="1277" y="1124"/>
                    <a:pt x="1257" y="1143"/>
                    <a:pt x="1244" y="1150"/>
                  </a:cubicBezTo>
                  <a:cubicBezTo>
                    <a:pt x="1231" y="1156"/>
                    <a:pt x="1178" y="1183"/>
                    <a:pt x="1159" y="1209"/>
                  </a:cubicBezTo>
                  <a:cubicBezTo>
                    <a:pt x="1139" y="1235"/>
                    <a:pt x="1159" y="1255"/>
                    <a:pt x="1159" y="1282"/>
                  </a:cubicBezTo>
                  <a:cubicBezTo>
                    <a:pt x="1159" y="1308"/>
                    <a:pt x="1126" y="1321"/>
                    <a:pt x="1093" y="1341"/>
                  </a:cubicBezTo>
                  <a:cubicBezTo>
                    <a:pt x="1066" y="1367"/>
                    <a:pt x="1053" y="1420"/>
                    <a:pt x="1053" y="1426"/>
                  </a:cubicBezTo>
                  <a:cubicBezTo>
                    <a:pt x="1060" y="1439"/>
                    <a:pt x="1106" y="1479"/>
                    <a:pt x="1126" y="1499"/>
                  </a:cubicBezTo>
                  <a:cubicBezTo>
                    <a:pt x="1145" y="1512"/>
                    <a:pt x="1145" y="1624"/>
                    <a:pt x="1152" y="1637"/>
                  </a:cubicBezTo>
                  <a:cubicBezTo>
                    <a:pt x="1165" y="1657"/>
                    <a:pt x="1218" y="1683"/>
                    <a:pt x="1257" y="1683"/>
                  </a:cubicBezTo>
                  <a:cubicBezTo>
                    <a:pt x="1297" y="1683"/>
                    <a:pt x="1316" y="1643"/>
                    <a:pt x="1343" y="1630"/>
                  </a:cubicBezTo>
                  <a:cubicBezTo>
                    <a:pt x="1352" y="1624"/>
                    <a:pt x="1363" y="1622"/>
                    <a:pt x="1376" y="1622"/>
                  </a:cubicBezTo>
                  <a:cubicBezTo>
                    <a:pt x="1401" y="1622"/>
                    <a:pt x="1428" y="1630"/>
                    <a:pt x="1442" y="1630"/>
                  </a:cubicBezTo>
                  <a:cubicBezTo>
                    <a:pt x="1461" y="1630"/>
                    <a:pt x="1527" y="1578"/>
                    <a:pt x="1527" y="1532"/>
                  </a:cubicBezTo>
                  <a:cubicBezTo>
                    <a:pt x="1527" y="1486"/>
                    <a:pt x="1553" y="1439"/>
                    <a:pt x="1580" y="1400"/>
                  </a:cubicBezTo>
                  <a:cubicBezTo>
                    <a:pt x="1606" y="1367"/>
                    <a:pt x="1626" y="1354"/>
                    <a:pt x="1659" y="1328"/>
                  </a:cubicBezTo>
                  <a:cubicBezTo>
                    <a:pt x="1674" y="1312"/>
                    <a:pt x="1687" y="1307"/>
                    <a:pt x="1702" y="1307"/>
                  </a:cubicBezTo>
                  <a:cubicBezTo>
                    <a:pt x="1720" y="1307"/>
                    <a:pt x="1742" y="1314"/>
                    <a:pt x="1777" y="1321"/>
                  </a:cubicBezTo>
                  <a:cubicBezTo>
                    <a:pt x="1801" y="1325"/>
                    <a:pt x="1825" y="1327"/>
                    <a:pt x="1846" y="1327"/>
                  </a:cubicBezTo>
                  <a:cubicBezTo>
                    <a:pt x="1890" y="1327"/>
                    <a:pt x="1926" y="1321"/>
                    <a:pt x="1948" y="1321"/>
                  </a:cubicBezTo>
                  <a:cubicBezTo>
                    <a:pt x="1988" y="1321"/>
                    <a:pt x="2021" y="1314"/>
                    <a:pt x="2054" y="1301"/>
                  </a:cubicBezTo>
                  <a:cubicBezTo>
                    <a:pt x="2080" y="1288"/>
                    <a:pt x="2192" y="1268"/>
                    <a:pt x="2198" y="1268"/>
                  </a:cubicBezTo>
                  <a:cubicBezTo>
                    <a:pt x="2212" y="1268"/>
                    <a:pt x="2277" y="1262"/>
                    <a:pt x="2310" y="1209"/>
                  </a:cubicBezTo>
                  <a:cubicBezTo>
                    <a:pt x="2337" y="1156"/>
                    <a:pt x="2323" y="1137"/>
                    <a:pt x="2330" y="1117"/>
                  </a:cubicBezTo>
                  <a:cubicBezTo>
                    <a:pt x="2337" y="1104"/>
                    <a:pt x="2409" y="1064"/>
                    <a:pt x="2462" y="1045"/>
                  </a:cubicBezTo>
                  <a:cubicBezTo>
                    <a:pt x="2479" y="1036"/>
                    <a:pt x="2495" y="1033"/>
                    <a:pt x="2509" y="1033"/>
                  </a:cubicBezTo>
                  <a:cubicBezTo>
                    <a:pt x="2536" y="1033"/>
                    <a:pt x="2554" y="1045"/>
                    <a:pt x="2554" y="1045"/>
                  </a:cubicBezTo>
                  <a:cubicBezTo>
                    <a:pt x="2554" y="1045"/>
                    <a:pt x="2718" y="1130"/>
                    <a:pt x="2725" y="1130"/>
                  </a:cubicBezTo>
                  <a:cubicBezTo>
                    <a:pt x="2731" y="1130"/>
                    <a:pt x="2784" y="1156"/>
                    <a:pt x="2837" y="1176"/>
                  </a:cubicBezTo>
                  <a:cubicBezTo>
                    <a:pt x="2837" y="1156"/>
                    <a:pt x="2837" y="1143"/>
                    <a:pt x="2837" y="1137"/>
                  </a:cubicBezTo>
                  <a:cubicBezTo>
                    <a:pt x="2824" y="1012"/>
                    <a:pt x="2824" y="860"/>
                    <a:pt x="2791" y="689"/>
                  </a:cubicBezTo>
                  <a:cubicBezTo>
                    <a:pt x="2771" y="617"/>
                    <a:pt x="2745" y="505"/>
                    <a:pt x="2712" y="386"/>
                  </a:cubicBezTo>
                  <a:cubicBezTo>
                    <a:pt x="2666" y="400"/>
                    <a:pt x="2613" y="419"/>
                    <a:pt x="2567" y="419"/>
                  </a:cubicBezTo>
                  <a:cubicBezTo>
                    <a:pt x="2488" y="426"/>
                    <a:pt x="2416" y="433"/>
                    <a:pt x="2416" y="433"/>
                  </a:cubicBezTo>
                  <a:cubicBezTo>
                    <a:pt x="2416" y="433"/>
                    <a:pt x="2324" y="353"/>
                    <a:pt x="2305" y="353"/>
                  </a:cubicBezTo>
                  <a:cubicBezTo>
                    <a:pt x="2305" y="353"/>
                    <a:pt x="2304" y="353"/>
                    <a:pt x="2304" y="354"/>
                  </a:cubicBezTo>
                  <a:cubicBezTo>
                    <a:pt x="2303" y="355"/>
                    <a:pt x="2300" y="355"/>
                    <a:pt x="2297" y="355"/>
                  </a:cubicBezTo>
                  <a:cubicBezTo>
                    <a:pt x="2284" y="355"/>
                    <a:pt x="2257" y="349"/>
                    <a:pt x="2237" y="349"/>
                  </a:cubicBezTo>
                  <a:cubicBezTo>
                    <a:pt x="2229" y="349"/>
                    <a:pt x="2222" y="350"/>
                    <a:pt x="2218" y="354"/>
                  </a:cubicBezTo>
                  <a:cubicBezTo>
                    <a:pt x="2212" y="360"/>
                    <a:pt x="2174" y="362"/>
                    <a:pt x="2135" y="362"/>
                  </a:cubicBezTo>
                  <a:cubicBezTo>
                    <a:pt x="2096" y="362"/>
                    <a:pt x="2057" y="360"/>
                    <a:pt x="2047" y="360"/>
                  </a:cubicBezTo>
                  <a:cubicBezTo>
                    <a:pt x="2034" y="360"/>
                    <a:pt x="1948" y="314"/>
                    <a:pt x="1948" y="314"/>
                  </a:cubicBezTo>
                  <a:cubicBezTo>
                    <a:pt x="1948" y="314"/>
                    <a:pt x="1942" y="317"/>
                    <a:pt x="1927" y="317"/>
                  </a:cubicBezTo>
                  <a:cubicBezTo>
                    <a:pt x="1919" y="317"/>
                    <a:pt x="1909" y="316"/>
                    <a:pt x="1896" y="314"/>
                  </a:cubicBezTo>
                  <a:lnTo>
                    <a:pt x="1804" y="314"/>
                  </a:lnTo>
                  <a:cubicBezTo>
                    <a:pt x="1804" y="314"/>
                    <a:pt x="1784" y="307"/>
                    <a:pt x="1764" y="288"/>
                  </a:cubicBezTo>
                  <a:cubicBezTo>
                    <a:pt x="1745" y="269"/>
                    <a:pt x="1709" y="221"/>
                    <a:pt x="1678" y="221"/>
                  </a:cubicBezTo>
                  <a:cubicBezTo>
                    <a:pt x="1676" y="221"/>
                    <a:pt x="1674" y="222"/>
                    <a:pt x="1672" y="222"/>
                  </a:cubicBezTo>
                  <a:cubicBezTo>
                    <a:pt x="1646" y="229"/>
                    <a:pt x="1606" y="222"/>
                    <a:pt x="1593" y="268"/>
                  </a:cubicBezTo>
                  <a:cubicBezTo>
                    <a:pt x="1586" y="307"/>
                    <a:pt x="1573" y="321"/>
                    <a:pt x="1593" y="354"/>
                  </a:cubicBezTo>
                  <a:cubicBezTo>
                    <a:pt x="1603" y="360"/>
                    <a:pt x="1606" y="362"/>
                    <a:pt x="1607" y="362"/>
                  </a:cubicBezTo>
                  <a:cubicBezTo>
                    <a:pt x="1608" y="362"/>
                    <a:pt x="1606" y="360"/>
                    <a:pt x="1606" y="360"/>
                  </a:cubicBezTo>
                  <a:lnTo>
                    <a:pt x="1606" y="360"/>
                  </a:lnTo>
                  <a:cubicBezTo>
                    <a:pt x="1606" y="360"/>
                    <a:pt x="1613" y="367"/>
                    <a:pt x="1619" y="380"/>
                  </a:cubicBezTo>
                  <a:cubicBezTo>
                    <a:pt x="1646" y="419"/>
                    <a:pt x="1659" y="433"/>
                    <a:pt x="1646" y="452"/>
                  </a:cubicBezTo>
                  <a:cubicBezTo>
                    <a:pt x="1639" y="472"/>
                    <a:pt x="1613" y="479"/>
                    <a:pt x="1606" y="498"/>
                  </a:cubicBezTo>
                  <a:cubicBezTo>
                    <a:pt x="1606" y="518"/>
                    <a:pt x="1626" y="577"/>
                    <a:pt x="1632" y="584"/>
                  </a:cubicBezTo>
                  <a:cubicBezTo>
                    <a:pt x="1639" y="590"/>
                    <a:pt x="1659" y="610"/>
                    <a:pt x="1639" y="630"/>
                  </a:cubicBezTo>
                  <a:cubicBezTo>
                    <a:pt x="1626" y="650"/>
                    <a:pt x="1593" y="656"/>
                    <a:pt x="1580" y="676"/>
                  </a:cubicBezTo>
                  <a:cubicBezTo>
                    <a:pt x="1573" y="696"/>
                    <a:pt x="1534" y="735"/>
                    <a:pt x="1514" y="735"/>
                  </a:cubicBezTo>
                  <a:cubicBezTo>
                    <a:pt x="1501" y="735"/>
                    <a:pt x="1448" y="722"/>
                    <a:pt x="1442" y="696"/>
                  </a:cubicBezTo>
                  <a:cubicBezTo>
                    <a:pt x="1435" y="663"/>
                    <a:pt x="1448" y="584"/>
                    <a:pt x="1422" y="571"/>
                  </a:cubicBezTo>
                  <a:cubicBezTo>
                    <a:pt x="1401" y="560"/>
                    <a:pt x="1388" y="532"/>
                    <a:pt x="1367" y="532"/>
                  </a:cubicBezTo>
                  <a:cubicBezTo>
                    <a:pt x="1361" y="532"/>
                    <a:pt x="1356" y="534"/>
                    <a:pt x="1349" y="538"/>
                  </a:cubicBezTo>
                  <a:cubicBezTo>
                    <a:pt x="1310" y="564"/>
                    <a:pt x="1297" y="597"/>
                    <a:pt x="1277" y="597"/>
                  </a:cubicBezTo>
                  <a:cubicBezTo>
                    <a:pt x="1275" y="597"/>
                    <a:pt x="1274" y="598"/>
                    <a:pt x="1272" y="598"/>
                  </a:cubicBezTo>
                  <a:cubicBezTo>
                    <a:pt x="1243" y="598"/>
                    <a:pt x="1184" y="551"/>
                    <a:pt x="1172" y="551"/>
                  </a:cubicBezTo>
                  <a:cubicBezTo>
                    <a:pt x="1159" y="551"/>
                    <a:pt x="1066" y="584"/>
                    <a:pt x="1066" y="584"/>
                  </a:cubicBezTo>
                  <a:cubicBezTo>
                    <a:pt x="1066" y="584"/>
                    <a:pt x="1055" y="590"/>
                    <a:pt x="1041" y="590"/>
                  </a:cubicBezTo>
                  <a:cubicBezTo>
                    <a:pt x="1034" y="590"/>
                    <a:pt x="1027" y="588"/>
                    <a:pt x="1020" y="584"/>
                  </a:cubicBezTo>
                  <a:cubicBezTo>
                    <a:pt x="1007" y="571"/>
                    <a:pt x="974" y="485"/>
                    <a:pt x="968" y="479"/>
                  </a:cubicBezTo>
                  <a:cubicBezTo>
                    <a:pt x="955" y="472"/>
                    <a:pt x="948" y="393"/>
                    <a:pt x="948" y="373"/>
                  </a:cubicBezTo>
                  <a:cubicBezTo>
                    <a:pt x="948" y="354"/>
                    <a:pt x="935" y="360"/>
                    <a:pt x="974" y="314"/>
                  </a:cubicBezTo>
                  <a:cubicBezTo>
                    <a:pt x="1014" y="261"/>
                    <a:pt x="994" y="229"/>
                    <a:pt x="1020" y="222"/>
                  </a:cubicBezTo>
                  <a:cubicBezTo>
                    <a:pt x="1047" y="209"/>
                    <a:pt x="1126" y="215"/>
                    <a:pt x="1126" y="196"/>
                  </a:cubicBezTo>
                  <a:cubicBezTo>
                    <a:pt x="1126" y="169"/>
                    <a:pt x="1145" y="103"/>
                    <a:pt x="1145" y="97"/>
                  </a:cubicBezTo>
                  <a:cubicBezTo>
                    <a:pt x="1145" y="85"/>
                    <a:pt x="1197" y="1"/>
                    <a:pt x="1149" y="1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30" name="Google Shape;536;g11fda45577e_0_550">
              <a:extLst>
                <a:ext uri="{FF2B5EF4-FFF2-40B4-BE49-F238E27FC236}">
                  <a16:creationId xmlns:a16="http://schemas.microsoft.com/office/drawing/2014/main" id="{5CE0B755-CFBB-4923-BCA7-83AD6545A7B1}"/>
                </a:ext>
              </a:extLst>
            </p:cNvPr>
            <p:cNvSpPr/>
            <p:nvPr/>
          </p:nvSpPr>
          <p:spPr>
            <a:xfrm>
              <a:off x="8859956" y="2664038"/>
              <a:ext cx="464055" cy="281894"/>
            </a:xfrm>
            <a:custGeom>
              <a:avLst/>
              <a:gdLst/>
              <a:ahLst/>
              <a:cxnLst/>
              <a:rect l="l" t="t" r="r" b="b"/>
              <a:pathLst>
                <a:path w="2601" h="1580" extrusionOk="0">
                  <a:moveTo>
                    <a:pt x="1021" y="0"/>
                  </a:moveTo>
                  <a:cubicBezTo>
                    <a:pt x="1021" y="0"/>
                    <a:pt x="882" y="27"/>
                    <a:pt x="817" y="33"/>
                  </a:cubicBezTo>
                  <a:cubicBezTo>
                    <a:pt x="780" y="33"/>
                    <a:pt x="759" y="27"/>
                    <a:pt x="743" y="27"/>
                  </a:cubicBezTo>
                  <a:cubicBezTo>
                    <a:pt x="728" y="27"/>
                    <a:pt x="718" y="33"/>
                    <a:pt x="705" y="60"/>
                  </a:cubicBezTo>
                  <a:cubicBezTo>
                    <a:pt x="678" y="106"/>
                    <a:pt x="645" y="191"/>
                    <a:pt x="632" y="244"/>
                  </a:cubicBezTo>
                  <a:cubicBezTo>
                    <a:pt x="619" y="303"/>
                    <a:pt x="586" y="329"/>
                    <a:pt x="520" y="435"/>
                  </a:cubicBezTo>
                  <a:cubicBezTo>
                    <a:pt x="461" y="533"/>
                    <a:pt x="435" y="606"/>
                    <a:pt x="402" y="665"/>
                  </a:cubicBezTo>
                  <a:cubicBezTo>
                    <a:pt x="362" y="724"/>
                    <a:pt x="369" y="764"/>
                    <a:pt x="303" y="803"/>
                  </a:cubicBezTo>
                  <a:cubicBezTo>
                    <a:pt x="237" y="849"/>
                    <a:pt x="244" y="836"/>
                    <a:pt x="139" y="915"/>
                  </a:cubicBezTo>
                  <a:cubicBezTo>
                    <a:pt x="33" y="988"/>
                    <a:pt x="1" y="1047"/>
                    <a:pt x="7" y="1086"/>
                  </a:cubicBezTo>
                  <a:cubicBezTo>
                    <a:pt x="14" y="1086"/>
                    <a:pt x="27" y="1086"/>
                    <a:pt x="47" y="1080"/>
                  </a:cubicBezTo>
                  <a:cubicBezTo>
                    <a:pt x="53" y="1077"/>
                    <a:pt x="59" y="1077"/>
                    <a:pt x="64" y="1077"/>
                  </a:cubicBezTo>
                  <a:cubicBezTo>
                    <a:pt x="90" y="1077"/>
                    <a:pt x="99" y="1099"/>
                    <a:pt x="99" y="1099"/>
                  </a:cubicBezTo>
                  <a:cubicBezTo>
                    <a:pt x="99" y="1099"/>
                    <a:pt x="205" y="1198"/>
                    <a:pt x="211" y="1205"/>
                  </a:cubicBezTo>
                  <a:cubicBezTo>
                    <a:pt x="218" y="1218"/>
                    <a:pt x="323" y="1238"/>
                    <a:pt x="336" y="1238"/>
                  </a:cubicBezTo>
                  <a:cubicBezTo>
                    <a:pt x="356" y="1238"/>
                    <a:pt x="415" y="1211"/>
                    <a:pt x="488" y="1165"/>
                  </a:cubicBezTo>
                  <a:cubicBezTo>
                    <a:pt x="553" y="1119"/>
                    <a:pt x="520" y="1132"/>
                    <a:pt x="547" y="1086"/>
                  </a:cubicBezTo>
                  <a:cubicBezTo>
                    <a:pt x="580" y="1040"/>
                    <a:pt x="593" y="1020"/>
                    <a:pt x="626" y="1001"/>
                  </a:cubicBezTo>
                  <a:cubicBezTo>
                    <a:pt x="659" y="988"/>
                    <a:pt x="718" y="988"/>
                    <a:pt x="751" y="968"/>
                  </a:cubicBezTo>
                  <a:cubicBezTo>
                    <a:pt x="784" y="948"/>
                    <a:pt x="810" y="948"/>
                    <a:pt x="836" y="909"/>
                  </a:cubicBezTo>
                  <a:cubicBezTo>
                    <a:pt x="863" y="876"/>
                    <a:pt x="935" y="869"/>
                    <a:pt x="1021" y="843"/>
                  </a:cubicBezTo>
                  <a:cubicBezTo>
                    <a:pt x="1029" y="840"/>
                    <a:pt x="1036" y="839"/>
                    <a:pt x="1042" y="839"/>
                  </a:cubicBezTo>
                  <a:cubicBezTo>
                    <a:pt x="1087" y="839"/>
                    <a:pt x="1040" y="923"/>
                    <a:pt x="1040" y="935"/>
                  </a:cubicBezTo>
                  <a:cubicBezTo>
                    <a:pt x="1040" y="941"/>
                    <a:pt x="1021" y="1007"/>
                    <a:pt x="1021" y="1034"/>
                  </a:cubicBezTo>
                  <a:cubicBezTo>
                    <a:pt x="1021" y="1053"/>
                    <a:pt x="942" y="1047"/>
                    <a:pt x="915" y="1060"/>
                  </a:cubicBezTo>
                  <a:cubicBezTo>
                    <a:pt x="882" y="1067"/>
                    <a:pt x="902" y="1099"/>
                    <a:pt x="869" y="1152"/>
                  </a:cubicBezTo>
                  <a:cubicBezTo>
                    <a:pt x="830" y="1198"/>
                    <a:pt x="836" y="1192"/>
                    <a:pt x="836" y="1211"/>
                  </a:cubicBezTo>
                  <a:cubicBezTo>
                    <a:pt x="836" y="1231"/>
                    <a:pt x="843" y="1310"/>
                    <a:pt x="856" y="1317"/>
                  </a:cubicBezTo>
                  <a:cubicBezTo>
                    <a:pt x="869" y="1323"/>
                    <a:pt x="896" y="1409"/>
                    <a:pt x="915" y="1422"/>
                  </a:cubicBezTo>
                  <a:cubicBezTo>
                    <a:pt x="922" y="1426"/>
                    <a:pt x="929" y="1428"/>
                    <a:pt x="936" y="1428"/>
                  </a:cubicBezTo>
                  <a:cubicBezTo>
                    <a:pt x="950" y="1428"/>
                    <a:pt x="961" y="1422"/>
                    <a:pt x="961" y="1422"/>
                  </a:cubicBezTo>
                  <a:cubicBezTo>
                    <a:pt x="961" y="1422"/>
                    <a:pt x="1054" y="1389"/>
                    <a:pt x="1067" y="1389"/>
                  </a:cubicBezTo>
                  <a:cubicBezTo>
                    <a:pt x="1079" y="1389"/>
                    <a:pt x="1132" y="1436"/>
                    <a:pt x="1160" y="1436"/>
                  </a:cubicBezTo>
                  <a:cubicBezTo>
                    <a:pt x="1162" y="1436"/>
                    <a:pt x="1164" y="1435"/>
                    <a:pt x="1165" y="1435"/>
                  </a:cubicBezTo>
                  <a:cubicBezTo>
                    <a:pt x="1192" y="1435"/>
                    <a:pt x="1205" y="1402"/>
                    <a:pt x="1238" y="1376"/>
                  </a:cubicBezTo>
                  <a:cubicBezTo>
                    <a:pt x="1245" y="1372"/>
                    <a:pt x="1252" y="1370"/>
                    <a:pt x="1258" y="1370"/>
                  </a:cubicBezTo>
                  <a:cubicBezTo>
                    <a:pt x="1283" y="1370"/>
                    <a:pt x="1296" y="1398"/>
                    <a:pt x="1317" y="1409"/>
                  </a:cubicBezTo>
                  <a:cubicBezTo>
                    <a:pt x="1343" y="1422"/>
                    <a:pt x="1330" y="1501"/>
                    <a:pt x="1337" y="1534"/>
                  </a:cubicBezTo>
                  <a:cubicBezTo>
                    <a:pt x="1343" y="1560"/>
                    <a:pt x="1389" y="1580"/>
                    <a:pt x="1409" y="1580"/>
                  </a:cubicBezTo>
                  <a:cubicBezTo>
                    <a:pt x="1429" y="1580"/>
                    <a:pt x="1462" y="1534"/>
                    <a:pt x="1475" y="1514"/>
                  </a:cubicBezTo>
                  <a:cubicBezTo>
                    <a:pt x="1488" y="1494"/>
                    <a:pt x="1521" y="1488"/>
                    <a:pt x="1534" y="1468"/>
                  </a:cubicBezTo>
                  <a:cubicBezTo>
                    <a:pt x="1547" y="1448"/>
                    <a:pt x="1534" y="1428"/>
                    <a:pt x="1527" y="1422"/>
                  </a:cubicBezTo>
                  <a:cubicBezTo>
                    <a:pt x="1514" y="1415"/>
                    <a:pt x="1494" y="1356"/>
                    <a:pt x="1501" y="1336"/>
                  </a:cubicBezTo>
                  <a:cubicBezTo>
                    <a:pt x="1501" y="1317"/>
                    <a:pt x="1527" y="1310"/>
                    <a:pt x="1541" y="1290"/>
                  </a:cubicBezTo>
                  <a:cubicBezTo>
                    <a:pt x="1547" y="1271"/>
                    <a:pt x="1541" y="1257"/>
                    <a:pt x="1514" y="1218"/>
                  </a:cubicBezTo>
                  <a:cubicBezTo>
                    <a:pt x="1501" y="1205"/>
                    <a:pt x="1501" y="1198"/>
                    <a:pt x="1501" y="1198"/>
                  </a:cubicBezTo>
                  <a:cubicBezTo>
                    <a:pt x="1501" y="1198"/>
                    <a:pt x="1501" y="1200"/>
                    <a:pt x="1499" y="1200"/>
                  </a:cubicBezTo>
                  <a:cubicBezTo>
                    <a:pt x="1498" y="1200"/>
                    <a:pt x="1494" y="1198"/>
                    <a:pt x="1488" y="1192"/>
                  </a:cubicBezTo>
                  <a:cubicBezTo>
                    <a:pt x="1462" y="1165"/>
                    <a:pt x="1481" y="1145"/>
                    <a:pt x="1488" y="1106"/>
                  </a:cubicBezTo>
                  <a:cubicBezTo>
                    <a:pt x="1494" y="1060"/>
                    <a:pt x="1541" y="1067"/>
                    <a:pt x="1567" y="1060"/>
                  </a:cubicBezTo>
                  <a:cubicBezTo>
                    <a:pt x="1568" y="1060"/>
                    <a:pt x="1570" y="1059"/>
                    <a:pt x="1572" y="1059"/>
                  </a:cubicBezTo>
                  <a:cubicBezTo>
                    <a:pt x="1598" y="1059"/>
                    <a:pt x="1634" y="1107"/>
                    <a:pt x="1652" y="1126"/>
                  </a:cubicBezTo>
                  <a:cubicBezTo>
                    <a:pt x="1679" y="1145"/>
                    <a:pt x="1699" y="1159"/>
                    <a:pt x="1699" y="1159"/>
                  </a:cubicBezTo>
                  <a:cubicBezTo>
                    <a:pt x="1699" y="1159"/>
                    <a:pt x="1722" y="1156"/>
                    <a:pt x="1749" y="1156"/>
                  </a:cubicBezTo>
                  <a:cubicBezTo>
                    <a:pt x="1763" y="1156"/>
                    <a:pt x="1777" y="1156"/>
                    <a:pt x="1791" y="1159"/>
                  </a:cubicBezTo>
                  <a:cubicBezTo>
                    <a:pt x="1804" y="1161"/>
                    <a:pt x="1813" y="1162"/>
                    <a:pt x="1820" y="1162"/>
                  </a:cubicBezTo>
                  <a:cubicBezTo>
                    <a:pt x="1834" y="1162"/>
                    <a:pt x="1837" y="1159"/>
                    <a:pt x="1837" y="1159"/>
                  </a:cubicBezTo>
                  <a:cubicBezTo>
                    <a:pt x="1837" y="1159"/>
                    <a:pt x="1929" y="1205"/>
                    <a:pt x="1942" y="1205"/>
                  </a:cubicBezTo>
                  <a:cubicBezTo>
                    <a:pt x="1955" y="1205"/>
                    <a:pt x="2100" y="1205"/>
                    <a:pt x="2107" y="1192"/>
                  </a:cubicBezTo>
                  <a:cubicBezTo>
                    <a:pt x="2110" y="1188"/>
                    <a:pt x="2117" y="1187"/>
                    <a:pt x="2126" y="1187"/>
                  </a:cubicBezTo>
                  <a:cubicBezTo>
                    <a:pt x="2146" y="1187"/>
                    <a:pt x="2174" y="1193"/>
                    <a:pt x="2190" y="1193"/>
                  </a:cubicBezTo>
                  <a:cubicBezTo>
                    <a:pt x="2194" y="1193"/>
                    <a:pt x="2197" y="1193"/>
                    <a:pt x="2199" y="1192"/>
                  </a:cubicBezTo>
                  <a:cubicBezTo>
                    <a:pt x="2199" y="1191"/>
                    <a:pt x="2199" y="1191"/>
                    <a:pt x="2200" y="1191"/>
                  </a:cubicBezTo>
                  <a:cubicBezTo>
                    <a:pt x="2212" y="1191"/>
                    <a:pt x="2304" y="1271"/>
                    <a:pt x="2304" y="1271"/>
                  </a:cubicBezTo>
                  <a:cubicBezTo>
                    <a:pt x="2304" y="1271"/>
                    <a:pt x="2383" y="1264"/>
                    <a:pt x="2462" y="1257"/>
                  </a:cubicBezTo>
                  <a:cubicBezTo>
                    <a:pt x="2501" y="1257"/>
                    <a:pt x="2561" y="1244"/>
                    <a:pt x="2600" y="1224"/>
                  </a:cubicBezTo>
                  <a:cubicBezTo>
                    <a:pt x="2561" y="1067"/>
                    <a:pt x="2508" y="902"/>
                    <a:pt x="2488" y="836"/>
                  </a:cubicBezTo>
                  <a:cubicBezTo>
                    <a:pt x="2449" y="724"/>
                    <a:pt x="2376" y="448"/>
                    <a:pt x="2343" y="395"/>
                  </a:cubicBezTo>
                  <a:cubicBezTo>
                    <a:pt x="2304" y="336"/>
                    <a:pt x="2179" y="158"/>
                    <a:pt x="2120" y="152"/>
                  </a:cubicBezTo>
                  <a:cubicBezTo>
                    <a:pt x="2077" y="142"/>
                    <a:pt x="1977" y="122"/>
                    <a:pt x="1884" y="122"/>
                  </a:cubicBezTo>
                  <a:cubicBezTo>
                    <a:pt x="1849" y="122"/>
                    <a:pt x="1814" y="125"/>
                    <a:pt x="1784" y="132"/>
                  </a:cubicBezTo>
                  <a:cubicBezTo>
                    <a:pt x="1705" y="146"/>
                    <a:pt x="1669" y="160"/>
                    <a:pt x="1610" y="160"/>
                  </a:cubicBezTo>
                  <a:cubicBezTo>
                    <a:pt x="1586" y="160"/>
                    <a:pt x="1557" y="157"/>
                    <a:pt x="1521" y="152"/>
                  </a:cubicBezTo>
                  <a:cubicBezTo>
                    <a:pt x="1389" y="139"/>
                    <a:pt x="1310" y="152"/>
                    <a:pt x="1271" y="112"/>
                  </a:cubicBezTo>
                  <a:cubicBezTo>
                    <a:pt x="1225" y="66"/>
                    <a:pt x="1133" y="60"/>
                    <a:pt x="1093" y="40"/>
                  </a:cubicBezTo>
                  <a:cubicBezTo>
                    <a:pt x="1073" y="33"/>
                    <a:pt x="1047" y="20"/>
                    <a:pt x="1021" y="0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31" name="Google Shape;537;g11fda45577e_0_550">
              <a:extLst>
                <a:ext uri="{FF2B5EF4-FFF2-40B4-BE49-F238E27FC236}">
                  <a16:creationId xmlns:a16="http://schemas.microsoft.com/office/drawing/2014/main" id="{864EEF39-980D-47FE-B9BA-547D02064506}"/>
                </a:ext>
              </a:extLst>
            </p:cNvPr>
            <p:cNvSpPr/>
            <p:nvPr/>
          </p:nvSpPr>
          <p:spPr>
            <a:xfrm>
              <a:off x="8902240" y="3278136"/>
              <a:ext cx="239788" cy="267799"/>
            </a:xfrm>
            <a:custGeom>
              <a:avLst/>
              <a:gdLst/>
              <a:ahLst/>
              <a:cxnLst/>
              <a:rect l="l" t="t" r="r" b="b"/>
              <a:pathLst>
                <a:path w="1344" h="1501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39" y="40"/>
                    <a:pt x="158" y="106"/>
                    <a:pt x="158" y="145"/>
                  </a:cubicBezTo>
                  <a:cubicBezTo>
                    <a:pt x="158" y="185"/>
                    <a:pt x="178" y="270"/>
                    <a:pt x="211" y="290"/>
                  </a:cubicBezTo>
                  <a:cubicBezTo>
                    <a:pt x="224" y="303"/>
                    <a:pt x="264" y="343"/>
                    <a:pt x="290" y="382"/>
                  </a:cubicBezTo>
                  <a:cubicBezTo>
                    <a:pt x="310" y="408"/>
                    <a:pt x="323" y="428"/>
                    <a:pt x="336" y="435"/>
                  </a:cubicBezTo>
                  <a:cubicBezTo>
                    <a:pt x="356" y="461"/>
                    <a:pt x="369" y="487"/>
                    <a:pt x="369" y="514"/>
                  </a:cubicBezTo>
                  <a:cubicBezTo>
                    <a:pt x="369" y="540"/>
                    <a:pt x="316" y="639"/>
                    <a:pt x="316" y="639"/>
                  </a:cubicBezTo>
                  <a:cubicBezTo>
                    <a:pt x="316" y="639"/>
                    <a:pt x="315" y="638"/>
                    <a:pt x="313" y="638"/>
                  </a:cubicBezTo>
                  <a:cubicBezTo>
                    <a:pt x="309" y="638"/>
                    <a:pt x="302" y="645"/>
                    <a:pt x="316" y="698"/>
                  </a:cubicBezTo>
                  <a:cubicBezTo>
                    <a:pt x="336" y="770"/>
                    <a:pt x="349" y="784"/>
                    <a:pt x="349" y="823"/>
                  </a:cubicBezTo>
                  <a:cubicBezTo>
                    <a:pt x="343" y="858"/>
                    <a:pt x="274" y="883"/>
                    <a:pt x="250" y="883"/>
                  </a:cubicBezTo>
                  <a:cubicBezTo>
                    <a:pt x="247" y="883"/>
                    <a:pt x="245" y="883"/>
                    <a:pt x="244" y="882"/>
                  </a:cubicBezTo>
                  <a:cubicBezTo>
                    <a:pt x="231" y="882"/>
                    <a:pt x="172" y="843"/>
                    <a:pt x="172" y="843"/>
                  </a:cubicBezTo>
                  <a:cubicBezTo>
                    <a:pt x="172" y="843"/>
                    <a:pt x="174" y="837"/>
                    <a:pt x="161" y="837"/>
                  </a:cubicBezTo>
                  <a:cubicBezTo>
                    <a:pt x="154" y="837"/>
                    <a:pt x="143" y="838"/>
                    <a:pt x="125" y="843"/>
                  </a:cubicBezTo>
                  <a:cubicBezTo>
                    <a:pt x="112" y="848"/>
                    <a:pt x="98" y="849"/>
                    <a:pt x="84" y="849"/>
                  </a:cubicBezTo>
                  <a:cubicBezTo>
                    <a:pt x="70" y="849"/>
                    <a:pt x="56" y="848"/>
                    <a:pt x="43" y="848"/>
                  </a:cubicBezTo>
                  <a:cubicBezTo>
                    <a:pt x="19" y="848"/>
                    <a:pt x="0" y="853"/>
                    <a:pt x="0" y="882"/>
                  </a:cubicBezTo>
                  <a:cubicBezTo>
                    <a:pt x="0" y="948"/>
                    <a:pt x="27" y="1001"/>
                    <a:pt x="47" y="1047"/>
                  </a:cubicBezTo>
                  <a:cubicBezTo>
                    <a:pt x="73" y="1093"/>
                    <a:pt x="86" y="1093"/>
                    <a:pt x="112" y="1139"/>
                  </a:cubicBezTo>
                  <a:cubicBezTo>
                    <a:pt x="132" y="1192"/>
                    <a:pt x="139" y="1218"/>
                    <a:pt x="152" y="1264"/>
                  </a:cubicBezTo>
                  <a:cubicBezTo>
                    <a:pt x="165" y="1310"/>
                    <a:pt x="145" y="1277"/>
                    <a:pt x="191" y="1356"/>
                  </a:cubicBezTo>
                  <a:cubicBezTo>
                    <a:pt x="237" y="1435"/>
                    <a:pt x="316" y="1488"/>
                    <a:pt x="316" y="1488"/>
                  </a:cubicBezTo>
                  <a:cubicBezTo>
                    <a:pt x="316" y="1488"/>
                    <a:pt x="387" y="1479"/>
                    <a:pt x="437" y="1479"/>
                  </a:cubicBezTo>
                  <a:cubicBezTo>
                    <a:pt x="463" y="1479"/>
                    <a:pt x="483" y="1481"/>
                    <a:pt x="487" y="1488"/>
                  </a:cubicBezTo>
                  <a:cubicBezTo>
                    <a:pt x="492" y="1491"/>
                    <a:pt x="498" y="1492"/>
                    <a:pt x="505" y="1492"/>
                  </a:cubicBezTo>
                  <a:cubicBezTo>
                    <a:pt x="526" y="1492"/>
                    <a:pt x="557" y="1484"/>
                    <a:pt x="585" y="1484"/>
                  </a:cubicBezTo>
                  <a:cubicBezTo>
                    <a:pt x="595" y="1484"/>
                    <a:pt x="604" y="1485"/>
                    <a:pt x="613" y="1488"/>
                  </a:cubicBezTo>
                  <a:cubicBezTo>
                    <a:pt x="619" y="1488"/>
                    <a:pt x="652" y="1494"/>
                    <a:pt x="685" y="1501"/>
                  </a:cubicBezTo>
                  <a:cubicBezTo>
                    <a:pt x="698" y="1481"/>
                    <a:pt x="705" y="1461"/>
                    <a:pt x="718" y="1448"/>
                  </a:cubicBezTo>
                  <a:cubicBezTo>
                    <a:pt x="718" y="1435"/>
                    <a:pt x="724" y="1429"/>
                    <a:pt x="731" y="1415"/>
                  </a:cubicBezTo>
                  <a:cubicBezTo>
                    <a:pt x="744" y="1402"/>
                    <a:pt x="751" y="1382"/>
                    <a:pt x="764" y="1363"/>
                  </a:cubicBezTo>
                  <a:cubicBezTo>
                    <a:pt x="784" y="1323"/>
                    <a:pt x="803" y="1284"/>
                    <a:pt x="817" y="1257"/>
                  </a:cubicBezTo>
                  <a:cubicBezTo>
                    <a:pt x="823" y="1251"/>
                    <a:pt x="823" y="1244"/>
                    <a:pt x="823" y="1244"/>
                  </a:cubicBezTo>
                  <a:cubicBezTo>
                    <a:pt x="823" y="1238"/>
                    <a:pt x="830" y="1238"/>
                    <a:pt x="830" y="1238"/>
                  </a:cubicBezTo>
                  <a:cubicBezTo>
                    <a:pt x="830" y="1231"/>
                    <a:pt x="836" y="1225"/>
                    <a:pt x="836" y="1218"/>
                  </a:cubicBezTo>
                  <a:cubicBezTo>
                    <a:pt x="843" y="1205"/>
                    <a:pt x="849" y="1192"/>
                    <a:pt x="856" y="1185"/>
                  </a:cubicBezTo>
                  <a:cubicBezTo>
                    <a:pt x="869" y="1152"/>
                    <a:pt x="915" y="1073"/>
                    <a:pt x="955" y="1020"/>
                  </a:cubicBezTo>
                  <a:cubicBezTo>
                    <a:pt x="974" y="988"/>
                    <a:pt x="994" y="968"/>
                    <a:pt x="1001" y="961"/>
                  </a:cubicBezTo>
                  <a:cubicBezTo>
                    <a:pt x="1014" y="948"/>
                    <a:pt x="1047" y="922"/>
                    <a:pt x="1080" y="895"/>
                  </a:cubicBezTo>
                  <a:cubicBezTo>
                    <a:pt x="1126" y="849"/>
                    <a:pt x="1179" y="803"/>
                    <a:pt x="1205" y="797"/>
                  </a:cubicBezTo>
                  <a:cubicBezTo>
                    <a:pt x="1212" y="793"/>
                    <a:pt x="1218" y="792"/>
                    <a:pt x="1223" y="792"/>
                  </a:cubicBezTo>
                  <a:cubicBezTo>
                    <a:pt x="1236" y="792"/>
                    <a:pt x="1246" y="798"/>
                    <a:pt x="1260" y="798"/>
                  </a:cubicBezTo>
                  <a:cubicBezTo>
                    <a:pt x="1263" y="798"/>
                    <a:pt x="1267" y="798"/>
                    <a:pt x="1271" y="797"/>
                  </a:cubicBezTo>
                  <a:lnTo>
                    <a:pt x="1290" y="797"/>
                  </a:lnTo>
                  <a:cubicBezTo>
                    <a:pt x="1297" y="790"/>
                    <a:pt x="1304" y="790"/>
                    <a:pt x="1310" y="784"/>
                  </a:cubicBezTo>
                  <a:cubicBezTo>
                    <a:pt x="1310" y="777"/>
                    <a:pt x="1317" y="777"/>
                    <a:pt x="1323" y="770"/>
                  </a:cubicBezTo>
                  <a:cubicBezTo>
                    <a:pt x="1330" y="764"/>
                    <a:pt x="1336" y="757"/>
                    <a:pt x="1343" y="751"/>
                  </a:cubicBezTo>
                  <a:cubicBezTo>
                    <a:pt x="1304" y="711"/>
                    <a:pt x="1264" y="672"/>
                    <a:pt x="1257" y="652"/>
                  </a:cubicBezTo>
                  <a:cubicBezTo>
                    <a:pt x="1238" y="626"/>
                    <a:pt x="1159" y="553"/>
                    <a:pt x="1146" y="533"/>
                  </a:cubicBezTo>
                  <a:cubicBezTo>
                    <a:pt x="1132" y="507"/>
                    <a:pt x="981" y="422"/>
                    <a:pt x="948" y="395"/>
                  </a:cubicBezTo>
                  <a:cubicBezTo>
                    <a:pt x="915" y="376"/>
                    <a:pt x="744" y="303"/>
                    <a:pt x="678" y="244"/>
                  </a:cubicBezTo>
                  <a:cubicBezTo>
                    <a:pt x="665" y="224"/>
                    <a:pt x="639" y="211"/>
                    <a:pt x="613" y="198"/>
                  </a:cubicBezTo>
                  <a:cubicBezTo>
                    <a:pt x="599" y="191"/>
                    <a:pt x="593" y="185"/>
                    <a:pt x="580" y="178"/>
                  </a:cubicBezTo>
                  <a:cubicBezTo>
                    <a:pt x="560" y="171"/>
                    <a:pt x="540" y="165"/>
                    <a:pt x="520" y="152"/>
                  </a:cubicBezTo>
                  <a:cubicBezTo>
                    <a:pt x="494" y="145"/>
                    <a:pt x="468" y="132"/>
                    <a:pt x="441" y="119"/>
                  </a:cubicBezTo>
                  <a:cubicBezTo>
                    <a:pt x="428" y="112"/>
                    <a:pt x="415" y="106"/>
                    <a:pt x="402" y="99"/>
                  </a:cubicBezTo>
                  <a:cubicBezTo>
                    <a:pt x="402" y="93"/>
                    <a:pt x="402" y="93"/>
                    <a:pt x="395" y="93"/>
                  </a:cubicBezTo>
                  <a:cubicBezTo>
                    <a:pt x="382" y="86"/>
                    <a:pt x="369" y="79"/>
                    <a:pt x="362" y="66"/>
                  </a:cubicBezTo>
                  <a:cubicBezTo>
                    <a:pt x="303" y="27"/>
                    <a:pt x="204" y="7"/>
                    <a:pt x="132" y="0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32" name="Google Shape;538;g11fda45577e_0_550">
              <a:extLst>
                <a:ext uri="{FF2B5EF4-FFF2-40B4-BE49-F238E27FC236}">
                  <a16:creationId xmlns:a16="http://schemas.microsoft.com/office/drawing/2014/main" id="{F0CE101E-EC96-46F6-A043-DCBA0E80EAB1}"/>
                </a:ext>
              </a:extLst>
            </p:cNvPr>
            <p:cNvSpPr/>
            <p:nvPr/>
          </p:nvSpPr>
          <p:spPr>
            <a:xfrm>
              <a:off x="8447824" y="4386615"/>
              <a:ext cx="287782" cy="440504"/>
            </a:xfrm>
            <a:custGeom>
              <a:avLst/>
              <a:gdLst/>
              <a:ahLst/>
              <a:cxnLst/>
              <a:rect l="l" t="t" r="r" b="b"/>
              <a:pathLst>
                <a:path w="1613" h="2469" extrusionOk="0">
                  <a:moveTo>
                    <a:pt x="915" y="0"/>
                  </a:moveTo>
                  <a:cubicBezTo>
                    <a:pt x="915" y="0"/>
                    <a:pt x="817" y="99"/>
                    <a:pt x="810" y="125"/>
                  </a:cubicBezTo>
                  <a:cubicBezTo>
                    <a:pt x="805" y="147"/>
                    <a:pt x="822" y="160"/>
                    <a:pt x="794" y="160"/>
                  </a:cubicBezTo>
                  <a:cubicBezTo>
                    <a:pt x="788" y="160"/>
                    <a:pt x="781" y="159"/>
                    <a:pt x="770" y="158"/>
                  </a:cubicBezTo>
                  <a:cubicBezTo>
                    <a:pt x="744" y="155"/>
                    <a:pt x="729" y="152"/>
                    <a:pt x="715" y="152"/>
                  </a:cubicBezTo>
                  <a:cubicBezTo>
                    <a:pt x="701" y="152"/>
                    <a:pt x="688" y="155"/>
                    <a:pt x="665" y="165"/>
                  </a:cubicBezTo>
                  <a:cubicBezTo>
                    <a:pt x="613" y="178"/>
                    <a:pt x="507" y="198"/>
                    <a:pt x="507" y="250"/>
                  </a:cubicBezTo>
                  <a:cubicBezTo>
                    <a:pt x="507" y="309"/>
                    <a:pt x="507" y="395"/>
                    <a:pt x="540" y="415"/>
                  </a:cubicBezTo>
                  <a:cubicBezTo>
                    <a:pt x="580" y="435"/>
                    <a:pt x="606" y="474"/>
                    <a:pt x="613" y="514"/>
                  </a:cubicBezTo>
                  <a:cubicBezTo>
                    <a:pt x="619" y="560"/>
                    <a:pt x="665" y="579"/>
                    <a:pt x="619" y="639"/>
                  </a:cubicBezTo>
                  <a:cubicBezTo>
                    <a:pt x="573" y="691"/>
                    <a:pt x="408" y="671"/>
                    <a:pt x="461" y="704"/>
                  </a:cubicBezTo>
                  <a:cubicBezTo>
                    <a:pt x="514" y="737"/>
                    <a:pt x="652" y="810"/>
                    <a:pt x="659" y="856"/>
                  </a:cubicBezTo>
                  <a:cubicBezTo>
                    <a:pt x="665" y="908"/>
                    <a:pt x="738" y="941"/>
                    <a:pt x="665" y="1060"/>
                  </a:cubicBezTo>
                  <a:cubicBezTo>
                    <a:pt x="593" y="1172"/>
                    <a:pt x="527" y="1277"/>
                    <a:pt x="501" y="1323"/>
                  </a:cubicBezTo>
                  <a:cubicBezTo>
                    <a:pt x="468" y="1376"/>
                    <a:pt x="474" y="1494"/>
                    <a:pt x="448" y="1514"/>
                  </a:cubicBezTo>
                  <a:cubicBezTo>
                    <a:pt x="428" y="1534"/>
                    <a:pt x="349" y="1599"/>
                    <a:pt x="310" y="1645"/>
                  </a:cubicBezTo>
                  <a:cubicBezTo>
                    <a:pt x="264" y="1698"/>
                    <a:pt x="237" y="1672"/>
                    <a:pt x="165" y="1705"/>
                  </a:cubicBezTo>
                  <a:cubicBezTo>
                    <a:pt x="93" y="1731"/>
                    <a:pt x="0" y="1744"/>
                    <a:pt x="0" y="1790"/>
                  </a:cubicBezTo>
                  <a:cubicBezTo>
                    <a:pt x="0" y="1830"/>
                    <a:pt x="27" y="1968"/>
                    <a:pt x="40" y="2001"/>
                  </a:cubicBezTo>
                  <a:cubicBezTo>
                    <a:pt x="40" y="2007"/>
                    <a:pt x="40" y="2007"/>
                    <a:pt x="40" y="2007"/>
                  </a:cubicBezTo>
                  <a:cubicBezTo>
                    <a:pt x="53" y="2047"/>
                    <a:pt x="33" y="2113"/>
                    <a:pt x="53" y="2146"/>
                  </a:cubicBezTo>
                  <a:cubicBezTo>
                    <a:pt x="73" y="2172"/>
                    <a:pt x="106" y="2211"/>
                    <a:pt x="106" y="2284"/>
                  </a:cubicBezTo>
                  <a:cubicBezTo>
                    <a:pt x="106" y="2356"/>
                    <a:pt x="99" y="2363"/>
                    <a:pt x="158" y="2389"/>
                  </a:cubicBezTo>
                  <a:cubicBezTo>
                    <a:pt x="198" y="2409"/>
                    <a:pt x="336" y="2416"/>
                    <a:pt x="395" y="2422"/>
                  </a:cubicBezTo>
                  <a:lnTo>
                    <a:pt x="422" y="2422"/>
                  </a:lnTo>
                  <a:lnTo>
                    <a:pt x="586" y="2468"/>
                  </a:lnTo>
                  <a:lnTo>
                    <a:pt x="659" y="2468"/>
                  </a:lnTo>
                  <a:cubicBezTo>
                    <a:pt x="705" y="2350"/>
                    <a:pt x="803" y="2264"/>
                    <a:pt x="803" y="2264"/>
                  </a:cubicBezTo>
                  <a:cubicBezTo>
                    <a:pt x="803" y="2264"/>
                    <a:pt x="810" y="2238"/>
                    <a:pt x="823" y="2198"/>
                  </a:cubicBezTo>
                  <a:cubicBezTo>
                    <a:pt x="830" y="2172"/>
                    <a:pt x="836" y="2146"/>
                    <a:pt x="856" y="2119"/>
                  </a:cubicBezTo>
                  <a:cubicBezTo>
                    <a:pt x="889" y="2067"/>
                    <a:pt x="948" y="2060"/>
                    <a:pt x="1001" y="1975"/>
                  </a:cubicBezTo>
                  <a:cubicBezTo>
                    <a:pt x="1053" y="1896"/>
                    <a:pt x="1126" y="1718"/>
                    <a:pt x="1179" y="1632"/>
                  </a:cubicBezTo>
                  <a:cubicBezTo>
                    <a:pt x="1231" y="1547"/>
                    <a:pt x="1277" y="1435"/>
                    <a:pt x="1317" y="1395"/>
                  </a:cubicBezTo>
                  <a:cubicBezTo>
                    <a:pt x="1356" y="1349"/>
                    <a:pt x="1547" y="1257"/>
                    <a:pt x="1560" y="1224"/>
                  </a:cubicBezTo>
                  <a:cubicBezTo>
                    <a:pt x="1567" y="1198"/>
                    <a:pt x="1593" y="1007"/>
                    <a:pt x="1593" y="1007"/>
                  </a:cubicBezTo>
                  <a:cubicBezTo>
                    <a:pt x="1593" y="1007"/>
                    <a:pt x="1600" y="691"/>
                    <a:pt x="1593" y="625"/>
                  </a:cubicBezTo>
                  <a:cubicBezTo>
                    <a:pt x="1587" y="553"/>
                    <a:pt x="1560" y="441"/>
                    <a:pt x="1593" y="362"/>
                  </a:cubicBezTo>
                  <a:cubicBezTo>
                    <a:pt x="1600" y="349"/>
                    <a:pt x="1606" y="336"/>
                    <a:pt x="1613" y="323"/>
                  </a:cubicBezTo>
                  <a:lnTo>
                    <a:pt x="1573" y="303"/>
                  </a:lnTo>
                  <a:cubicBezTo>
                    <a:pt x="1573" y="303"/>
                    <a:pt x="1376" y="191"/>
                    <a:pt x="1350" y="152"/>
                  </a:cubicBezTo>
                  <a:cubicBezTo>
                    <a:pt x="1330" y="125"/>
                    <a:pt x="1225" y="79"/>
                    <a:pt x="1192" y="53"/>
                  </a:cubicBezTo>
                  <a:cubicBezTo>
                    <a:pt x="1179" y="46"/>
                    <a:pt x="1179" y="40"/>
                    <a:pt x="1172" y="33"/>
                  </a:cubicBezTo>
                  <a:lnTo>
                    <a:pt x="915" y="0"/>
                  </a:ln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33" name="Google Shape;539;g11fda45577e_0_550">
              <a:extLst>
                <a:ext uri="{FF2B5EF4-FFF2-40B4-BE49-F238E27FC236}">
                  <a16:creationId xmlns:a16="http://schemas.microsoft.com/office/drawing/2014/main" id="{D4F7B1EA-7F33-49FE-9D15-30FD48A2225D}"/>
                </a:ext>
              </a:extLst>
            </p:cNvPr>
            <p:cNvSpPr/>
            <p:nvPr/>
          </p:nvSpPr>
          <p:spPr>
            <a:xfrm>
              <a:off x="7311159" y="2685091"/>
              <a:ext cx="646037" cy="1112232"/>
            </a:xfrm>
            <a:custGeom>
              <a:avLst/>
              <a:gdLst/>
              <a:ahLst/>
              <a:cxnLst/>
              <a:rect l="l" t="t" r="r" b="b"/>
              <a:pathLst>
                <a:path w="3621" h="6234" extrusionOk="0">
                  <a:moveTo>
                    <a:pt x="1758" y="1"/>
                  </a:moveTo>
                  <a:cubicBezTo>
                    <a:pt x="1699" y="67"/>
                    <a:pt x="1639" y="106"/>
                    <a:pt x="1613" y="139"/>
                  </a:cubicBezTo>
                  <a:cubicBezTo>
                    <a:pt x="1574" y="172"/>
                    <a:pt x="1422" y="231"/>
                    <a:pt x="1462" y="244"/>
                  </a:cubicBezTo>
                  <a:cubicBezTo>
                    <a:pt x="1508" y="257"/>
                    <a:pt x="1653" y="271"/>
                    <a:pt x="1679" y="277"/>
                  </a:cubicBezTo>
                  <a:cubicBezTo>
                    <a:pt x="1705" y="284"/>
                    <a:pt x="1797" y="383"/>
                    <a:pt x="1811" y="389"/>
                  </a:cubicBezTo>
                  <a:cubicBezTo>
                    <a:pt x="1830" y="402"/>
                    <a:pt x="1890" y="501"/>
                    <a:pt x="1876" y="540"/>
                  </a:cubicBezTo>
                  <a:cubicBezTo>
                    <a:pt x="1870" y="573"/>
                    <a:pt x="1811" y="633"/>
                    <a:pt x="1791" y="652"/>
                  </a:cubicBezTo>
                  <a:cubicBezTo>
                    <a:pt x="1764" y="679"/>
                    <a:pt x="1764" y="718"/>
                    <a:pt x="1764" y="764"/>
                  </a:cubicBezTo>
                  <a:cubicBezTo>
                    <a:pt x="1764" y="804"/>
                    <a:pt x="1778" y="837"/>
                    <a:pt x="1705" y="922"/>
                  </a:cubicBezTo>
                  <a:cubicBezTo>
                    <a:pt x="1639" y="1008"/>
                    <a:pt x="1501" y="1192"/>
                    <a:pt x="1455" y="1218"/>
                  </a:cubicBezTo>
                  <a:cubicBezTo>
                    <a:pt x="1416" y="1251"/>
                    <a:pt x="1310" y="1238"/>
                    <a:pt x="1271" y="1284"/>
                  </a:cubicBezTo>
                  <a:cubicBezTo>
                    <a:pt x="1225" y="1324"/>
                    <a:pt x="1152" y="1357"/>
                    <a:pt x="1133" y="1416"/>
                  </a:cubicBezTo>
                  <a:cubicBezTo>
                    <a:pt x="1106" y="1475"/>
                    <a:pt x="1073" y="1416"/>
                    <a:pt x="1060" y="1541"/>
                  </a:cubicBezTo>
                  <a:cubicBezTo>
                    <a:pt x="1047" y="1659"/>
                    <a:pt x="975" y="1751"/>
                    <a:pt x="968" y="1784"/>
                  </a:cubicBezTo>
                  <a:cubicBezTo>
                    <a:pt x="962" y="1811"/>
                    <a:pt x="988" y="1890"/>
                    <a:pt x="1008" y="1929"/>
                  </a:cubicBezTo>
                  <a:cubicBezTo>
                    <a:pt x="1027" y="1975"/>
                    <a:pt x="1139" y="2061"/>
                    <a:pt x="1152" y="2127"/>
                  </a:cubicBezTo>
                  <a:cubicBezTo>
                    <a:pt x="1166" y="2192"/>
                    <a:pt x="1120" y="2462"/>
                    <a:pt x="1054" y="2548"/>
                  </a:cubicBezTo>
                  <a:cubicBezTo>
                    <a:pt x="988" y="2633"/>
                    <a:pt x="915" y="2673"/>
                    <a:pt x="876" y="2732"/>
                  </a:cubicBezTo>
                  <a:cubicBezTo>
                    <a:pt x="843" y="2798"/>
                    <a:pt x="830" y="2857"/>
                    <a:pt x="777" y="2890"/>
                  </a:cubicBezTo>
                  <a:cubicBezTo>
                    <a:pt x="718" y="2916"/>
                    <a:pt x="652" y="2903"/>
                    <a:pt x="606" y="3022"/>
                  </a:cubicBezTo>
                  <a:cubicBezTo>
                    <a:pt x="554" y="3147"/>
                    <a:pt x="468" y="3298"/>
                    <a:pt x="455" y="3324"/>
                  </a:cubicBezTo>
                  <a:cubicBezTo>
                    <a:pt x="448" y="3351"/>
                    <a:pt x="382" y="3509"/>
                    <a:pt x="356" y="3568"/>
                  </a:cubicBezTo>
                  <a:cubicBezTo>
                    <a:pt x="356" y="3568"/>
                    <a:pt x="356" y="3568"/>
                    <a:pt x="356" y="3574"/>
                  </a:cubicBezTo>
                  <a:cubicBezTo>
                    <a:pt x="349" y="3574"/>
                    <a:pt x="349" y="3581"/>
                    <a:pt x="349" y="3581"/>
                  </a:cubicBezTo>
                  <a:cubicBezTo>
                    <a:pt x="349" y="3581"/>
                    <a:pt x="349" y="3588"/>
                    <a:pt x="349" y="3588"/>
                  </a:cubicBezTo>
                  <a:cubicBezTo>
                    <a:pt x="303" y="3706"/>
                    <a:pt x="185" y="4009"/>
                    <a:pt x="145" y="4160"/>
                  </a:cubicBezTo>
                  <a:cubicBezTo>
                    <a:pt x="99" y="4338"/>
                    <a:pt x="119" y="4456"/>
                    <a:pt x="93" y="4555"/>
                  </a:cubicBezTo>
                  <a:cubicBezTo>
                    <a:pt x="66" y="4654"/>
                    <a:pt x="1" y="4746"/>
                    <a:pt x="1" y="4779"/>
                  </a:cubicBezTo>
                  <a:cubicBezTo>
                    <a:pt x="1" y="4812"/>
                    <a:pt x="66" y="4904"/>
                    <a:pt x="66" y="4983"/>
                  </a:cubicBezTo>
                  <a:cubicBezTo>
                    <a:pt x="66" y="5009"/>
                    <a:pt x="73" y="5114"/>
                    <a:pt x="73" y="5226"/>
                  </a:cubicBezTo>
                  <a:cubicBezTo>
                    <a:pt x="80" y="5397"/>
                    <a:pt x="93" y="5595"/>
                    <a:pt x="93" y="5595"/>
                  </a:cubicBezTo>
                  <a:cubicBezTo>
                    <a:pt x="93" y="5595"/>
                    <a:pt x="73" y="5740"/>
                    <a:pt x="113" y="5746"/>
                  </a:cubicBezTo>
                  <a:cubicBezTo>
                    <a:pt x="145" y="5753"/>
                    <a:pt x="211" y="5786"/>
                    <a:pt x="211" y="5786"/>
                  </a:cubicBezTo>
                  <a:cubicBezTo>
                    <a:pt x="211" y="5786"/>
                    <a:pt x="251" y="5634"/>
                    <a:pt x="290" y="5562"/>
                  </a:cubicBezTo>
                  <a:cubicBezTo>
                    <a:pt x="332" y="5496"/>
                    <a:pt x="380" y="5408"/>
                    <a:pt x="393" y="5408"/>
                  </a:cubicBezTo>
                  <a:cubicBezTo>
                    <a:pt x="394" y="5408"/>
                    <a:pt x="395" y="5409"/>
                    <a:pt x="396" y="5411"/>
                  </a:cubicBezTo>
                  <a:cubicBezTo>
                    <a:pt x="402" y="5437"/>
                    <a:pt x="376" y="5529"/>
                    <a:pt x="369" y="5595"/>
                  </a:cubicBezTo>
                  <a:cubicBezTo>
                    <a:pt x="356" y="5661"/>
                    <a:pt x="290" y="5766"/>
                    <a:pt x="369" y="5812"/>
                  </a:cubicBezTo>
                  <a:cubicBezTo>
                    <a:pt x="442" y="5852"/>
                    <a:pt x="501" y="5871"/>
                    <a:pt x="527" y="5871"/>
                  </a:cubicBezTo>
                  <a:cubicBezTo>
                    <a:pt x="540" y="5871"/>
                    <a:pt x="589" y="5851"/>
                    <a:pt x="635" y="5851"/>
                  </a:cubicBezTo>
                  <a:cubicBezTo>
                    <a:pt x="658" y="5851"/>
                    <a:pt x="681" y="5856"/>
                    <a:pt x="698" y="5871"/>
                  </a:cubicBezTo>
                  <a:cubicBezTo>
                    <a:pt x="744" y="5917"/>
                    <a:pt x="856" y="6036"/>
                    <a:pt x="856" y="6036"/>
                  </a:cubicBezTo>
                  <a:lnTo>
                    <a:pt x="1001" y="6102"/>
                  </a:lnTo>
                  <a:cubicBezTo>
                    <a:pt x="1001" y="6102"/>
                    <a:pt x="1006" y="6103"/>
                    <a:pt x="1013" y="6103"/>
                  </a:cubicBezTo>
                  <a:cubicBezTo>
                    <a:pt x="1028" y="6103"/>
                    <a:pt x="1052" y="6097"/>
                    <a:pt x="1060" y="6062"/>
                  </a:cubicBezTo>
                  <a:cubicBezTo>
                    <a:pt x="1073" y="6003"/>
                    <a:pt x="1060" y="5911"/>
                    <a:pt x="1133" y="5865"/>
                  </a:cubicBezTo>
                  <a:cubicBezTo>
                    <a:pt x="1184" y="5837"/>
                    <a:pt x="1186" y="5789"/>
                    <a:pt x="1203" y="5789"/>
                  </a:cubicBezTo>
                  <a:cubicBezTo>
                    <a:pt x="1211" y="5789"/>
                    <a:pt x="1221" y="5797"/>
                    <a:pt x="1238" y="5819"/>
                  </a:cubicBezTo>
                  <a:cubicBezTo>
                    <a:pt x="1284" y="5875"/>
                    <a:pt x="1290" y="5915"/>
                    <a:pt x="1315" y="5915"/>
                  </a:cubicBezTo>
                  <a:cubicBezTo>
                    <a:pt x="1323" y="5915"/>
                    <a:pt x="1331" y="5912"/>
                    <a:pt x="1343" y="5904"/>
                  </a:cubicBezTo>
                  <a:cubicBezTo>
                    <a:pt x="1391" y="5869"/>
                    <a:pt x="1395" y="5817"/>
                    <a:pt x="1425" y="5817"/>
                  </a:cubicBezTo>
                  <a:cubicBezTo>
                    <a:pt x="1428" y="5817"/>
                    <a:pt x="1432" y="5817"/>
                    <a:pt x="1435" y="5819"/>
                  </a:cubicBezTo>
                  <a:cubicBezTo>
                    <a:pt x="1468" y="5832"/>
                    <a:pt x="1541" y="5898"/>
                    <a:pt x="1541" y="5931"/>
                  </a:cubicBezTo>
                  <a:cubicBezTo>
                    <a:pt x="1541" y="5970"/>
                    <a:pt x="1462" y="5990"/>
                    <a:pt x="1541" y="6056"/>
                  </a:cubicBezTo>
                  <a:cubicBezTo>
                    <a:pt x="1587" y="6098"/>
                    <a:pt x="1642" y="6110"/>
                    <a:pt x="1682" y="6110"/>
                  </a:cubicBezTo>
                  <a:cubicBezTo>
                    <a:pt x="1704" y="6110"/>
                    <a:pt x="1722" y="6106"/>
                    <a:pt x="1732" y="6102"/>
                  </a:cubicBezTo>
                  <a:cubicBezTo>
                    <a:pt x="1758" y="6095"/>
                    <a:pt x="1791" y="6075"/>
                    <a:pt x="1824" y="6075"/>
                  </a:cubicBezTo>
                  <a:cubicBezTo>
                    <a:pt x="1863" y="6075"/>
                    <a:pt x="2159" y="6181"/>
                    <a:pt x="2159" y="6181"/>
                  </a:cubicBezTo>
                  <a:cubicBezTo>
                    <a:pt x="2159" y="6181"/>
                    <a:pt x="2208" y="6234"/>
                    <a:pt x="2239" y="6234"/>
                  </a:cubicBezTo>
                  <a:cubicBezTo>
                    <a:pt x="2247" y="6234"/>
                    <a:pt x="2254" y="6230"/>
                    <a:pt x="2258" y="6220"/>
                  </a:cubicBezTo>
                  <a:cubicBezTo>
                    <a:pt x="2278" y="6174"/>
                    <a:pt x="2232" y="6154"/>
                    <a:pt x="2258" y="6128"/>
                  </a:cubicBezTo>
                  <a:cubicBezTo>
                    <a:pt x="2284" y="6095"/>
                    <a:pt x="2212" y="5996"/>
                    <a:pt x="2265" y="5996"/>
                  </a:cubicBezTo>
                  <a:cubicBezTo>
                    <a:pt x="2311" y="5996"/>
                    <a:pt x="2357" y="5996"/>
                    <a:pt x="2390" y="6023"/>
                  </a:cubicBezTo>
                  <a:cubicBezTo>
                    <a:pt x="2429" y="6056"/>
                    <a:pt x="2449" y="6075"/>
                    <a:pt x="2502" y="6075"/>
                  </a:cubicBezTo>
                  <a:cubicBezTo>
                    <a:pt x="2521" y="6075"/>
                    <a:pt x="2547" y="6077"/>
                    <a:pt x="2575" y="6077"/>
                  </a:cubicBezTo>
                  <a:cubicBezTo>
                    <a:pt x="2624" y="6077"/>
                    <a:pt x="2679" y="6072"/>
                    <a:pt x="2712" y="6042"/>
                  </a:cubicBezTo>
                  <a:cubicBezTo>
                    <a:pt x="2758" y="5990"/>
                    <a:pt x="2870" y="5904"/>
                    <a:pt x="2923" y="5891"/>
                  </a:cubicBezTo>
                  <a:cubicBezTo>
                    <a:pt x="2975" y="5878"/>
                    <a:pt x="3048" y="5871"/>
                    <a:pt x="3101" y="5871"/>
                  </a:cubicBezTo>
                  <a:cubicBezTo>
                    <a:pt x="3153" y="5871"/>
                    <a:pt x="3291" y="5898"/>
                    <a:pt x="3291" y="5898"/>
                  </a:cubicBezTo>
                  <a:cubicBezTo>
                    <a:pt x="3311" y="5871"/>
                    <a:pt x="3311" y="5865"/>
                    <a:pt x="3331" y="5852"/>
                  </a:cubicBezTo>
                  <a:cubicBezTo>
                    <a:pt x="3344" y="5832"/>
                    <a:pt x="3324" y="5779"/>
                    <a:pt x="3305" y="5773"/>
                  </a:cubicBezTo>
                  <a:cubicBezTo>
                    <a:pt x="3285" y="5766"/>
                    <a:pt x="3252" y="5740"/>
                    <a:pt x="3252" y="5707"/>
                  </a:cubicBezTo>
                  <a:cubicBezTo>
                    <a:pt x="3252" y="5674"/>
                    <a:pt x="3265" y="5615"/>
                    <a:pt x="3305" y="5575"/>
                  </a:cubicBezTo>
                  <a:cubicBezTo>
                    <a:pt x="3344" y="5529"/>
                    <a:pt x="3311" y="5509"/>
                    <a:pt x="3305" y="5490"/>
                  </a:cubicBezTo>
                  <a:cubicBezTo>
                    <a:pt x="3291" y="5470"/>
                    <a:pt x="3245" y="5463"/>
                    <a:pt x="3232" y="5450"/>
                  </a:cubicBezTo>
                  <a:cubicBezTo>
                    <a:pt x="3212" y="5437"/>
                    <a:pt x="3147" y="5220"/>
                    <a:pt x="3153" y="5200"/>
                  </a:cubicBezTo>
                  <a:cubicBezTo>
                    <a:pt x="3153" y="5193"/>
                    <a:pt x="3160" y="5187"/>
                    <a:pt x="3173" y="5187"/>
                  </a:cubicBezTo>
                  <a:cubicBezTo>
                    <a:pt x="3179" y="5187"/>
                    <a:pt x="3179" y="5180"/>
                    <a:pt x="3186" y="5180"/>
                  </a:cubicBezTo>
                  <a:lnTo>
                    <a:pt x="3199" y="5180"/>
                  </a:lnTo>
                  <a:cubicBezTo>
                    <a:pt x="3206" y="5180"/>
                    <a:pt x="3219" y="5174"/>
                    <a:pt x="3232" y="5174"/>
                  </a:cubicBezTo>
                  <a:cubicBezTo>
                    <a:pt x="3239" y="5174"/>
                    <a:pt x="3239" y="5174"/>
                    <a:pt x="3245" y="5167"/>
                  </a:cubicBezTo>
                  <a:cubicBezTo>
                    <a:pt x="3252" y="5167"/>
                    <a:pt x="3258" y="5161"/>
                    <a:pt x="3272" y="5161"/>
                  </a:cubicBezTo>
                  <a:cubicBezTo>
                    <a:pt x="3278" y="5154"/>
                    <a:pt x="3291" y="5147"/>
                    <a:pt x="3298" y="5134"/>
                  </a:cubicBezTo>
                  <a:cubicBezTo>
                    <a:pt x="3298" y="5128"/>
                    <a:pt x="3305" y="5128"/>
                    <a:pt x="3305" y="5121"/>
                  </a:cubicBezTo>
                  <a:cubicBezTo>
                    <a:pt x="3337" y="5055"/>
                    <a:pt x="3147" y="5016"/>
                    <a:pt x="3147" y="5016"/>
                  </a:cubicBezTo>
                  <a:cubicBezTo>
                    <a:pt x="3147" y="5016"/>
                    <a:pt x="3140" y="4950"/>
                    <a:pt x="3153" y="4937"/>
                  </a:cubicBezTo>
                  <a:cubicBezTo>
                    <a:pt x="3166" y="4924"/>
                    <a:pt x="3285" y="4924"/>
                    <a:pt x="3331" y="4910"/>
                  </a:cubicBezTo>
                  <a:cubicBezTo>
                    <a:pt x="3377" y="4897"/>
                    <a:pt x="3305" y="4825"/>
                    <a:pt x="3291" y="4799"/>
                  </a:cubicBezTo>
                  <a:cubicBezTo>
                    <a:pt x="3272" y="4779"/>
                    <a:pt x="3153" y="4779"/>
                    <a:pt x="3120" y="4759"/>
                  </a:cubicBezTo>
                  <a:cubicBezTo>
                    <a:pt x="3087" y="4739"/>
                    <a:pt x="2995" y="4687"/>
                    <a:pt x="2975" y="4647"/>
                  </a:cubicBezTo>
                  <a:cubicBezTo>
                    <a:pt x="2956" y="4608"/>
                    <a:pt x="3120" y="4384"/>
                    <a:pt x="3160" y="4331"/>
                  </a:cubicBezTo>
                  <a:cubicBezTo>
                    <a:pt x="3199" y="4279"/>
                    <a:pt x="3357" y="4154"/>
                    <a:pt x="3416" y="4088"/>
                  </a:cubicBezTo>
                  <a:cubicBezTo>
                    <a:pt x="3476" y="4022"/>
                    <a:pt x="3561" y="3950"/>
                    <a:pt x="3594" y="3904"/>
                  </a:cubicBezTo>
                  <a:cubicBezTo>
                    <a:pt x="3620" y="3864"/>
                    <a:pt x="3594" y="3838"/>
                    <a:pt x="3588" y="3838"/>
                  </a:cubicBezTo>
                  <a:lnTo>
                    <a:pt x="3581" y="3825"/>
                  </a:lnTo>
                  <a:cubicBezTo>
                    <a:pt x="3574" y="3838"/>
                    <a:pt x="3568" y="3838"/>
                    <a:pt x="3568" y="3838"/>
                  </a:cubicBezTo>
                  <a:lnTo>
                    <a:pt x="3449" y="3838"/>
                  </a:lnTo>
                  <a:cubicBezTo>
                    <a:pt x="3449" y="3838"/>
                    <a:pt x="3239" y="3818"/>
                    <a:pt x="3226" y="3818"/>
                  </a:cubicBezTo>
                  <a:cubicBezTo>
                    <a:pt x="3212" y="3818"/>
                    <a:pt x="3166" y="3778"/>
                    <a:pt x="3140" y="3739"/>
                  </a:cubicBezTo>
                  <a:cubicBezTo>
                    <a:pt x="3114" y="3700"/>
                    <a:pt x="3114" y="3634"/>
                    <a:pt x="3101" y="3594"/>
                  </a:cubicBezTo>
                  <a:cubicBezTo>
                    <a:pt x="3087" y="3548"/>
                    <a:pt x="3061" y="3535"/>
                    <a:pt x="3048" y="3535"/>
                  </a:cubicBezTo>
                  <a:cubicBezTo>
                    <a:pt x="3041" y="3528"/>
                    <a:pt x="2969" y="3482"/>
                    <a:pt x="2969" y="3449"/>
                  </a:cubicBezTo>
                  <a:cubicBezTo>
                    <a:pt x="2969" y="3417"/>
                    <a:pt x="3048" y="3357"/>
                    <a:pt x="3048" y="3351"/>
                  </a:cubicBezTo>
                  <a:cubicBezTo>
                    <a:pt x="3054" y="3338"/>
                    <a:pt x="3041" y="3318"/>
                    <a:pt x="3022" y="3245"/>
                  </a:cubicBezTo>
                  <a:cubicBezTo>
                    <a:pt x="3008" y="3206"/>
                    <a:pt x="2995" y="3198"/>
                    <a:pt x="2982" y="3198"/>
                  </a:cubicBezTo>
                  <a:cubicBezTo>
                    <a:pt x="2973" y="3198"/>
                    <a:pt x="2963" y="3202"/>
                    <a:pt x="2954" y="3202"/>
                  </a:cubicBezTo>
                  <a:cubicBezTo>
                    <a:pt x="2950" y="3202"/>
                    <a:pt x="2946" y="3201"/>
                    <a:pt x="2943" y="3199"/>
                  </a:cubicBezTo>
                  <a:cubicBezTo>
                    <a:pt x="2923" y="3186"/>
                    <a:pt x="2844" y="3166"/>
                    <a:pt x="2818" y="3140"/>
                  </a:cubicBezTo>
                  <a:cubicBezTo>
                    <a:pt x="2791" y="3114"/>
                    <a:pt x="2804" y="3068"/>
                    <a:pt x="2785" y="3015"/>
                  </a:cubicBezTo>
                  <a:cubicBezTo>
                    <a:pt x="2771" y="2962"/>
                    <a:pt x="2745" y="2989"/>
                    <a:pt x="2719" y="2962"/>
                  </a:cubicBezTo>
                  <a:cubicBezTo>
                    <a:pt x="2699" y="2943"/>
                    <a:pt x="2692" y="2897"/>
                    <a:pt x="2692" y="2897"/>
                  </a:cubicBezTo>
                  <a:cubicBezTo>
                    <a:pt x="2732" y="2837"/>
                    <a:pt x="2752" y="2785"/>
                    <a:pt x="2791" y="2719"/>
                  </a:cubicBezTo>
                  <a:cubicBezTo>
                    <a:pt x="2824" y="2653"/>
                    <a:pt x="2811" y="2614"/>
                    <a:pt x="2837" y="2548"/>
                  </a:cubicBezTo>
                  <a:cubicBezTo>
                    <a:pt x="2864" y="2482"/>
                    <a:pt x="2890" y="2515"/>
                    <a:pt x="2929" y="2489"/>
                  </a:cubicBezTo>
                  <a:cubicBezTo>
                    <a:pt x="2945" y="2482"/>
                    <a:pt x="2959" y="2480"/>
                    <a:pt x="2973" y="2480"/>
                  </a:cubicBezTo>
                  <a:cubicBezTo>
                    <a:pt x="3000" y="2480"/>
                    <a:pt x="3022" y="2489"/>
                    <a:pt x="3035" y="2489"/>
                  </a:cubicBezTo>
                  <a:cubicBezTo>
                    <a:pt x="3054" y="2489"/>
                    <a:pt x="3087" y="2390"/>
                    <a:pt x="3081" y="2317"/>
                  </a:cubicBezTo>
                  <a:cubicBezTo>
                    <a:pt x="3074" y="2238"/>
                    <a:pt x="3054" y="2146"/>
                    <a:pt x="3028" y="2100"/>
                  </a:cubicBezTo>
                  <a:cubicBezTo>
                    <a:pt x="3014" y="2079"/>
                    <a:pt x="2984" y="2071"/>
                    <a:pt x="2947" y="2071"/>
                  </a:cubicBezTo>
                  <a:cubicBezTo>
                    <a:pt x="2913" y="2071"/>
                    <a:pt x="2875" y="2078"/>
                    <a:pt x="2837" y="2087"/>
                  </a:cubicBezTo>
                  <a:cubicBezTo>
                    <a:pt x="2758" y="2107"/>
                    <a:pt x="2686" y="2186"/>
                    <a:pt x="2666" y="2206"/>
                  </a:cubicBezTo>
                  <a:cubicBezTo>
                    <a:pt x="2665" y="2207"/>
                    <a:pt x="2664" y="2207"/>
                    <a:pt x="2662" y="2207"/>
                  </a:cubicBezTo>
                  <a:cubicBezTo>
                    <a:pt x="2637" y="2207"/>
                    <a:pt x="2553" y="2052"/>
                    <a:pt x="2535" y="2015"/>
                  </a:cubicBezTo>
                  <a:cubicBezTo>
                    <a:pt x="2515" y="1982"/>
                    <a:pt x="2416" y="1896"/>
                    <a:pt x="2383" y="1830"/>
                  </a:cubicBezTo>
                  <a:cubicBezTo>
                    <a:pt x="2357" y="1771"/>
                    <a:pt x="2357" y="1732"/>
                    <a:pt x="2357" y="1679"/>
                  </a:cubicBezTo>
                  <a:cubicBezTo>
                    <a:pt x="2357" y="1655"/>
                    <a:pt x="2355" y="1647"/>
                    <a:pt x="2349" y="1647"/>
                  </a:cubicBezTo>
                  <a:cubicBezTo>
                    <a:pt x="2340" y="1647"/>
                    <a:pt x="2322" y="1665"/>
                    <a:pt x="2291" y="1672"/>
                  </a:cubicBezTo>
                  <a:cubicBezTo>
                    <a:pt x="2284" y="1675"/>
                    <a:pt x="2277" y="1675"/>
                    <a:pt x="2270" y="1675"/>
                  </a:cubicBezTo>
                  <a:cubicBezTo>
                    <a:pt x="2233" y="1675"/>
                    <a:pt x="2199" y="1649"/>
                    <a:pt x="2166" y="1626"/>
                  </a:cubicBezTo>
                  <a:cubicBezTo>
                    <a:pt x="2133" y="1593"/>
                    <a:pt x="2271" y="1541"/>
                    <a:pt x="2324" y="1495"/>
                  </a:cubicBezTo>
                  <a:cubicBezTo>
                    <a:pt x="2383" y="1455"/>
                    <a:pt x="2416" y="1139"/>
                    <a:pt x="2416" y="1139"/>
                  </a:cubicBezTo>
                  <a:cubicBezTo>
                    <a:pt x="2416" y="1139"/>
                    <a:pt x="2423" y="988"/>
                    <a:pt x="2416" y="929"/>
                  </a:cubicBezTo>
                  <a:cubicBezTo>
                    <a:pt x="2409" y="870"/>
                    <a:pt x="2423" y="652"/>
                    <a:pt x="2416" y="567"/>
                  </a:cubicBezTo>
                  <a:cubicBezTo>
                    <a:pt x="2409" y="488"/>
                    <a:pt x="2344" y="376"/>
                    <a:pt x="2311" y="323"/>
                  </a:cubicBezTo>
                  <a:cubicBezTo>
                    <a:pt x="2284" y="277"/>
                    <a:pt x="2166" y="198"/>
                    <a:pt x="2107" y="139"/>
                  </a:cubicBezTo>
                  <a:cubicBezTo>
                    <a:pt x="2087" y="117"/>
                    <a:pt x="2071" y="110"/>
                    <a:pt x="2056" y="110"/>
                  </a:cubicBezTo>
                  <a:cubicBezTo>
                    <a:pt x="2027" y="110"/>
                    <a:pt x="2004" y="139"/>
                    <a:pt x="1969" y="139"/>
                  </a:cubicBezTo>
                  <a:cubicBezTo>
                    <a:pt x="1953" y="137"/>
                    <a:pt x="1931" y="136"/>
                    <a:pt x="1909" y="136"/>
                  </a:cubicBezTo>
                  <a:cubicBezTo>
                    <a:pt x="1864" y="136"/>
                    <a:pt x="1817" y="139"/>
                    <a:pt x="1817" y="139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34" name="Google Shape;540;g11fda45577e_0_550">
              <a:extLst>
                <a:ext uri="{FF2B5EF4-FFF2-40B4-BE49-F238E27FC236}">
                  <a16:creationId xmlns:a16="http://schemas.microsoft.com/office/drawing/2014/main" id="{268D214A-4527-42D5-B06B-D6959E5B67D5}"/>
                </a:ext>
              </a:extLst>
            </p:cNvPr>
            <p:cNvSpPr/>
            <p:nvPr/>
          </p:nvSpPr>
          <p:spPr>
            <a:xfrm>
              <a:off x="6373067" y="4294554"/>
              <a:ext cx="915977" cy="894211"/>
            </a:xfrm>
            <a:custGeom>
              <a:avLst/>
              <a:gdLst/>
              <a:ahLst/>
              <a:cxnLst/>
              <a:rect l="l" t="t" r="r" b="b"/>
              <a:pathLst>
                <a:path w="5134" h="5012" extrusionOk="0">
                  <a:moveTo>
                    <a:pt x="1342" y="1"/>
                  </a:moveTo>
                  <a:cubicBezTo>
                    <a:pt x="1306" y="1"/>
                    <a:pt x="1277" y="5"/>
                    <a:pt x="1257" y="29"/>
                  </a:cubicBezTo>
                  <a:cubicBezTo>
                    <a:pt x="1231" y="75"/>
                    <a:pt x="1224" y="82"/>
                    <a:pt x="1165" y="82"/>
                  </a:cubicBezTo>
                  <a:cubicBezTo>
                    <a:pt x="1124" y="82"/>
                    <a:pt x="1055" y="46"/>
                    <a:pt x="995" y="46"/>
                  </a:cubicBezTo>
                  <a:cubicBezTo>
                    <a:pt x="958" y="46"/>
                    <a:pt x="924" y="59"/>
                    <a:pt x="902" y="102"/>
                  </a:cubicBezTo>
                  <a:cubicBezTo>
                    <a:pt x="836" y="220"/>
                    <a:pt x="665" y="358"/>
                    <a:pt x="599" y="391"/>
                  </a:cubicBezTo>
                  <a:cubicBezTo>
                    <a:pt x="540" y="424"/>
                    <a:pt x="500" y="417"/>
                    <a:pt x="408" y="424"/>
                  </a:cubicBezTo>
                  <a:lnTo>
                    <a:pt x="342" y="424"/>
                  </a:lnTo>
                  <a:cubicBezTo>
                    <a:pt x="342" y="464"/>
                    <a:pt x="349" y="523"/>
                    <a:pt x="369" y="556"/>
                  </a:cubicBezTo>
                  <a:cubicBezTo>
                    <a:pt x="408" y="615"/>
                    <a:pt x="474" y="661"/>
                    <a:pt x="481" y="700"/>
                  </a:cubicBezTo>
                  <a:cubicBezTo>
                    <a:pt x="481" y="740"/>
                    <a:pt x="428" y="766"/>
                    <a:pt x="408" y="786"/>
                  </a:cubicBezTo>
                  <a:cubicBezTo>
                    <a:pt x="388" y="806"/>
                    <a:pt x="362" y="799"/>
                    <a:pt x="349" y="898"/>
                  </a:cubicBezTo>
                  <a:cubicBezTo>
                    <a:pt x="329" y="990"/>
                    <a:pt x="303" y="1102"/>
                    <a:pt x="303" y="1122"/>
                  </a:cubicBezTo>
                  <a:cubicBezTo>
                    <a:pt x="296" y="1141"/>
                    <a:pt x="309" y="1128"/>
                    <a:pt x="323" y="1201"/>
                  </a:cubicBezTo>
                  <a:cubicBezTo>
                    <a:pt x="342" y="1273"/>
                    <a:pt x="356" y="1372"/>
                    <a:pt x="323" y="1378"/>
                  </a:cubicBezTo>
                  <a:cubicBezTo>
                    <a:pt x="321" y="1379"/>
                    <a:pt x="320" y="1379"/>
                    <a:pt x="318" y="1379"/>
                  </a:cubicBezTo>
                  <a:cubicBezTo>
                    <a:pt x="301" y="1379"/>
                    <a:pt x="279" y="1356"/>
                    <a:pt x="258" y="1356"/>
                  </a:cubicBezTo>
                  <a:cubicBezTo>
                    <a:pt x="248" y="1356"/>
                    <a:pt x="239" y="1362"/>
                    <a:pt x="231" y="1378"/>
                  </a:cubicBezTo>
                  <a:cubicBezTo>
                    <a:pt x="198" y="1431"/>
                    <a:pt x="66" y="1721"/>
                    <a:pt x="53" y="1753"/>
                  </a:cubicBezTo>
                  <a:cubicBezTo>
                    <a:pt x="33" y="1786"/>
                    <a:pt x="0" y="1832"/>
                    <a:pt x="40" y="1872"/>
                  </a:cubicBezTo>
                  <a:cubicBezTo>
                    <a:pt x="73" y="1905"/>
                    <a:pt x="132" y="1911"/>
                    <a:pt x="178" y="1957"/>
                  </a:cubicBezTo>
                  <a:cubicBezTo>
                    <a:pt x="217" y="2004"/>
                    <a:pt x="184" y="2050"/>
                    <a:pt x="184" y="2050"/>
                  </a:cubicBezTo>
                  <a:cubicBezTo>
                    <a:pt x="184" y="2050"/>
                    <a:pt x="20" y="2076"/>
                    <a:pt x="13" y="2096"/>
                  </a:cubicBezTo>
                  <a:cubicBezTo>
                    <a:pt x="7" y="2115"/>
                    <a:pt x="0" y="2300"/>
                    <a:pt x="59" y="2379"/>
                  </a:cubicBezTo>
                  <a:cubicBezTo>
                    <a:pt x="112" y="2451"/>
                    <a:pt x="152" y="2510"/>
                    <a:pt x="184" y="2570"/>
                  </a:cubicBezTo>
                  <a:cubicBezTo>
                    <a:pt x="211" y="2629"/>
                    <a:pt x="244" y="2734"/>
                    <a:pt x="224" y="2853"/>
                  </a:cubicBezTo>
                  <a:cubicBezTo>
                    <a:pt x="204" y="2978"/>
                    <a:pt x="152" y="3149"/>
                    <a:pt x="152" y="3149"/>
                  </a:cubicBezTo>
                  <a:cubicBezTo>
                    <a:pt x="152" y="3149"/>
                    <a:pt x="105" y="3188"/>
                    <a:pt x="125" y="3234"/>
                  </a:cubicBezTo>
                  <a:cubicBezTo>
                    <a:pt x="152" y="3280"/>
                    <a:pt x="178" y="3267"/>
                    <a:pt x="178" y="3320"/>
                  </a:cubicBezTo>
                  <a:cubicBezTo>
                    <a:pt x="178" y="3372"/>
                    <a:pt x="171" y="3478"/>
                    <a:pt x="132" y="3491"/>
                  </a:cubicBezTo>
                  <a:cubicBezTo>
                    <a:pt x="92" y="3504"/>
                    <a:pt x="86" y="3570"/>
                    <a:pt x="138" y="3570"/>
                  </a:cubicBezTo>
                  <a:cubicBezTo>
                    <a:pt x="158" y="3572"/>
                    <a:pt x="175" y="3573"/>
                    <a:pt x="191" y="3573"/>
                  </a:cubicBezTo>
                  <a:cubicBezTo>
                    <a:pt x="222" y="3573"/>
                    <a:pt x="250" y="3570"/>
                    <a:pt x="290" y="3570"/>
                  </a:cubicBezTo>
                  <a:cubicBezTo>
                    <a:pt x="293" y="3570"/>
                    <a:pt x="296" y="3570"/>
                    <a:pt x="299" y="3570"/>
                  </a:cubicBezTo>
                  <a:cubicBezTo>
                    <a:pt x="332" y="3570"/>
                    <a:pt x="342" y="3548"/>
                    <a:pt x="359" y="3548"/>
                  </a:cubicBezTo>
                  <a:cubicBezTo>
                    <a:pt x="368" y="3548"/>
                    <a:pt x="379" y="3553"/>
                    <a:pt x="395" y="3570"/>
                  </a:cubicBezTo>
                  <a:cubicBezTo>
                    <a:pt x="448" y="3629"/>
                    <a:pt x="514" y="3675"/>
                    <a:pt x="592" y="3675"/>
                  </a:cubicBezTo>
                  <a:cubicBezTo>
                    <a:pt x="641" y="3675"/>
                    <a:pt x="794" y="3687"/>
                    <a:pt x="919" y="3687"/>
                  </a:cubicBezTo>
                  <a:cubicBezTo>
                    <a:pt x="981" y="3687"/>
                    <a:pt x="1036" y="3684"/>
                    <a:pt x="1066" y="3675"/>
                  </a:cubicBezTo>
                  <a:cubicBezTo>
                    <a:pt x="1152" y="3655"/>
                    <a:pt x="1165" y="3563"/>
                    <a:pt x="1198" y="3563"/>
                  </a:cubicBezTo>
                  <a:cubicBezTo>
                    <a:pt x="1237" y="3563"/>
                    <a:pt x="1277" y="3590"/>
                    <a:pt x="1310" y="3629"/>
                  </a:cubicBezTo>
                  <a:cubicBezTo>
                    <a:pt x="1343" y="3675"/>
                    <a:pt x="1441" y="3708"/>
                    <a:pt x="1481" y="3708"/>
                  </a:cubicBezTo>
                  <a:cubicBezTo>
                    <a:pt x="1512" y="3708"/>
                    <a:pt x="1519" y="3691"/>
                    <a:pt x="1540" y="3691"/>
                  </a:cubicBezTo>
                  <a:cubicBezTo>
                    <a:pt x="1550" y="3691"/>
                    <a:pt x="1564" y="3695"/>
                    <a:pt x="1586" y="3708"/>
                  </a:cubicBezTo>
                  <a:cubicBezTo>
                    <a:pt x="1652" y="3741"/>
                    <a:pt x="1744" y="3794"/>
                    <a:pt x="1751" y="3840"/>
                  </a:cubicBezTo>
                  <a:cubicBezTo>
                    <a:pt x="1764" y="3892"/>
                    <a:pt x="1777" y="3958"/>
                    <a:pt x="1784" y="3978"/>
                  </a:cubicBezTo>
                  <a:cubicBezTo>
                    <a:pt x="1790" y="4004"/>
                    <a:pt x="1836" y="4004"/>
                    <a:pt x="1823" y="4077"/>
                  </a:cubicBezTo>
                  <a:cubicBezTo>
                    <a:pt x="1817" y="4149"/>
                    <a:pt x="1784" y="4182"/>
                    <a:pt x="1790" y="4254"/>
                  </a:cubicBezTo>
                  <a:cubicBezTo>
                    <a:pt x="1790" y="4320"/>
                    <a:pt x="1836" y="4347"/>
                    <a:pt x="1856" y="4399"/>
                  </a:cubicBezTo>
                  <a:cubicBezTo>
                    <a:pt x="1876" y="4452"/>
                    <a:pt x="1869" y="4498"/>
                    <a:pt x="1869" y="4531"/>
                  </a:cubicBezTo>
                  <a:cubicBezTo>
                    <a:pt x="1869" y="4564"/>
                    <a:pt x="1836" y="4616"/>
                    <a:pt x="1863" y="4682"/>
                  </a:cubicBezTo>
                  <a:cubicBezTo>
                    <a:pt x="1896" y="4741"/>
                    <a:pt x="1929" y="4787"/>
                    <a:pt x="1929" y="4834"/>
                  </a:cubicBezTo>
                  <a:cubicBezTo>
                    <a:pt x="1929" y="4880"/>
                    <a:pt x="1909" y="4919"/>
                    <a:pt x="2021" y="4939"/>
                  </a:cubicBezTo>
                  <a:cubicBezTo>
                    <a:pt x="2105" y="4954"/>
                    <a:pt x="2207" y="4972"/>
                    <a:pt x="2264" y="4972"/>
                  </a:cubicBezTo>
                  <a:cubicBezTo>
                    <a:pt x="2283" y="4972"/>
                    <a:pt x="2297" y="4970"/>
                    <a:pt x="2304" y="4965"/>
                  </a:cubicBezTo>
                  <a:cubicBezTo>
                    <a:pt x="2330" y="4945"/>
                    <a:pt x="2422" y="4899"/>
                    <a:pt x="2442" y="4886"/>
                  </a:cubicBezTo>
                  <a:cubicBezTo>
                    <a:pt x="2457" y="4882"/>
                    <a:pt x="2514" y="4879"/>
                    <a:pt x="2561" y="4879"/>
                  </a:cubicBezTo>
                  <a:cubicBezTo>
                    <a:pt x="2595" y="4879"/>
                    <a:pt x="2623" y="4881"/>
                    <a:pt x="2626" y="4886"/>
                  </a:cubicBezTo>
                  <a:cubicBezTo>
                    <a:pt x="2626" y="4893"/>
                    <a:pt x="2685" y="4985"/>
                    <a:pt x="2699" y="5011"/>
                  </a:cubicBezTo>
                  <a:cubicBezTo>
                    <a:pt x="2699" y="5011"/>
                    <a:pt x="2771" y="5005"/>
                    <a:pt x="2843" y="4965"/>
                  </a:cubicBezTo>
                  <a:cubicBezTo>
                    <a:pt x="2916" y="4926"/>
                    <a:pt x="2896" y="4906"/>
                    <a:pt x="2916" y="4840"/>
                  </a:cubicBezTo>
                  <a:cubicBezTo>
                    <a:pt x="2935" y="4781"/>
                    <a:pt x="2929" y="4735"/>
                    <a:pt x="2949" y="4656"/>
                  </a:cubicBezTo>
                  <a:cubicBezTo>
                    <a:pt x="2968" y="4577"/>
                    <a:pt x="3028" y="4590"/>
                    <a:pt x="3080" y="4551"/>
                  </a:cubicBezTo>
                  <a:cubicBezTo>
                    <a:pt x="3139" y="4511"/>
                    <a:pt x="3113" y="4478"/>
                    <a:pt x="3113" y="4452"/>
                  </a:cubicBezTo>
                  <a:cubicBezTo>
                    <a:pt x="3113" y="4425"/>
                    <a:pt x="3146" y="4294"/>
                    <a:pt x="3186" y="4254"/>
                  </a:cubicBezTo>
                  <a:cubicBezTo>
                    <a:pt x="3225" y="4208"/>
                    <a:pt x="3390" y="4083"/>
                    <a:pt x="3462" y="4037"/>
                  </a:cubicBezTo>
                  <a:cubicBezTo>
                    <a:pt x="3462" y="4037"/>
                    <a:pt x="3475" y="4031"/>
                    <a:pt x="3482" y="4024"/>
                  </a:cubicBezTo>
                  <a:cubicBezTo>
                    <a:pt x="3488" y="4017"/>
                    <a:pt x="3488" y="4017"/>
                    <a:pt x="3495" y="4011"/>
                  </a:cubicBezTo>
                  <a:cubicBezTo>
                    <a:pt x="3501" y="4004"/>
                    <a:pt x="3508" y="4004"/>
                    <a:pt x="3515" y="3998"/>
                  </a:cubicBezTo>
                  <a:cubicBezTo>
                    <a:pt x="3528" y="3991"/>
                    <a:pt x="3534" y="3978"/>
                    <a:pt x="3548" y="3971"/>
                  </a:cubicBezTo>
                  <a:cubicBezTo>
                    <a:pt x="3554" y="3971"/>
                    <a:pt x="3554" y="3965"/>
                    <a:pt x="3561" y="3958"/>
                  </a:cubicBezTo>
                  <a:cubicBezTo>
                    <a:pt x="3567" y="3952"/>
                    <a:pt x="3574" y="3952"/>
                    <a:pt x="3580" y="3945"/>
                  </a:cubicBezTo>
                  <a:cubicBezTo>
                    <a:pt x="3653" y="3879"/>
                    <a:pt x="3745" y="3807"/>
                    <a:pt x="3824" y="3741"/>
                  </a:cubicBezTo>
                  <a:cubicBezTo>
                    <a:pt x="3831" y="3734"/>
                    <a:pt x="3837" y="3728"/>
                    <a:pt x="3844" y="3721"/>
                  </a:cubicBezTo>
                  <a:cubicBezTo>
                    <a:pt x="3857" y="3708"/>
                    <a:pt x="3870" y="3695"/>
                    <a:pt x="3883" y="3688"/>
                  </a:cubicBezTo>
                  <a:cubicBezTo>
                    <a:pt x="3890" y="3682"/>
                    <a:pt x="3896" y="3675"/>
                    <a:pt x="3903" y="3669"/>
                  </a:cubicBezTo>
                  <a:cubicBezTo>
                    <a:pt x="3923" y="3649"/>
                    <a:pt x="3942" y="3636"/>
                    <a:pt x="3949" y="3623"/>
                  </a:cubicBezTo>
                  <a:lnTo>
                    <a:pt x="3956" y="3623"/>
                  </a:lnTo>
                  <a:cubicBezTo>
                    <a:pt x="3982" y="3590"/>
                    <a:pt x="4094" y="3537"/>
                    <a:pt x="4179" y="3471"/>
                  </a:cubicBezTo>
                  <a:cubicBezTo>
                    <a:pt x="4265" y="3405"/>
                    <a:pt x="4291" y="3405"/>
                    <a:pt x="4278" y="3372"/>
                  </a:cubicBezTo>
                  <a:cubicBezTo>
                    <a:pt x="4265" y="3333"/>
                    <a:pt x="4278" y="3267"/>
                    <a:pt x="4311" y="3241"/>
                  </a:cubicBezTo>
                  <a:cubicBezTo>
                    <a:pt x="4337" y="3221"/>
                    <a:pt x="4423" y="3188"/>
                    <a:pt x="4423" y="3188"/>
                  </a:cubicBezTo>
                  <a:cubicBezTo>
                    <a:pt x="4423" y="3188"/>
                    <a:pt x="4416" y="3063"/>
                    <a:pt x="4397" y="3030"/>
                  </a:cubicBezTo>
                  <a:cubicBezTo>
                    <a:pt x="4383" y="2997"/>
                    <a:pt x="4416" y="2964"/>
                    <a:pt x="4515" y="2833"/>
                  </a:cubicBezTo>
                  <a:cubicBezTo>
                    <a:pt x="4553" y="2785"/>
                    <a:pt x="4577" y="2772"/>
                    <a:pt x="4595" y="2772"/>
                  </a:cubicBezTo>
                  <a:cubicBezTo>
                    <a:pt x="4619" y="2772"/>
                    <a:pt x="4633" y="2793"/>
                    <a:pt x="4653" y="2793"/>
                  </a:cubicBezTo>
                  <a:cubicBezTo>
                    <a:pt x="4659" y="2793"/>
                    <a:pt x="4666" y="2791"/>
                    <a:pt x="4673" y="2787"/>
                  </a:cubicBezTo>
                  <a:cubicBezTo>
                    <a:pt x="4726" y="2754"/>
                    <a:pt x="4673" y="2701"/>
                    <a:pt x="4673" y="2635"/>
                  </a:cubicBezTo>
                  <a:cubicBezTo>
                    <a:pt x="4673" y="2570"/>
                    <a:pt x="4653" y="2438"/>
                    <a:pt x="4719" y="2359"/>
                  </a:cubicBezTo>
                  <a:cubicBezTo>
                    <a:pt x="4778" y="2280"/>
                    <a:pt x="4956" y="2273"/>
                    <a:pt x="4976" y="2273"/>
                  </a:cubicBezTo>
                  <a:cubicBezTo>
                    <a:pt x="4989" y="2273"/>
                    <a:pt x="5061" y="2122"/>
                    <a:pt x="5061" y="2122"/>
                  </a:cubicBezTo>
                  <a:cubicBezTo>
                    <a:pt x="5061" y="2122"/>
                    <a:pt x="5041" y="2017"/>
                    <a:pt x="5041" y="1997"/>
                  </a:cubicBezTo>
                  <a:cubicBezTo>
                    <a:pt x="5041" y="1971"/>
                    <a:pt x="5022" y="1865"/>
                    <a:pt x="5022" y="1826"/>
                  </a:cubicBezTo>
                  <a:cubicBezTo>
                    <a:pt x="5022" y="1786"/>
                    <a:pt x="5068" y="1767"/>
                    <a:pt x="5134" y="1714"/>
                  </a:cubicBezTo>
                  <a:cubicBezTo>
                    <a:pt x="5081" y="1655"/>
                    <a:pt x="5055" y="1576"/>
                    <a:pt x="4982" y="1536"/>
                  </a:cubicBezTo>
                  <a:cubicBezTo>
                    <a:pt x="4910" y="1497"/>
                    <a:pt x="4897" y="1477"/>
                    <a:pt x="4877" y="1444"/>
                  </a:cubicBezTo>
                  <a:cubicBezTo>
                    <a:pt x="4857" y="1418"/>
                    <a:pt x="4732" y="1365"/>
                    <a:pt x="4686" y="1359"/>
                  </a:cubicBezTo>
                  <a:cubicBezTo>
                    <a:pt x="4647" y="1352"/>
                    <a:pt x="4443" y="1332"/>
                    <a:pt x="4357" y="1266"/>
                  </a:cubicBezTo>
                  <a:cubicBezTo>
                    <a:pt x="4271" y="1201"/>
                    <a:pt x="4179" y="1155"/>
                    <a:pt x="4140" y="1089"/>
                  </a:cubicBezTo>
                  <a:cubicBezTo>
                    <a:pt x="4094" y="1030"/>
                    <a:pt x="4081" y="1049"/>
                    <a:pt x="3956" y="1036"/>
                  </a:cubicBezTo>
                  <a:cubicBezTo>
                    <a:pt x="3931" y="1033"/>
                    <a:pt x="3915" y="1032"/>
                    <a:pt x="3905" y="1032"/>
                  </a:cubicBezTo>
                  <a:cubicBezTo>
                    <a:pt x="3865" y="1032"/>
                    <a:pt x="3905" y="1051"/>
                    <a:pt x="3837" y="1082"/>
                  </a:cubicBezTo>
                  <a:cubicBezTo>
                    <a:pt x="3820" y="1089"/>
                    <a:pt x="3806" y="1093"/>
                    <a:pt x="3795" y="1093"/>
                  </a:cubicBezTo>
                  <a:cubicBezTo>
                    <a:pt x="3756" y="1093"/>
                    <a:pt x="3748" y="1055"/>
                    <a:pt x="3712" y="1030"/>
                  </a:cubicBezTo>
                  <a:cubicBezTo>
                    <a:pt x="3666" y="1003"/>
                    <a:pt x="3725" y="957"/>
                    <a:pt x="3752" y="937"/>
                  </a:cubicBezTo>
                  <a:cubicBezTo>
                    <a:pt x="3771" y="918"/>
                    <a:pt x="3804" y="799"/>
                    <a:pt x="3804" y="799"/>
                  </a:cubicBezTo>
                  <a:cubicBezTo>
                    <a:pt x="3804" y="799"/>
                    <a:pt x="3633" y="786"/>
                    <a:pt x="3567" y="733"/>
                  </a:cubicBezTo>
                  <a:cubicBezTo>
                    <a:pt x="3501" y="674"/>
                    <a:pt x="3567" y="621"/>
                    <a:pt x="3567" y="621"/>
                  </a:cubicBezTo>
                  <a:cubicBezTo>
                    <a:pt x="3501" y="621"/>
                    <a:pt x="3350" y="556"/>
                    <a:pt x="3324" y="556"/>
                  </a:cubicBezTo>
                  <a:cubicBezTo>
                    <a:pt x="3291" y="556"/>
                    <a:pt x="3166" y="569"/>
                    <a:pt x="3146" y="569"/>
                  </a:cubicBezTo>
                  <a:cubicBezTo>
                    <a:pt x="3126" y="569"/>
                    <a:pt x="3041" y="470"/>
                    <a:pt x="3041" y="450"/>
                  </a:cubicBezTo>
                  <a:cubicBezTo>
                    <a:pt x="3041" y="431"/>
                    <a:pt x="3061" y="385"/>
                    <a:pt x="3100" y="338"/>
                  </a:cubicBezTo>
                  <a:cubicBezTo>
                    <a:pt x="3146" y="286"/>
                    <a:pt x="3186" y="259"/>
                    <a:pt x="3186" y="207"/>
                  </a:cubicBezTo>
                  <a:cubicBezTo>
                    <a:pt x="3186" y="161"/>
                    <a:pt x="3146" y="3"/>
                    <a:pt x="3126" y="3"/>
                  </a:cubicBezTo>
                  <a:cubicBezTo>
                    <a:pt x="3107" y="3"/>
                    <a:pt x="2929" y="174"/>
                    <a:pt x="2929" y="174"/>
                  </a:cubicBezTo>
                  <a:cubicBezTo>
                    <a:pt x="2929" y="174"/>
                    <a:pt x="2903" y="174"/>
                    <a:pt x="2870" y="227"/>
                  </a:cubicBezTo>
                  <a:cubicBezTo>
                    <a:pt x="2837" y="279"/>
                    <a:pt x="2758" y="319"/>
                    <a:pt x="2758" y="319"/>
                  </a:cubicBezTo>
                  <a:cubicBezTo>
                    <a:pt x="2758" y="319"/>
                    <a:pt x="2705" y="292"/>
                    <a:pt x="2659" y="253"/>
                  </a:cubicBezTo>
                  <a:cubicBezTo>
                    <a:pt x="2612" y="223"/>
                    <a:pt x="2607" y="124"/>
                    <a:pt x="2529" y="124"/>
                  </a:cubicBezTo>
                  <a:cubicBezTo>
                    <a:pt x="2521" y="124"/>
                    <a:pt x="2511" y="125"/>
                    <a:pt x="2501" y="128"/>
                  </a:cubicBezTo>
                  <a:cubicBezTo>
                    <a:pt x="2402" y="154"/>
                    <a:pt x="2310" y="187"/>
                    <a:pt x="2290" y="213"/>
                  </a:cubicBezTo>
                  <a:cubicBezTo>
                    <a:pt x="2272" y="237"/>
                    <a:pt x="2282" y="267"/>
                    <a:pt x="2199" y="267"/>
                  </a:cubicBezTo>
                  <a:cubicBezTo>
                    <a:pt x="2191" y="267"/>
                    <a:pt x="2182" y="267"/>
                    <a:pt x="2172" y="266"/>
                  </a:cubicBezTo>
                  <a:cubicBezTo>
                    <a:pt x="2054" y="259"/>
                    <a:pt x="1843" y="115"/>
                    <a:pt x="1823" y="108"/>
                  </a:cubicBezTo>
                  <a:cubicBezTo>
                    <a:pt x="1797" y="102"/>
                    <a:pt x="1488" y="3"/>
                    <a:pt x="1422" y="3"/>
                  </a:cubicBezTo>
                  <a:cubicBezTo>
                    <a:pt x="1393" y="3"/>
                    <a:pt x="1366" y="1"/>
                    <a:pt x="1342" y="1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35" name="Google Shape;541;g11fda45577e_0_550">
              <a:extLst>
                <a:ext uri="{FF2B5EF4-FFF2-40B4-BE49-F238E27FC236}">
                  <a16:creationId xmlns:a16="http://schemas.microsoft.com/office/drawing/2014/main" id="{43237600-E412-4209-9CB6-7EE1B4093D40}"/>
                </a:ext>
              </a:extLst>
            </p:cNvPr>
            <p:cNvSpPr/>
            <p:nvPr/>
          </p:nvSpPr>
          <p:spPr>
            <a:xfrm>
              <a:off x="5922042" y="2984646"/>
              <a:ext cx="1455144" cy="1420888"/>
            </a:xfrm>
            <a:custGeom>
              <a:avLst/>
              <a:gdLst/>
              <a:ahLst/>
              <a:cxnLst/>
              <a:rect l="l" t="t" r="r" b="b"/>
              <a:pathLst>
                <a:path w="8156" h="7964" extrusionOk="0">
                  <a:moveTo>
                    <a:pt x="2449" y="0"/>
                  </a:moveTo>
                  <a:cubicBezTo>
                    <a:pt x="2337" y="0"/>
                    <a:pt x="2462" y="92"/>
                    <a:pt x="2449" y="158"/>
                  </a:cubicBezTo>
                  <a:cubicBezTo>
                    <a:pt x="2436" y="217"/>
                    <a:pt x="2337" y="303"/>
                    <a:pt x="2337" y="323"/>
                  </a:cubicBezTo>
                  <a:cubicBezTo>
                    <a:pt x="2337" y="342"/>
                    <a:pt x="2357" y="500"/>
                    <a:pt x="2390" y="553"/>
                  </a:cubicBezTo>
                  <a:cubicBezTo>
                    <a:pt x="2423" y="606"/>
                    <a:pt x="2364" y="717"/>
                    <a:pt x="2344" y="763"/>
                  </a:cubicBezTo>
                  <a:cubicBezTo>
                    <a:pt x="2331" y="816"/>
                    <a:pt x="2311" y="842"/>
                    <a:pt x="2318" y="928"/>
                  </a:cubicBezTo>
                  <a:cubicBezTo>
                    <a:pt x="2324" y="1014"/>
                    <a:pt x="2318" y="1073"/>
                    <a:pt x="2318" y="1073"/>
                  </a:cubicBezTo>
                  <a:lnTo>
                    <a:pt x="1482" y="1079"/>
                  </a:lnTo>
                  <a:lnTo>
                    <a:pt x="93" y="1099"/>
                  </a:lnTo>
                  <a:cubicBezTo>
                    <a:pt x="100" y="1106"/>
                    <a:pt x="106" y="1119"/>
                    <a:pt x="106" y="1132"/>
                  </a:cubicBezTo>
                  <a:lnTo>
                    <a:pt x="106" y="1349"/>
                  </a:lnTo>
                  <a:lnTo>
                    <a:pt x="1" y="1461"/>
                  </a:lnTo>
                  <a:cubicBezTo>
                    <a:pt x="1" y="1461"/>
                    <a:pt x="27" y="1566"/>
                    <a:pt x="47" y="1586"/>
                  </a:cubicBezTo>
                  <a:cubicBezTo>
                    <a:pt x="67" y="1612"/>
                    <a:pt x="93" y="1724"/>
                    <a:pt x="73" y="1770"/>
                  </a:cubicBezTo>
                  <a:cubicBezTo>
                    <a:pt x="54" y="1823"/>
                    <a:pt x="40" y="1843"/>
                    <a:pt x="40" y="1869"/>
                  </a:cubicBezTo>
                  <a:cubicBezTo>
                    <a:pt x="40" y="1889"/>
                    <a:pt x="67" y="1922"/>
                    <a:pt x="86" y="1948"/>
                  </a:cubicBezTo>
                  <a:cubicBezTo>
                    <a:pt x="106" y="1974"/>
                    <a:pt x="119" y="1994"/>
                    <a:pt x="106" y="2007"/>
                  </a:cubicBezTo>
                  <a:cubicBezTo>
                    <a:pt x="93" y="2040"/>
                    <a:pt x="21" y="2106"/>
                    <a:pt x="47" y="2178"/>
                  </a:cubicBezTo>
                  <a:cubicBezTo>
                    <a:pt x="73" y="2251"/>
                    <a:pt x="106" y="2304"/>
                    <a:pt x="113" y="2369"/>
                  </a:cubicBezTo>
                  <a:cubicBezTo>
                    <a:pt x="113" y="2435"/>
                    <a:pt x="146" y="2468"/>
                    <a:pt x="113" y="2540"/>
                  </a:cubicBezTo>
                  <a:cubicBezTo>
                    <a:pt x="80" y="2613"/>
                    <a:pt x="60" y="2712"/>
                    <a:pt x="100" y="2738"/>
                  </a:cubicBezTo>
                  <a:cubicBezTo>
                    <a:pt x="133" y="2758"/>
                    <a:pt x="198" y="2771"/>
                    <a:pt x="271" y="2771"/>
                  </a:cubicBezTo>
                  <a:lnTo>
                    <a:pt x="903" y="2771"/>
                  </a:lnTo>
                  <a:cubicBezTo>
                    <a:pt x="903" y="2771"/>
                    <a:pt x="810" y="2777"/>
                    <a:pt x="903" y="2830"/>
                  </a:cubicBezTo>
                  <a:cubicBezTo>
                    <a:pt x="995" y="2876"/>
                    <a:pt x="1146" y="2883"/>
                    <a:pt x="1146" y="2883"/>
                  </a:cubicBezTo>
                  <a:cubicBezTo>
                    <a:pt x="1146" y="2883"/>
                    <a:pt x="1166" y="2922"/>
                    <a:pt x="1146" y="2988"/>
                  </a:cubicBezTo>
                  <a:cubicBezTo>
                    <a:pt x="1126" y="3060"/>
                    <a:pt x="1093" y="3106"/>
                    <a:pt x="1080" y="3133"/>
                  </a:cubicBezTo>
                  <a:cubicBezTo>
                    <a:pt x="1067" y="3152"/>
                    <a:pt x="1047" y="3172"/>
                    <a:pt x="1047" y="3231"/>
                  </a:cubicBezTo>
                  <a:cubicBezTo>
                    <a:pt x="1047" y="3284"/>
                    <a:pt x="1041" y="3245"/>
                    <a:pt x="1126" y="3403"/>
                  </a:cubicBezTo>
                  <a:cubicBezTo>
                    <a:pt x="1212" y="3554"/>
                    <a:pt x="1258" y="3600"/>
                    <a:pt x="1258" y="3659"/>
                  </a:cubicBezTo>
                  <a:cubicBezTo>
                    <a:pt x="1258" y="3725"/>
                    <a:pt x="1245" y="3817"/>
                    <a:pt x="1192" y="3896"/>
                  </a:cubicBezTo>
                  <a:cubicBezTo>
                    <a:pt x="1133" y="3975"/>
                    <a:pt x="1139" y="3942"/>
                    <a:pt x="1133" y="4008"/>
                  </a:cubicBezTo>
                  <a:cubicBezTo>
                    <a:pt x="1126" y="4080"/>
                    <a:pt x="1028" y="4245"/>
                    <a:pt x="1008" y="4265"/>
                  </a:cubicBezTo>
                  <a:cubicBezTo>
                    <a:pt x="988" y="4284"/>
                    <a:pt x="935" y="4377"/>
                    <a:pt x="935" y="4410"/>
                  </a:cubicBezTo>
                  <a:cubicBezTo>
                    <a:pt x="935" y="4436"/>
                    <a:pt x="935" y="4528"/>
                    <a:pt x="896" y="4574"/>
                  </a:cubicBezTo>
                  <a:cubicBezTo>
                    <a:pt x="863" y="4614"/>
                    <a:pt x="725" y="4693"/>
                    <a:pt x="731" y="4693"/>
                  </a:cubicBezTo>
                  <a:cubicBezTo>
                    <a:pt x="738" y="4699"/>
                    <a:pt x="745" y="4699"/>
                    <a:pt x="745" y="4706"/>
                  </a:cubicBezTo>
                  <a:cubicBezTo>
                    <a:pt x="771" y="4719"/>
                    <a:pt x="791" y="4732"/>
                    <a:pt x="791" y="4739"/>
                  </a:cubicBezTo>
                  <a:cubicBezTo>
                    <a:pt x="797" y="4752"/>
                    <a:pt x="863" y="4818"/>
                    <a:pt x="876" y="4870"/>
                  </a:cubicBezTo>
                  <a:cubicBezTo>
                    <a:pt x="883" y="4923"/>
                    <a:pt x="896" y="5022"/>
                    <a:pt x="883" y="5068"/>
                  </a:cubicBezTo>
                  <a:cubicBezTo>
                    <a:pt x="876" y="5107"/>
                    <a:pt x="929" y="5291"/>
                    <a:pt x="962" y="5364"/>
                  </a:cubicBezTo>
                  <a:cubicBezTo>
                    <a:pt x="995" y="5443"/>
                    <a:pt x="1008" y="5515"/>
                    <a:pt x="1008" y="5614"/>
                  </a:cubicBezTo>
                  <a:cubicBezTo>
                    <a:pt x="1001" y="5713"/>
                    <a:pt x="982" y="5746"/>
                    <a:pt x="935" y="5746"/>
                  </a:cubicBezTo>
                  <a:cubicBezTo>
                    <a:pt x="925" y="5746"/>
                    <a:pt x="914" y="5745"/>
                    <a:pt x="902" y="5745"/>
                  </a:cubicBezTo>
                  <a:cubicBezTo>
                    <a:pt x="857" y="5745"/>
                    <a:pt x="810" y="5749"/>
                    <a:pt x="810" y="5792"/>
                  </a:cubicBezTo>
                  <a:cubicBezTo>
                    <a:pt x="810" y="5844"/>
                    <a:pt x="995" y="5904"/>
                    <a:pt x="1021" y="5963"/>
                  </a:cubicBezTo>
                  <a:cubicBezTo>
                    <a:pt x="1047" y="6022"/>
                    <a:pt x="1074" y="6134"/>
                    <a:pt x="1074" y="6246"/>
                  </a:cubicBezTo>
                  <a:cubicBezTo>
                    <a:pt x="1074" y="6358"/>
                    <a:pt x="1080" y="6463"/>
                    <a:pt x="1087" y="6509"/>
                  </a:cubicBezTo>
                  <a:cubicBezTo>
                    <a:pt x="1100" y="6555"/>
                    <a:pt x="1311" y="6608"/>
                    <a:pt x="1350" y="6614"/>
                  </a:cubicBezTo>
                  <a:cubicBezTo>
                    <a:pt x="1390" y="6614"/>
                    <a:pt x="2021" y="6654"/>
                    <a:pt x="2087" y="6654"/>
                  </a:cubicBezTo>
                  <a:lnTo>
                    <a:pt x="2304" y="6654"/>
                  </a:lnTo>
                  <a:cubicBezTo>
                    <a:pt x="2304" y="6654"/>
                    <a:pt x="2360" y="6572"/>
                    <a:pt x="2392" y="6572"/>
                  </a:cubicBezTo>
                  <a:cubicBezTo>
                    <a:pt x="2400" y="6572"/>
                    <a:pt x="2406" y="6577"/>
                    <a:pt x="2410" y="6588"/>
                  </a:cubicBezTo>
                  <a:cubicBezTo>
                    <a:pt x="2429" y="6654"/>
                    <a:pt x="2456" y="6680"/>
                    <a:pt x="2416" y="6752"/>
                  </a:cubicBezTo>
                  <a:cubicBezTo>
                    <a:pt x="2383" y="6818"/>
                    <a:pt x="2337" y="6845"/>
                    <a:pt x="2324" y="6878"/>
                  </a:cubicBezTo>
                  <a:cubicBezTo>
                    <a:pt x="2304" y="6910"/>
                    <a:pt x="2324" y="7095"/>
                    <a:pt x="2350" y="7174"/>
                  </a:cubicBezTo>
                  <a:cubicBezTo>
                    <a:pt x="2377" y="7246"/>
                    <a:pt x="2285" y="7253"/>
                    <a:pt x="2449" y="7384"/>
                  </a:cubicBezTo>
                  <a:cubicBezTo>
                    <a:pt x="2535" y="7444"/>
                    <a:pt x="2594" y="7483"/>
                    <a:pt x="2640" y="7503"/>
                  </a:cubicBezTo>
                  <a:cubicBezTo>
                    <a:pt x="2693" y="7523"/>
                    <a:pt x="2719" y="7529"/>
                    <a:pt x="2732" y="7536"/>
                  </a:cubicBezTo>
                  <a:cubicBezTo>
                    <a:pt x="2752" y="7549"/>
                    <a:pt x="2870" y="7687"/>
                    <a:pt x="2870" y="7707"/>
                  </a:cubicBezTo>
                  <a:cubicBezTo>
                    <a:pt x="2870" y="7713"/>
                    <a:pt x="2870" y="7740"/>
                    <a:pt x="2870" y="7766"/>
                  </a:cubicBezTo>
                  <a:lnTo>
                    <a:pt x="2930" y="7766"/>
                  </a:lnTo>
                  <a:cubicBezTo>
                    <a:pt x="3022" y="7759"/>
                    <a:pt x="3068" y="7766"/>
                    <a:pt x="3127" y="7733"/>
                  </a:cubicBezTo>
                  <a:cubicBezTo>
                    <a:pt x="3186" y="7700"/>
                    <a:pt x="3364" y="7562"/>
                    <a:pt x="3423" y="7444"/>
                  </a:cubicBezTo>
                  <a:cubicBezTo>
                    <a:pt x="3448" y="7401"/>
                    <a:pt x="3483" y="7388"/>
                    <a:pt x="3521" y="7388"/>
                  </a:cubicBezTo>
                  <a:cubicBezTo>
                    <a:pt x="3582" y="7388"/>
                    <a:pt x="3650" y="7424"/>
                    <a:pt x="3686" y="7424"/>
                  </a:cubicBezTo>
                  <a:cubicBezTo>
                    <a:pt x="3752" y="7424"/>
                    <a:pt x="3752" y="7417"/>
                    <a:pt x="3785" y="7371"/>
                  </a:cubicBezTo>
                  <a:cubicBezTo>
                    <a:pt x="3805" y="7347"/>
                    <a:pt x="3834" y="7343"/>
                    <a:pt x="3869" y="7343"/>
                  </a:cubicBezTo>
                  <a:cubicBezTo>
                    <a:pt x="3892" y="7343"/>
                    <a:pt x="3917" y="7345"/>
                    <a:pt x="3943" y="7345"/>
                  </a:cubicBezTo>
                  <a:cubicBezTo>
                    <a:pt x="4009" y="7345"/>
                    <a:pt x="4325" y="7444"/>
                    <a:pt x="4345" y="7450"/>
                  </a:cubicBezTo>
                  <a:cubicBezTo>
                    <a:pt x="4371" y="7457"/>
                    <a:pt x="4582" y="7601"/>
                    <a:pt x="4693" y="7608"/>
                  </a:cubicBezTo>
                  <a:cubicBezTo>
                    <a:pt x="4704" y="7609"/>
                    <a:pt x="4713" y="7609"/>
                    <a:pt x="4722" y="7609"/>
                  </a:cubicBezTo>
                  <a:cubicBezTo>
                    <a:pt x="4810" y="7609"/>
                    <a:pt x="4800" y="7579"/>
                    <a:pt x="4818" y="7555"/>
                  </a:cubicBezTo>
                  <a:cubicBezTo>
                    <a:pt x="4832" y="7529"/>
                    <a:pt x="4924" y="7496"/>
                    <a:pt x="5029" y="7470"/>
                  </a:cubicBezTo>
                  <a:cubicBezTo>
                    <a:pt x="5039" y="7467"/>
                    <a:pt x="5049" y="7466"/>
                    <a:pt x="5057" y="7466"/>
                  </a:cubicBezTo>
                  <a:cubicBezTo>
                    <a:pt x="5135" y="7466"/>
                    <a:pt x="5139" y="7565"/>
                    <a:pt x="5180" y="7595"/>
                  </a:cubicBezTo>
                  <a:cubicBezTo>
                    <a:pt x="5233" y="7634"/>
                    <a:pt x="5279" y="7661"/>
                    <a:pt x="5279" y="7661"/>
                  </a:cubicBezTo>
                  <a:cubicBezTo>
                    <a:pt x="5279" y="7661"/>
                    <a:pt x="5365" y="7621"/>
                    <a:pt x="5398" y="7569"/>
                  </a:cubicBezTo>
                  <a:cubicBezTo>
                    <a:pt x="5424" y="7516"/>
                    <a:pt x="5457" y="7516"/>
                    <a:pt x="5457" y="7516"/>
                  </a:cubicBezTo>
                  <a:cubicBezTo>
                    <a:pt x="5457" y="7516"/>
                    <a:pt x="5635" y="7345"/>
                    <a:pt x="5654" y="7345"/>
                  </a:cubicBezTo>
                  <a:cubicBezTo>
                    <a:pt x="5667" y="7345"/>
                    <a:pt x="5714" y="7503"/>
                    <a:pt x="5714" y="7549"/>
                  </a:cubicBezTo>
                  <a:cubicBezTo>
                    <a:pt x="5714" y="7595"/>
                    <a:pt x="5674" y="7628"/>
                    <a:pt x="5628" y="7680"/>
                  </a:cubicBezTo>
                  <a:cubicBezTo>
                    <a:pt x="5589" y="7727"/>
                    <a:pt x="5569" y="7773"/>
                    <a:pt x="5569" y="7792"/>
                  </a:cubicBezTo>
                  <a:cubicBezTo>
                    <a:pt x="5569" y="7812"/>
                    <a:pt x="5654" y="7911"/>
                    <a:pt x="5667" y="7911"/>
                  </a:cubicBezTo>
                  <a:cubicBezTo>
                    <a:pt x="5687" y="7911"/>
                    <a:pt x="5819" y="7898"/>
                    <a:pt x="5845" y="7898"/>
                  </a:cubicBezTo>
                  <a:cubicBezTo>
                    <a:pt x="5878" y="7898"/>
                    <a:pt x="6029" y="7963"/>
                    <a:pt x="6089" y="7963"/>
                  </a:cubicBezTo>
                  <a:cubicBezTo>
                    <a:pt x="6155" y="7963"/>
                    <a:pt x="6115" y="7911"/>
                    <a:pt x="6115" y="7865"/>
                  </a:cubicBezTo>
                  <a:cubicBezTo>
                    <a:pt x="6115" y="7825"/>
                    <a:pt x="6056" y="7746"/>
                    <a:pt x="6049" y="7687"/>
                  </a:cubicBezTo>
                  <a:cubicBezTo>
                    <a:pt x="6043" y="7634"/>
                    <a:pt x="6043" y="7562"/>
                    <a:pt x="6043" y="7483"/>
                  </a:cubicBezTo>
                  <a:cubicBezTo>
                    <a:pt x="6043" y="7483"/>
                    <a:pt x="6043" y="7476"/>
                    <a:pt x="6043" y="7476"/>
                  </a:cubicBezTo>
                  <a:cubicBezTo>
                    <a:pt x="6043" y="7470"/>
                    <a:pt x="6043" y="7470"/>
                    <a:pt x="6043" y="7463"/>
                  </a:cubicBezTo>
                  <a:cubicBezTo>
                    <a:pt x="6043" y="7463"/>
                    <a:pt x="6043" y="7463"/>
                    <a:pt x="6043" y="7457"/>
                  </a:cubicBezTo>
                  <a:cubicBezTo>
                    <a:pt x="6049" y="7457"/>
                    <a:pt x="6049" y="7450"/>
                    <a:pt x="6049" y="7444"/>
                  </a:cubicBezTo>
                  <a:cubicBezTo>
                    <a:pt x="6049" y="7437"/>
                    <a:pt x="6049" y="7437"/>
                    <a:pt x="6056" y="7430"/>
                  </a:cubicBezTo>
                  <a:cubicBezTo>
                    <a:pt x="6056" y="7424"/>
                    <a:pt x="6056" y="7417"/>
                    <a:pt x="6056" y="7411"/>
                  </a:cubicBezTo>
                  <a:cubicBezTo>
                    <a:pt x="6062" y="7397"/>
                    <a:pt x="6062" y="7391"/>
                    <a:pt x="6069" y="7378"/>
                  </a:cubicBezTo>
                  <a:cubicBezTo>
                    <a:pt x="6069" y="7378"/>
                    <a:pt x="6076" y="7371"/>
                    <a:pt x="6076" y="7365"/>
                  </a:cubicBezTo>
                  <a:cubicBezTo>
                    <a:pt x="6082" y="7351"/>
                    <a:pt x="6089" y="7332"/>
                    <a:pt x="6095" y="7318"/>
                  </a:cubicBezTo>
                  <a:cubicBezTo>
                    <a:pt x="6102" y="7305"/>
                    <a:pt x="6102" y="7299"/>
                    <a:pt x="6108" y="7292"/>
                  </a:cubicBezTo>
                  <a:cubicBezTo>
                    <a:pt x="6108" y="7292"/>
                    <a:pt x="6108" y="7286"/>
                    <a:pt x="6108" y="7286"/>
                  </a:cubicBezTo>
                  <a:cubicBezTo>
                    <a:pt x="6115" y="7272"/>
                    <a:pt x="6122" y="7266"/>
                    <a:pt x="6128" y="7253"/>
                  </a:cubicBezTo>
                  <a:cubicBezTo>
                    <a:pt x="6135" y="7240"/>
                    <a:pt x="6141" y="7233"/>
                    <a:pt x="6148" y="7220"/>
                  </a:cubicBezTo>
                  <a:cubicBezTo>
                    <a:pt x="6155" y="7207"/>
                    <a:pt x="6161" y="7200"/>
                    <a:pt x="6168" y="7187"/>
                  </a:cubicBezTo>
                  <a:cubicBezTo>
                    <a:pt x="6168" y="7180"/>
                    <a:pt x="6174" y="7174"/>
                    <a:pt x="6181" y="7174"/>
                  </a:cubicBezTo>
                  <a:cubicBezTo>
                    <a:pt x="6181" y="7167"/>
                    <a:pt x="6187" y="7161"/>
                    <a:pt x="6187" y="7154"/>
                  </a:cubicBezTo>
                  <a:cubicBezTo>
                    <a:pt x="6194" y="7147"/>
                    <a:pt x="6201" y="7134"/>
                    <a:pt x="6214" y="7128"/>
                  </a:cubicBezTo>
                  <a:cubicBezTo>
                    <a:pt x="6220" y="7114"/>
                    <a:pt x="6227" y="7108"/>
                    <a:pt x="6233" y="7095"/>
                  </a:cubicBezTo>
                  <a:cubicBezTo>
                    <a:pt x="6240" y="7088"/>
                    <a:pt x="6247" y="7082"/>
                    <a:pt x="6260" y="7075"/>
                  </a:cubicBezTo>
                  <a:cubicBezTo>
                    <a:pt x="6266" y="7068"/>
                    <a:pt x="6273" y="7062"/>
                    <a:pt x="6280" y="7055"/>
                  </a:cubicBezTo>
                  <a:cubicBezTo>
                    <a:pt x="6405" y="6963"/>
                    <a:pt x="6385" y="6891"/>
                    <a:pt x="6385" y="6825"/>
                  </a:cubicBezTo>
                  <a:cubicBezTo>
                    <a:pt x="6385" y="6759"/>
                    <a:pt x="6352" y="6752"/>
                    <a:pt x="6352" y="6687"/>
                  </a:cubicBezTo>
                  <a:cubicBezTo>
                    <a:pt x="6352" y="6627"/>
                    <a:pt x="6405" y="6634"/>
                    <a:pt x="6503" y="6595"/>
                  </a:cubicBezTo>
                  <a:cubicBezTo>
                    <a:pt x="6595" y="6548"/>
                    <a:pt x="6602" y="6463"/>
                    <a:pt x="6674" y="6423"/>
                  </a:cubicBezTo>
                  <a:cubicBezTo>
                    <a:pt x="6740" y="6377"/>
                    <a:pt x="6852" y="6391"/>
                    <a:pt x="6925" y="6358"/>
                  </a:cubicBezTo>
                  <a:cubicBezTo>
                    <a:pt x="6997" y="6331"/>
                    <a:pt x="7036" y="6252"/>
                    <a:pt x="7096" y="6127"/>
                  </a:cubicBezTo>
                  <a:cubicBezTo>
                    <a:pt x="7161" y="6009"/>
                    <a:pt x="7175" y="5897"/>
                    <a:pt x="7240" y="5792"/>
                  </a:cubicBezTo>
                  <a:cubicBezTo>
                    <a:pt x="7306" y="5686"/>
                    <a:pt x="7543" y="5647"/>
                    <a:pt x="7563" y="5581"/>
                  </a:cubicBezTo>
                  <a:cubicBezTo>
                    <a:pt x="7583" y="5515"/>
                    <a:pt x="7556" y="5436"/>
                    <a:pt x="7583" y="5311"/>
                  </a:cubicBezTo>
                  <a:cubicBezTo>
                    <a:pt x="7602" y="5180"/>
                    <a:pt x="7688" y="5160"/>
                    <a:pt x="7721" y="5081"/>
                  </a:cubicBezTo>
                  <a:cubicBezTo>
                    <a:pt x="7760" y="5002"/>
                    <a:pt x="7721" y="4976"/>
                    <a:pt x="7721" y="4804"/>
                  </a:cubicBezTo>
                  <a:cubicBezTo>
                    <a:pt x="7721" y="4633"/>
                    <a:pt x="7774" y="4686"/>
                    <a:pt x="7826" y="4600"/>
                  </a:cubicBezTo>
                  <a:cubicBezTo>
                    <a:pt x="7872" y="4521"/>
                    <a:pt x="7885" y="4489"/>
                    <a:pt x="7885" y="4449"/>
                  </a:cubicBezTo>
                  <a:cubicBezTo>
                    <a:pt x="7885" y="4416"/>
                    <a:pt x="7931" y="4265"/>
                    <a:pt x="7931" y="4265"/>
                  </a:cubicBezTo>
                  <a:lnTo>
                    <a:pt x="7997" y="4107"/>
                  </a:lnTo>
                  <a:cubicBezTo>
                    <a:pt x="7997" y="4107"/>
                    <a:pt x="7931" y="4080"/>
                    <a:pt x="7899" y="4074"/>
                  </a:cubicBezTo>
                  <a:cubicBezTo>
                    <a:pt x="7859" y="4067"/>
                    <a:pt x="7879" y="3923"/>
                    <a:pt x="7879" y="3923"/>
                  </a:cubicBezTo>
                  <a:cubicBezTo>
                    <a:pt x="7879" y="3923"/>
                    <a:pt x="7872" y="3718"/>
                    <a:pt x="7859" y="3547"/>
                  </a:cubicBezTo>
                  <a:cubicBezTo>
                    <a:pt x="7859" y="3435"/>
                    <a:pt x="7852" y="3337"/>
                    <a:pt x="7852" y="3304"/>
                  </a:cubicBezTo>
                  <a:cubicBezTo>
                    <a:pt x="7852" y="3225"/>
                    <a:pt x="7787" y="3133"/>
                    <a:pt x="7787" y="3100"/>
                  </a:cubicBezTo>
                  <a:cubicBezTo>
                    <a:pt x="7787" y="3074"/>
                    <a:pt x="7852" y="2975"/>
                    <a:pt x="7879" y="2876"/>
                  </a:cubicBezTo>
                  <a:cubicBezTo>
                    <a:pt x="7905" y="2777"/>
                    <a:pt x="7885" y="2665"/>
                    <a:pt x="7931" y="2481"/>
                  </a:cubicBezTo>
                  <a:cubicBezTo>
                    <a:pt x="7971" y="2336"/>
                    <a:pt x="8089" y="2027"/>
                    <a:pt x="8135" y="1909"/>
                  </a:cubicBezTo>
                  <a:cubicBezTo>
                    <a:pt x="8135" y="1909"/>
                    <a:pt x="8135" y="1909"/>
                    <a:pt x="8135" y="1902"/>
                  </a:cubicBezTo>
                  <a:cubicBezTo>
                    <a:pt x="8135" y="1902"/>
                    <a:pt x="8142" y="1895"/>
                    <a:pt x="8142" y="1895"/>
                  </a:cubicBezTo>
                  <a:cubicBezTo>
                    <a:pt x="8142" y="1895"/>
                    <a:pt x="8142" y="1889"/>
                    <a:pt x="8142" y="1889"/>
                  </a:cubicBezTo>
                  <a:cubicBezTo>
                    <a:pt x="8149" y="1876"/>
                    <a:pt x="8149" y="1869"/>
                    <a:pt x="8155" y="1863"/>
                  </a:cubicBezTo>
                  <a:lnTo>
                    <a:pt x="7175" y="1790"/>
                  </a:lnTo>
                  <a:lnTo>
                    <a:pt x="3759" y="1547"/>
                  </a:lnTo>
                  <a:lnTo>
                    <a:pt x="3522" y="1547"/>
                  </a:lnTo>
                  <a:lnTo>
                    <a:pt x="3351" y="1468"/>
                  </a:lnTo>
                  <a:cubicBezTo>
                    <a:pt x="3351" y="1468"/>
                    <a:pt x="3285" y="1343"/>
                    <a:pt x="3265" y="1303"/>
                  </a:cubicBezTo>
                  <a:cubicBezTo>
                    <a:pt x="3252" y="1264"/>
                    <a:pt x="3120" y="1290"/>
                    <a:pt x="3094" y="1257"/>
                  </a:cubicBezTo>
                  <a:cubicBezTo>
                    <a:pt x="3074" y="1218"/>
                    <a:pt x="3035" y="1145"/>
                    <a:pt x="3015" y="1106"/>
                  </a:cubicBezTo>
                  <a:cubicBezTo>
                    <a:pt x="2989" y="1060"/>
                    <a:pt x="2923" y="1073"/>
                    <a:pt x="2916" y="1040"/>
                  </a:cubicBezTo>
                  <a:cubicBezTo>
                    <a:pt x="2903" y="1014"/>
                    <a:pt x="2844" y="836"/>
                    <a:pt x="2844" y="803"/>
                  </a:cubicBezTo>
                  <a:cubicBezTo>
                    <a:pt x="2844" y="770"/>
                    <a:pt x="2844" y="645"/>
                    <a:pt x="2791" y="586"/>
                  </a:cubicBezTo>
                  <a:cubicBezTo>
                    <a:pt x="2745" y="520"/>
                    <a:pt x="2739" y="494"/>
                    <a:pt x="2706" y="382"/>
                  </a:cubicBezTo>
                  <a:cubicBezTo>
                    <a:pt x="2680" y="270"/>
                    <a:pt x="2706" y="151"/>
                    <a:pt x="2706" y="151"/>
                  </a:cubicBezTo>
                  <a:cubicBezTo>
                    <a:pt x="2706" y="151"/>
                    <a:pt x="2607" y="46"/>
                    <a:pt x="2508" y="7"/>
                  </a:cubicBezTo>
                  <a:cubicBezTo>
                    <a:pt x="2489" y="0"/>
                    <a:pt x="2469" y="0"/>
                    <a:pt x="2449" y="0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36" name="Google Shape;542;g11fda45577e_0_550">
              <a:extLst>
                <a:ext uri="{FF2B5EF4-FFF2-40B4-BE49-F238E27FC236}">
                  <a16:creationId xmlns:a16="http://schemas.microsoft.com/office/drawing/2014/main" id="{FC0191A5-7A53-4AFC-97AC-ACDDBD2E5AD4}"/>
                </a:ext>
              </a:extLst>
            </p:cNvPr>
            <p:cNvSpPr/>
            <p:nvPr/>
          </p:nvSpPr>
          <p:spPr>
            <a:xfrm>
              <a:off x="5262273" y="3070285"/>
              <a:ext cx="885468" cy="752907"/>
            </a:xfrm>
            <a:custGeom>
              <a:avLst/>
              <a:gdLst/>
              <a:ahLst/>
              <a:cxnLst/>
              <a:rect l="l" t="t" r="r" b="b"/>
              <a:pathLst>
                <a:path w="4963" h="4220" extrusionOk="0">
                  <a:moveTo>
                    <a:pt x="2514" y="0"/>
                  </a:moveTo>
                  <a:cubicBezTo>
                    <a:pt x="2495" y="0"/>
                    <a:pt x="2310" y="47"/>
                    <a:pt x="2284" y="93"/>
                  </a:cubicBezTo>
                  <a:cubicBezTo>
                    <a:pt x="2258" y="132"/>
                    <a:pt x="2179" y="198"/>
                    <a:pt x="2179" y="198"/>
                  </a:cubicBezTo>
                  <a:cubicBezTo>
                    <a:pt x="2179" y="198"/>
                    <a:pt x="2080" y="283"/>
                    <a:pt x="2054" y="323"/>
                  </a:cubicBezTo>
                  <a:cubicBezTo>
                    <a:pt x="2021" y="356"/>
                    <a:pt x="2054" y="487"/>
                    <a:pt x="2054" y="487"/>
                  </a:cubicBezTo>
                  <a:cubicBezTo>
                    <a:pt x="2054" y="487"/>
                    <a:pt x="1955" y="527"/>
                    <a:pt x="1929" y="553"/>
                  </a:cubicBezTo>
                  <a:cubicBezTo>
                    <a:pt x="1909" y="580"/>
                    <a:pt x="1882" y="698"/>
                    <a:pt x="1876" y="744"/>
                  </a:cubicBezTo>
                  <a:cubicBezTo>
                    <a:pt x="1869" y="784"/>
                    <a:pt x="1850" y="803"/>
                    <a:pt x="1803" y="836"/>
                  </a:cubicBezTo>
                  <a:cubicBezTo>
                    <a:pt x="1792" y="842"/>
                    <a:pt x="1778" y="844"/>
                    <a:pt x="1765" y="844"/>
                  </a:cubicBezTo>
                  <a:cubicBezTo>
                    <a:pt x="1717" y="844"/>
                    <a:pt x="1665" y="817"/>
                    <a:pt x="1665" y="817"/>
                  </a:cubicBezTo>
                  <a:cubicBezTo>
                    <a:pt x="1665" y="817"/>
                    <a:pt x="1535" y="743"/>
                    <a:pt x="1448" y="743"/>
                  </a:cubicBezTo>
                  <a:cubicBezTo>
                    <a:pt x="1441" y="743"/>
                    <a:pt x="1434" y="743"/>
                    <a:pt x="1428" y="744"/>
                  </a:cubicBezTo>
                  <a:cubicBezTo>
                    <a:pt x="1343" y="757"/>
                    <a:pt x="1376" y="830"/>
                    <a:pt x="1356" y="915"/>
                  </a:cubicBezTo>
                  <a:cubicBezTo>
                    <a:pt x="1336" y="1001"/>
                    <a:pt x="1297" y="1053"/>
                    <a:pt x="1277" y="1067"/>
                  </a:cubicBezTo>
                  <a:cubicBezTo>
                    <a:pt x="1265" y="1075"/>
                    <a:pt x="1207" y="1088"/>
                    <a:pt x="1157" y="1088"/>
                  </a:cubicBezTo>
                  <a:cubicBezTo>
                    <a:pt x="1125" y="1088"/>
                    <a:pt x="1096" y="1082"/>
                    <a:pt x="1086" y="1067"/>
                  </a:cubicBezTo>
                  <a:cubicBezTo>
                    <a:pt x="1080" y="1052"/>
                    <a:pt x="1073" y="1048"/>
                    <a:pt x="1066" y="1048"/>
                  </a:cubicBezTo>
                  <a:cubicBezTo>
                    <a:pt x="1051" y="1048"/>
                    <a:pt x="1033" y="1067"/>
                    <a:pt x="1013" y="1067"/>
                  </a:cubicBezTo>
                  <a:cubicBezTo>
                    <a:pt x="1011" y="1067"/>
                    <a:pt x="1009" y="1067"/>
                    <a:pt x="1007" y="1067"/>
                  </a:cubicBezTo>
                  <a:cubicBezTo>
                    <a:pt x="1006" y="1066"/>
                    <a:pt x="1004" y="1066"/>
                    <a:pt x="1003" y="1066"/>
                  </a:cubicBezTo>
                  <a:cubicBezTo>
                    <a:pt x="975" y="1066"/>
                    <a:pt x="928" y="1119"/>
                    <a:pt x="928" y="1119"/>
                  </a:cubicBezTo>
                  <a:cubicBezTo>
                    <a:pt x="928" y="1119"/>
                    <a:pt x="773" y="1179"/>
                    <a:pt x="730" y="1179"/>
                  </a:cubicBezTo>
                  <a:cubicBezTo>
                    <a:pt x="728" y="1179"/>
                    <a:pt x="726" y="1179"/>
                    <a:pt x="724" y="1179"/>
                  </a:cubicBezTo>
                  <a:cubicBezTo>
                    <a:pt x="685" y="1179"/>
                    <a:pt x="612" y="1100"/>
                    <a:pt x="593" y="1080"/>
                  </a:cubicBezTo>
                  <a:cubicBezTo>
                    <a:pt x="583" y="1060"/>
                    <a:pt x="464" y="1040"/>
                    <a:pt x="380" y="1040"/>
                  </a:cubicBezTo>
                  <a:cubicBezTo>
                    <a:pt x="354" y="1040"/>
                    <a:pt x="331" y="1042"/>
                    <a:pt x="316" y="1047"/>
                  </a:cubicBezTo>
                  <a:cubicBezTo>
                    <a:pt x="250" y="1067"/>
                    <a:pt x="250" y="1172"/>
                    <a:pt x="224" y="1238"/>
                  </a:cubicBezTo>
                  <a:cubicBezTo>
                    <a:pt x="198" y="1304"/>
                    <a:pt x="0" y="1389"/>
                    <a:pt x="0" y="1389"/>
                  </a:cubicBezTo>
                  <a:lnTo>
                    <a:pt x="92" y="1435"/>
                  </a:lnTo>
                  <a:cubicBezTo>
                    <a:pt x="132" y="1409"/>
                    <a:pt x="165" y="1396"/>
                    <a:pt x="165" y="1396"/>
                  </a:cubicBezTo>
                  <a:cubicBezTo>
                    <a:pt x="165" y="1396"/>
                    <a:pt x="303" y="1383"/>
                    <a:pt x="388" y="1369"/>
                  </a:cubicBezTo>
                  <a:cubicBezTo>
                    <a:pt x="464" y="1359"/>
                    <a:pt x="635" y="1348"/>
                    <a:pt x="714" y="1348"/>
                  </a:cubicBezTo>
                  <a:cubicBezTo>
                    <a:pt x="732" y="1348"/>
                    <a:pt x="744" y="1348"/>
                    <a:pt x="750" y="1350"/>
                  </a:cubicBezTo>
                  <a:cubicBezTo>
                    <a:pt x="782" y="1355"/>
                    <a:pt x="865" y="1373"/>
                    <a:pt x="910" y="1373"/>
                  </a:cubicBezTo>
                  <a:cubicBezTo>
                    <a:pt x="921" y="1373"/>
                    <a:pt x="930" y="1372"/>
                    <a:pt x="935" y="1369"/>
                  </a:cubicBezTo>
                  <a:cubicBezTo>
                    <a:pt x="960" y="1363"/>
                    <a:pt x="996" y="1310"/>
                    <a:pt x="1023" y="1310"/>
                  </a:cubicBezTo>
                  <a:cubicBezTo>
                    <a:pt x="1024" y="1310"/>
                    <a:pt x="1026" y="1310"/>
                    <a:pt x="1027" y="1310"/>
                  </a:cubicBezTo>
                  <a:cubicBezTo>
                    <a:pt x="1060" y="1317"/>
                    <a:pt x="1132" y="1383"/>
                    <a:pt x="1132" y="1422"/>
                  </a:cubicBezTo>
                  <a:cubicBezTo>
                    <a:pt x="1132" y="1468"/>
                    <a:pt x="1080" y="1547"/>
                    <a:pt x="1080" y="1580"/>
                  </a:cubicBezTo>
                  <a:cubicBezTo>
                    <a:pt x="1073" y="1613"/>
                    <a:pt x="1053" y="1639"/>
                    <a:pt x="1080" y="1685"/>
                  </a:cubicBezTo>
                  <a:cubicBezTo>
                    <a:pt x="1099" y="1725"/>
                    <a:pt x="1099" y="1758"/>
                    <a:pt x="1080" y="1791"/>
                  </a:cubicBezTo>
                  <a:cubicBezTo>
                    <a:pt x="1060" y="1824"/>
                    <a:pt x="994" y="1876"/>
                    <a:pt x="1014" y="1962"/>
                  </a:cubicBezTo>
                  <a:cubicBezTo>
                    <a:pt x="1027" y="1995"/>
                    <a:pt x="1040" y="2028"/>
                    <a:pt x="1053" y="2054"/>
                  </a:cubicBezTo>
                  <a:cubicBezTo>
                    <a:pt x="1060" y="2060"/>
                    <a:pt x="1060" y="2074"/>
                    <a:pt x="1066" y="2080"/>
                  </a:cubicBezTo>
                  <a:cubicBezTo>
                    <a:pt x="1073" y="2093"/>
                    <a:pt x="1080" y="2107"/>
                    <a:pt x="1086" y="2120"/>
                  </a:cubicBezTo>
                  <a:cubicBezTo>
                    <a:pt x="1086" y="2120"/>
                    <a:pt x="1093" y="2126"/>
                    <a:pt x="1093" y="2133"/>
                  </a:cubicBezTo>
                  <a:cubicBezTo>
                    <a:pt x="1093" y="2133"/>
                    <a:pt x="1099" y="2139"/>
                    <a:pt x="1099" y="2146"/>
                  </a:cubicBezTo>
                  <a:cubicBezTo>
                    <a:pt x="1099" y="2146"/>
                    <a:pt x="1099" y="2153"/>
                    <a:pt x="1099" y="2153"/>
                  </a:cubicBezTo>
                  <a:lnTo>
                    <a:pt x="1106" y="2153"/>
                  </a:lnTo>
                  <a:cubicBezTo>
                    <a:pt x="1106" y="2159"/>
                    <a:pt x="1106" y="2166"/>
                    <a:pt x="1106" y="2172"/>
                  </a:cubicBezTo>
                  <a:cubicBezTo>
                    <a:pt x="1119" y="2218"/>
                    <a:pt x="1132" y="2264"/>
                    <a:pt x="1119" y="2297"/>
                  </a:cubicBezTo>
                  <a:cubicBezTo>
                    <a:pt x="1106" y="2330"/>
                    <a:pt x="1040" y="2468"/>
                    <a:pt x="1099" y="2574"/>
                  </a:cubicBezTo>
                  <a:cubicBezTo>
                    <a:pt x="1159" y="2686"/>
                    <a:pt x="1145" y="2705"/>
                    <a:pt x="1284" y="2909"/>
                  </a:cubicBezTo>
                  <a:cubicBezTo>
                    <a:pt x="1415" y="3113"/>
                    <a:pt x="1652" y="3232"/>
                    <a:pt x="1744" y="3278"/>
                  </a:cubicBezTo>
                  <a:cubicBezTo>
                    <a:pt x="1827" y="3313"/>
                    <a:pt x="1904" y="3338"/>
                    <a:pt x="1948" y="3338"/>
                  </a:cubicBezTo>
                  <a:cubicBezTo>
                    <a:pt x="1953" y="3338"/>
                    <a:pt x="1957" y="3338"/>
                    <a:pt x="1961" y="3337"/>
                  </a:cubicBezTo>
                  <a:cubicBezTo>
                    <a:pt x="1994" y="3337"/>
                    <a:pt x="2060" y="3324"/>
                    <a:pt x="2106" y="3324"/>
                  </a:cubicBezTo>
                  <a:cubicBezTo>
                    <a:pt x="2146" y="3324"/>
                    <a:pt x="2231" y="3324"/>
                    <a:pt x="2304" y="3377"/>
                  </a:cubicBezTo>
                  <a:cubicBezTo>
                    <a:pt x="2383" y="3423"/>
                    <a:pt x="2481" y="3482"/>
                    <a:pt x="2495" y="3482"/>
                  </a:cubicBezTo>
                  <a:cubicBezTo>
                    <a:pt x="2508" y="3482"/>
                    <a:pt x="2613" y="3443"/>
                    <a:pt x="2613" y="3443"/>
                  </a:cubicBezTo>
                  <a:cubicBezTo>
                    <a:pt x="2613" y="3443"/>
                    <a:pt x="2692" y="3482"/>
                    <a:pt x="2705" y="3521"/>
                  </a:cubicBezTo>
                  <a:cubicBezTo>
                    <a:pt x="2718" y="3561"/>
                    <a:pt x="2725" y="3607"/>
                    <a:pt x="2850" y="3693"/>
                  </a:cubicBezTo>
                  <a:cubicBezTo>
                    <a:pt x="2975" y="3778"/>
                    <a:pt x="3133" y="3804"/>
                    <a:pt x="3166" y="3811"/>
                  </a:cubicBezTo>
                  <a:cubicBezTo>
                    <a:pt x="3172" y="3818"/>
                    <a:pt x="3192" y="3818"/>
                    <a:pt x="3212" y="3818"/>
                  </a:cubicBezTo>
                  <a:lnTo>
                    <a:pt x="3232" y="3818"/>
                  </a:lnTo>
                  <a:lnTo>
                    <a:pt x="3245" y="3824"/>
                  </a:lnTo>
                  <a:lnTo>
                    <a:pt x="3258" y="3824"/>
                  </a:lnTo>
                  <a:lnTo>
                    <a:pt x="3271" y="3831"/>
                  </a:lnTo>
                  <a:lnTo>
                    <a:pt x="3291" y="3831"/>
                  </a:lnTo>
                  <a:cubicBezTo>
                    <a:pt x="3297" y="3831"/>
                    <a:pt x="3304" y="3837"/>
                    <a:pt x="3311" y="3837"/>
                  </a:cubicBezTo>
                  <a:cubicBezTo>
                    <a:pt x="3324" y="3844"/>
                    <a:pt x="3330" y="3844"/>
                    <a:pt x="3344" y="3851"/>
                  </a:cubicBezTo>
                  <a:cubicBezTo>
                    <a:pt x="3344" y="3857"/>
                    <a:pt x="3350" y="3857"/>
                    <a:pt x="3350" y="3857"/>
                  </a:cubicBezTo>
                  <a:cubicBezTo>
                    <a:pt x="3350" y="3857"/>
                    <a:pt x="3350" y="3864"/>
                    <a:pt x="3357" y="3864"/>
                  </a:cubicBezTo>
                  <a:cubicBezTo>
                    <a:pt x="3357" y="3864"/>
                    <a:pt x="3357" y="3870"/>
                    <a:pt x="3363" y="3870"/>
                  </a:cubicBezTo>
                  <a:cubicBezTo>
                    <a:pt x="3403" y="3916"/>
                    <a:pt x="3469" y="3962"/>
                    <a:pt x="3508" y="4022"/>
                  </a:cubicBezTo>
                  <a:cubicBezTo>
                    <a:pt x="3545" y="4070"/>
                    <a:pt x="3621" y="4142"/>
                    <a:pt x="3684" y="4142"/>
                  </a:cubicBezTo>
                  <a:cubicBezTo>
                    <a:pt x="3689" y="4142"/>
                    <a:pt x="3694" y="4141"/>
                    <a:pt x="3699" y="4140"/>
                  </a:cubicBezTo>
                  <a:cubicBezTo>
                    <a:pt x="3765" y="4120"/>
                    <a:pt x="3732" y="4101"/>
                    <a:pt x="3850" y="4101"/>
                  </a:cubicBezTo>
                  <a:cubicBezTo>
                    <a:pt x="3969" y="4101"/>
                    <a:pt x="4107" y="4134"/>
                    <a:pt x="4146" y="4140"/>
                  </a:cubicBezTo>
                  <a:cubicBezTo>
                    <a:pt x="4179" y="4153"/>
                    <a:pt x="4285" y="4153"/>
                    <a:pt x="4337" y="4166"/>
                  </a:cubicBezTo>
                  <a:cubicBezTo>
                    <a:pt x="4364" y="4180"/>
                    <a:pt x="4403" y="4199"/>
                    <a:pt x="4436" y="4219"/>
                  </a:cubicBezTo>
                  <a:cubicBezTo>
                    <a:pt x="4429" y="4213"/>
                    <a:pt x="4561" y="4134"/>
                    <a:pt x="4601" y="4094"/>
                  </a:cubicBezTo>
                  <a:cubicBezTo>
                    <a:pt x="4633" y="4048"/>
                    <a:pt x="4633" y="3956"/>
                    <a:pt x="4633" y="3930"/>
                  </a:cubicBezTo>
                  <a:cubicBezTo>
                    <a:pt x="4633" y="3897"/>
                    <a:pt x="4693" y="3804"/>
                    <a:pt x="4712" y="3791"/>
                  </a:cubicBezTo>
                  <a:cubicBezTo>
                    <a:pt x="4726" y="3772"/>
                    <a:pt x="4831" y="3600"/>
                    <a:pt x="4837" y="3535"/>
                  </a:cubicBezTo>
                  <a:cubicBezTo>
                    <a:pt x="4844" y="3462"/>
                    <a:pt x="4837" y="3495"/>
                    <a:pt x="4890" y="3416"/>
                  </a:cubicBezTo>
                  <a:cubicBezTo>
                    <a:pt x="4949" y="3337"/>
                    <a:pt x="4963" y="3245"/>
                    <a:pt x="4963" y="3186"/>
                  </a:cubicBezTo>
                  <a:cubicBezTo>
                    <a:pt x="4963" y="3120"/>
                    <a:pt x="4916" y="3074"/>
                    <a:pt x="4831" y="2923"/>
                  </a:cubicBezTo>
                  <a:cubicBezTo>
                    <a:pt x="4745" y="2765"/>
                    <a:pt x="4752" y="2804"/>
                    <a:pt x="4752" y="2751"/>
                  </a:cubicBezTo>
                  <a:cubicBezTo>
                    <a:pt x="4752" y="2692"/>
                    <a:pt x="4765" y="2672"/>
                    <a:pt x="4778" y="2653"/>
                  </a:cubicBezTo>
                  <a:cubicBezTo>
                    <a:pt x="4791" y="2626"/>
                    <a:pt x="4831" y="2580"/>
                    <a:pt x="4844" y="2508"/>
                  </a:cubicBezTo>
                  <a:cubicBezTo>
                    <a:pt x="4864" y="2442"/>
                    <a:pt x="4844" y="2403"/>
                    <a:pt x="4844" y="2403"/>
                  </a:cubicBezTo>
                  <a:cubicBezTo>
                    <a:pt x="4844" y="2403"/>
                    <a:pt x="4693" y="2396"/>
                    <a:pt x="4601" y="2350"/>
                  </a:cubicBezTo>
                  <a:cubicBezTo>
                    <a:pt x="4508" y="2297"/>
                    <a:pt x="4601" y="2291"/>
                    <a:pt x="4601" y="2291"/>
                  </a:cubicBezTo>
                  <a:lnTo>
                    <a:pt x="3969" y="2291"/>
                  </a:lnTo>
                  <a:cubicBezTo>
                    <a:pt x="3896" y="2291"/>
                    <a:pt x="3831" y="2278"/>
                    <a:pt x="3798" y="2258"/>
                  </a:cubicBezTo>
                  <a:cubicBezTo>
                    <a:pt x="3758" y="2232"/>
                    <a:pt x="3778" y="2133"/>
                    <a:pt x="3811" y="2060"/>
                  </a:cubicBezTo>
                  <a:cubicBezTo>
                    <a:pt x="3844" y="1988"/>
                    <a:pt x="3817" y="1955"/>
                    <a:pt x="3811" y="1889"/>
                  </a:cubicBezTo>
                  <a:cubicBezTo>
                    <a:pt x="3811" y="1824"/>
                    <a:pt x="3771" y="1771"/>
                    <a:pt x="3745" y="1698"/>
                  </a:cubicBezTo>
                  <a:cubicBezTo>
                    <a:pt x="3725" y="1626"/>
                    <a:pt x="3791" y="1560"/>
                    <a:pt x="3811" y="1527"/>
                  </a:cubicBezTo>
                  <a:cubicBezTo>
                    <a:pt x="3817" y="1514"/>
                    <a:pt x="3804" y="1494"/>
                    <a:pt x="3791" y="1468"/>
                  </a:cubicBezTo>
                  <a:cubicBezTo>
                    <a:pt x="3771" y="1442"/>
                    <a:pt x="3738" y="1409"/>
                    <a:pt x="3738" y="1389"/>
                  </a:cubicBezTo>
                  <a:cubicBezTo>
                    <a:pt x="3738" y="1363"/>
                    <a:pt x="3752" y="1343"/>
                    <a:pt x="3771" y="1290"/>
                  </a:cubicBezTo>
                  <a:cubicBezTo>
                    <a:pt x="3791" y="1244"/>
                    <a:pt x="3765" y="1132"/>
                    <a:pt x="3745" y="1106"/>
                  </a:cubicBezTo>
                  <a:cubicBezTo>
                    <a:pt x="3732" y="1086"/>
                    <a:pt x="3699" y="981"/>
                    <a:pt x="3699" y="981"/>
                  </a:cubicBezTo>
                  <a:lnTo>
                    <a:pt x="3811" y="869"/>
                  </a:lnTo>
                  <a:lnTo>
                    <a:pt x="3811" y="652"/>
                  </a:lnTo>
                  <a:cubicBezTo>
                    <a:pt x="3811" y="639"/>
                    <a:pt x="3804" y="626"/>
                    <a:pt x="3791" y="619"/>
                  </a:cubicBezTo>
                  <a:cubicBezTo>
                    <a:pt x="3778" y="613"/>
                    <a:pt x="3758" y="611"/>
                    <a:pt x="3742" y="611"/>
                  </a:cubicBezTo>
                  <a:cubicBezTo>
                    <a:pt x="3725" y="611"/>
                    <a:pt x="3712" y="613"/>
                    <a:pt x="3712" y="613"/>
                  </a:cubicBezTo>
                  <a:lnTo>
                    <a:pt x="3574" y="698"/>
                  </a:lnTo>
                  <a:cubicBezTo>
                    <a:pt x="3574" y="698"/>
                    <a:pt x="3370" y="632"/>
                    <a:pt x="3337" y="553"/>
                  </a:cubicBezTo>
                  <a:cubicBezTo>
                    <a:pt x="3311" y="474"/>
                    <a:pt x="3232" y="448"/>
                    <a:pt x="3199" y="448"/>
                  </a:cubicBezTo>
                  <a:cubicBezTo>
                    <a:pt x="3166" y="441"/>
                    <a:pt x="3054" y="297"/>
                    <a:pt x="3034" y="264"/>
                  </a:cubicBezTo>
                  <a:cubicBezTo>
                    <a:pt x="3014" y="224"/>
                    <a:pt x="2876" y="79"/>
                    <a:pt x="2876" y="79"/>
                  </a:cubicBezTo>
                  <a:cubicBezTo>
                    <a:pt x="2876" y="79"/>
                    <a:pt x="2534" y="0"/>
                    <a:pt x="2514" y="0"/>
                  </a:cubicBezTo>
                  <a:close/>
                </a:path>
              </a:pathLst>
            </a:custGeom>
            <a:solidFill>
              <a:srgbClr val="809AD9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37" name="Google Shape;543;g11fda45577e_0_550">
              <a:extLst>
                <a:ext uri="{FF2B5EF4-FFF2-40B4-BE49-F238E27FC236}">
                  <a16:creationId xmlns:a16="http://schemas.microsoft.com/office/drawing/2014/main" id="{EE454BC6-FE45-4D01-88E7-2F2180095E04}"/>
                </a:ext>
              </a:extLst>
            </p:cNvPr>
            <p:cNvSpPr/>
            <p:nvPr/>
          </p:nvSpPr>
          <p:spPr>
            <a:xfrm>
              <a:off x="4381630" y="1735221"/>
              <a:ext cx="2251048" cy="1583066"/>
            </a:xfrm>
            <a:custGeom>
              <a:avLst/>
              <a:gdLst/>
              <a:ahLst/>
              <a:cxnLst/>
              <a:rect l="l" t="t" r="r" b="b"/>
              <a:pathLst>
                <a:path w="12617" h="8873" extrusionOk="0">
                  <a:moveTo>
                    <a:pt x="7404" y="0"/>
                  </a:moveTo>
                  <a:cubicBezTo>
                    <a:pt x="7398" y="33"/>
                    <a:pt x="7384" y="60"/>
                    <a:pt x="7371" y="66"/>
                  </a:cubicBezTo>
                  <a:cubicBezTo>
                    <a:pt x="7338" y="79"/>
                    <a:pt x="7246" y="106"/>
                    <a:pt x="7200" y="145"/>
                  </a:cubicBezTo>
                  <a:cubicBezTo>
                    <a:pt x="7168" y="178"/>
                    <a:pt x="7132" y="191"/>
                    <a:pt x="7104" y="191"/>
                  </a:cubicBezTo>
                  <a:cubicBezTo>
                    <a:pt x="7093" y="191"/>
                    <a:pt x="7083" y="189"/>
                    <a:pt x="7075" y="185"/>
                  </a:cubicBezTo>
                  <a:cubicBezTo>
                    <a:pt x="7052" y="176"/>
                    <a:pt x="7001" y="163"/>
                    <a:pt x="6969" y="163"/>
                  </a:cubicBezTo>
                  <a:cubicBezTo>
                    <a:pt x="6955" y="163"/>
                    <a:pt x="6946" y="166"/>
                    <a:pt x="6944" y="172"/>
                  </a:cubicBezTo>
                  <a:cubicBezTo>
                    <a:pt x="6937" y="198"/>
                    <a:pt x="6950" y="362"/>
                    <a:pt x="6930" y="402"/>
                  </a:cubicBezTo>
                  <a:cubicBezTo>
                    <a:pt x="6911" y="448"/>
                    <a:pt x="6792" y="527"/>
                    <a:pt x="6772" y="553"/>
                  </a:cubicBezTo>
                  <a:cubicBezTo>
                    <a:pt x="6753" y="580"/>
                    <a:pt x="6726" y="626"/>
                    <a:pt x="6700" y="626"/>
                  </a:cubicBezTo>
                  <a:cubicBezTo>
                    <a:pt x="6680" y="626"/>
                    <a:pt x="6654" y="573"/>
                    <a:pt x="6654" y="573"/>
                  </a:cubicBezTo>
                  <a:cubicBezTo>
                    <a:pt x="6654" y="573"/>
                    <a:pt x="6647" y="570"/>
                    <a:pt x="6638" y="570"/>
                  </a:cubicBezTo>
                  <a:cubicBezTo>
                    <a:pt x="6626" y="570"/>
                    <a:pt x="6609" y="575"/>
                    <a:pt x="6595" y="593"/>
                  </a:cubicBezTo>
                  <a:cubicBezTo>
                    <a:pt x="6562" y="626"/>
                    <a:pt x="6463" y="731"/>
                    <a:pt x="6450" y="731"/>
                  </a:cubicBezTo>
                  <a:cubicBezTo>
                    <a:pt x="6432" y="731"/>
                    <a:pt x="6381" y="704"/>
                    <a:pt x="6353" y="704"/>
                  </a:cubicBezTo>
                  <a:cubicBezTo>
                    <a:pt x="6350" y="704"/>
                    <a:pt x="6347" y="704"/>
                    <a:pt x="6345" y="705"/>
                  </a:cubicBezTo>
                  <a:cubicBezTo>
                    <a:pt x="6318" y="718"/>
                    <a:pt x="6259" y="751"/>
                    <a:pt x="6233" y="777"/>
                  </a:cubicBezTo>
                  <a:cubicBezTo>
                    <a:pt x="6206" y="810"/>
                    <a:pt x="6147" y="843"/>
                    <a:pt x="6141" y="863"/>
                  </a:cubicBezTo>
                  <a:cubicBezTo>
                    <a:pt x="6127" y="876"/>
                    <a:pt x="6121" y="922"/>
                    <a:pt x="6108" y="942"/>
                  </a:cubicBezTo>
                  <a:cubicBezTo>
                    <a:pt x="6101" y="961"/>
                    <a:pt x="6042" y="955"/>
                    <a:pt x="6016" y="975"/>
                  </a:cubicBezTo>
                  <a:cubicBezTo>
                    <a:pt x="5989" y="1001"/>
                    <a:pt x="5969" y="1060"/>
                    <a:pt x="5963" y="1086"/>
                  </a:cubicBezTo>
                  <a:cubicBezTo>
                    <a:pt x="5956" y="1106"/>
                    <a:pt x="5884" y="1146"/>
                    <a:pt x="5884" y="1146"/>
                  </a:cubicBezTo>
                  <a:cubicBezTo>
                    <a:pt x="5884" y="1146"/>
                    <a:pt x="5880" y="1146"/>
                    <a:pt x="5875" y="1146"/>
                  </a:cubicBezTo>
                  <a:cubicBezTo>
                    <a:pt x="5855" y="1146"/>
                    <a:pt x="5812" y="1142"/>
                    <a:pt x="5812" y="1106"/>
                  </a:cubicBezTo>
                  <a:cubicBezTo>
                    <a:pt x="5812" y="1067"/>
                    <a:pt x="5877" y="994"/>
                    <a:pt x="5877" y="994"/>
                  </a:cubicBezTo>
                  <a:cubicBezTo>
                    <a:pt x="5877" y="994"/>
                    <a:pt x="5864" y="961"/>
                    <a:pt x="5851" y="948"/>
                  </a:cubicBezTo>
                  <a:cubicBezTo>
                    <a:pt x="5844" y="935"/>
                    <a:pt x="5765" y="876"/>
                    <a:pt x="5759" y="876"/>
                  </a:cubicBezTo>
                  <a:cubicBezTo>
                    <a:pt x="5752" y="876"/>
                    <a:pt x="5667" y="896"/>
                    <a:pt x="5654" y="909"/>
                  </a:cubicBezTo>
                  <a:cubicBezTo>
                    <a:pt x="5640" y="915"/>
                    <a:pt x="5575" y="1007"/>
                    <a:pt x="5542" y="1040"/>
                  </a:cubicBezTo>
                  <a:cubicBezTo>
                    <a:pt x="5518" y="1064"/>
                    <a:pt x="5408" y="1092"/>
                    <a:pt x="5344" y="1092"/>
                  </a:cubicBezTo>
                  <a:cubicBezTo>
                    <a:pt x="5321" y="1092"/>
                    <a:pt x="5303" y="1089"/>
                    <a:pt x="5298" y="1080"/>
                  </a:cubicBezTo>
                  <a:cubicBezTo>
                    <a:pt x="5272" y="1047"/>
                    <a:pt x="5167" y="975"/>
                    <a:pt x="5140" y="942"/>
                  </a:cubicBezTo>
                  <a:cubicBezTo>
                    <a:pt x="5114" y="902"/>
                    <a:pt x="5022" y="784"/>
                    <a:pt x="4982" y="777"/>
                  </a:cubicBezTo>
                  <a:cubicBezTo>
                    <a:pt x="4949" y="770"/>
                    <a:pt x="4844" y="757"/>
                    <a:pt x="4831" y="757"/>
                  </a:cubicBezTo>
                  <a:cubicBezTo>
                    <a:pt x="4829" y="757"/>
                    <a:pt x="4821" y="758"/>
                    <a:pt x="4810" y="758"/>
                  </a:cubicBezTo>
                  <a:cubicBezTo>
                    <a:pt x="4790" y="758"/>
                    <a:pt x="4761" y="755"/>
                    <a:pt x="4752" y="738"/>
                  </a:cubicBezTo>
                  <a:cubicBezTo>
                    <a:pt x="4739" y="711"/>
                    <a:pt x="4726" y="547"/>
                    <a:pt x="4726" y="520"/>
                  </a:cubicBezTo>
                  <a:cubicBezTo>
                    <a:pt x="4726" y="501"/>
                    <a:pt x="4719" y="330"/>
                    <a:pt x="4712" y="316"/>
                  </a:cubicBezTo>
                  <a:cubicBezTo>
                    <a:pt x="4699" y="297"/>
                    <a:pt x="4601" y="283"/>
                    <a:pt x="4587" y="244"/>
                  </a:cubicBezTo>
                  <a:cubicBezTo>
                    <a:pt x="4574" y="211"/>
                    <a:pt x="4561" y="66"/>
                    <a:pt x="4561" y="66"/>
                  </a:cubicBezTo>
                  <a:cubicBezTo>
                    <a:pt x="4561" y="66"/>
                    <a:pt x="4538" y="20"/>
                    <a:pt x="4513" y="20"/>
                  </a:cubicBezTo>
                  <a:cubicBezTo>
                    <a:pt x="4511" y="20"/>
                    <a:pt x="4510" y="20"/>
                    <a:pt x="4508" y="20"/>
                  </a:cubicBezTo>
                  <a:cubicBezTo>
                    <a:pt x="4489" y="27"/>
                    <a:pt x="4423" y="53"/>
                    <a:pt x="4403" y="93"/>
                  </a:cubicBezTo>
                  <a:cubicBezTo>
                    <a:pt x="4390" y="126"/>
                    <a:pt x="4344" y="178"/>
                    <a:pt x="4331" y="178"/>
                  </a:cubicBezTo>
                  <a:cubicBezTo>
                    <a:pt x="4318" y="178"/>
                    <a:pt x="4232" y="185"/>
                    <a:pt x="4219" y="205"/>
                  </a:cubicBezTo>
                  <a:cubicBezTo>
                    <a:pt x="4206" y="218"/>
                    <a:pt x="4179" y="264"/>
                    <a:pt x="4166" y="270"/>
                  </a:cubicBezTo>
                  <a:cubicBezTo>
                    <a:pt x="4160" y="274"/>
                    <a:pt x="4141" y="277"/>
                    <a:pt x="4122" y="277"/>
                  </a:cubicBezTo>
                  <a:cubicBezTo>
                    <a:pt x="4102" y="277"/>
                    <a:pt x="4081" y="274"/>
                    <a:pt x="4067" y="264"/>
                  </a:cubicBezTo>
                  <a:cubicBezTo>
                    <a:pt x="4044" y="247"/>
                    <a:pt x="3987" y="194"/>
                    <a:pt x="3959" y="194"/>
                  </a:cubicBezTo>
                  <a:cubicBezTo>
                    <a:pt x="3955" y="194"/>
                    <a:pt x="3952" y="195"/>
                    <a:pt x="3949" y="198"/>
                  </a:cubicBezTo>
                  <a:cubicBezTo>
                    <a:pt x="3929" y="218"/>
                    <a:pt x="3896" y="224"/>
                    <a:pt x="3909" y="251"/>
                  </a:cubicBezTo>
                  <a:cubicBezTo>
                    <a:pt x="3923" y="277"/>
                    <a:pt x="3969" y="316"/>
                    <a:pt x="3975" y="330"/>
                  </a:cubicBezTo>
                  <a:cubicBezTo>
                    <a:pt x="3982" y="343"/>
                    <a:pt x="3942" y="369"/>
                    <a:pt x="3936" y="369"/>
                  </a:cubicBezTo>
                  <a:cubicBezTo>
                    <a:pt x="3929" y="369"/>
                    <a:pt x="3186" y="349"/>
                    <a:pt x="3153" y="349"/>
                  </a:cubicBezTo>
                  <a:cubicBezTo>
                    <a:pt x="3148" y="350"/>
                    <a:pt x="3141" y="351"/>
                    <a:pt x="3132" y="351"/>
                  </a:cubicBezTo>
                  <a:cubicBezTo>
                    <a:pt x="3077" y="351"/>
                    <a:pt x="2959" y="336"/>
                    <a:pt x="2942" y="336"/>
                  </a:cubicBezTo>
                  <a:cubicBezTo>
                    <a:pt x="2922" y="336"/>
                    <a:pt x="2771" y="409"/>
                    <a:pt x="2771" y="488"/>
                  </a:cubicBezTo>
                  <a:cubicBezTo>
                    <a:pt x="2771" y="566"/>
                    <a:pt x="2764" y="678"/>
                    <a:pt x="2791" y="718"/>
                  </a:cubicBezTo>
                  <a:cubicBezTo>
                    <a:pt x="2810" y="757"/>
                    <a:pt x="2843" y="810"/>
                    <a:pt x="2889" y="823"/>
                  </a:cubicBezTo>
                  <a:cubicBezTo>
                    <a:pt x="2902" y="827"/>
                    <a:pt x="2920" y="828"/>
                    <a:pt x="2940" y="828"/>
                  </a:cubicBezTo>
                  <a:cubicBezTo>
                    <a:pt x="2972" y="828"/>
                    <a:pt x="3010" y="825"/>
                    <a:pt x="3040" y="825"/>
                  </a:cubicBezTo>
                  <a:cubicBezTo>
                    <a:pt x="3059" y="825"/>
                    <a:pt x="3076" y="826"/>
                    <a:pt x="3087" y="830"/>
                  </a:cubicBezTo>
                  <a:cubicBezTo>
                    <a:pt x="3126" y="843"/>
                    <a:pt x="3245" y="882"/>
                    <a:pt x="3258" y="902"/>
                  </a:cubicBezTo>
                  <a:cubicBezTo>
                    <a:pt x="3278" y="922"/>
                    <a:pt x="3284" y="994"/>
                    <a:pt x="3284" y="994"/>
                  </a:cubicBezTo>
                  <a:cubicBezTo>
                    <a:pt x="3284" y="994"/>
                    <a:pt x="3314" y="1213"/>
                    <a:pt x="3266" y="1213"/>
                  </a:cubicBezTo>
                  <a:cubicBezTo>
                    <a:pt x="3264" y="1213"/>
                    <a:pt x="3261" y="1213"/>
                    <a:pt x="3258" y="1211"/>
                  </a:cubicBezTo>
                  <a:cubicBezTo>
                    <a:pt x="3199" y="1192"/>
                    <a:pt x="3100" y="1165"/>
                    <a:pt x="3087" y="1165"/>
                  </a:cubicBezTo>
                  <a:cubicBezTo>
                    <a:pt x="3086" y="1165"/>
                    <a:pt x="3083" y="1165"/>
                    <a:pt x="3080" y="1165"/>
                  </a:cubicBezTo>
                  <a:cubicBezTo>
                    <a:pt x="3047" y="1165"/>
                    <a:pt x="2922" y="1192"/>
                    <a:pt x="2922" y="1192"/>
                  </a:cubicBezTo>
                  <a:cubicBezTo>
                    <a:pt x="2922" y="1192"/>
                    <a:pt x="2830" y="1205"/>
                    <a:pt x="2810" y="1218"/>
                  </a:cubicBezTo>
                  <a:cubicBezTo>
                    <a:pt x="2791" y="1231"/>
                    <a:pt x="2633" y="1271"/>
                    <a:pt x="2633" y="1297"/>
                  </a:cubicBezTo>
                  <a:cubicBezTo>
                    <a:pt x="2633" y="1317"/>
                    <a:pt x="2626" y="1712"/>
                    <a:pt x="2672" y="1784"/>
                  </a:cubicBezTo>
                  <a:cubicBezTo>
                    <a:pt x="2718" y="1850"/>
                    <a:pt x="2725" y="1870"/>
                    <a:pt x="2817" y="1935"/>
                  </a:cubicBezTo>
                  <a:cubicBezTo>
                    <a:pt x="2909" y="2008"/>
                    <a:pt x="3021" y="2093"/>
                    <a:pt x="3021" y="2146"/>
                  </a:cubicBezTo>
                  <a:cubicBezTo>
                    <a:pt x="3021" y="2199"/>
                    <a:pt x="2968" y="2278"/>
                    <a:pt x="3028" y="2343"/>
                  </a:cubicBezTo>
                  <a:cubicBezTo>
                    <a:pt x="3093" y="2403"/>
                    <a:pt x="3146" y="2462"/>
                    <a:pt x="3126" y="2547"/>
                  </a:cubicBezTo>
                  <a:cubicBezTo>
                    <a:pt x="3100" y="2626"/>
                    <a:pt x="3034" y="3206"/>
                    <a:pt x="3008" y="3357"/>
                  </a:cubicBezTo>
                  <a:cubicBezTo>
                    <a:pt x="2988" y="3515"/>
                    <a:pt x="2810" y="4311"/>
                    <a:pt x="2791" y="4403"/>
                  </a:cubicBezTo>
                  <a:cubicBezTo>
                    <a:pt x="2771" y="4502"/>
                    <a:pt x="2718" y="4798"/>
                    <a:pt x="2652" y="4818"/>
                  </a:cubicBezTo>
                  <a:cubicBezTo>
                    <a:pt x="2616" y="4832"/>
                    <a:pt x="2562" y="4843"/>
                    <a:pt x="2517" y="4843"/>
                  </a:cubicBezTo>
                  <a:cubicBezTo>
                    <a:pt x="2479" y="4843"/>
                    <a:pt x="2447" y="4836"/>
                    <a:pt x="2435" y="4818"/>
                  </a:cubicBezTo>
                  <a:cubicBezTo>
                    <a:pt x="2409" y="4779"/>
                    <a:pt x="2369" y="4706"/>
                    <a:pt x="2356" y="4700"/>
                  </a:cubicBezTo>
                  <a:cubicBezTo>
                    <a:pt x="2354" y="4697"/>
                    <a:pt x="2347" y="4696"/>
                    <a:pt x="2338" y="4696"/>
                  </a:cubicBezTo>
                  <a:cubicBezTo>
                    <a:pt x="2299" y="4696"/>
                    <a:pt x="2209" y="4716"/>
                    <a:pt x="2172" y="4732"/>
                  </a:cubicBezTo>
                  <a:cubicBezTo>
                    <a:pt x="2126" y="4752"/>
                    <a:pt x="2054" y="4818"/>
                    <a:pt x="2047" y="4844"/>
                  </a:cubicBezTo>
                  <a:cubicBezTo>
                    <a:pt x="2040" y="4871"/>
                    <a:pt x="1836" y="4890"/>
                    <a:pt x="1771" y="4904"/>
                  </a:cubicBezTo>
                  <a:cubicBezTo>
                    <a:pt x="1705" y="4917"/>
                    <a:pt x="1580" y="4976"/>
                    <a:pt x="1520" y="4976"/>
                  </a:cubicBezTo>
                  <a:cubicBezTo>
                    <a:pt x="1481" y="4976"/>
                    <a:pt x="1430" y="4961"/>
                    <a:pt x="1388" y="4961"/>
                  </a:cubicBezTo>
                  <a:cubicBezTo>
                    <a:pt x="1368" y="4961"/>
                    <a:pt x="1349" y="4965"/>
                    <a:pt x="1336" y="4976"/>
                  </a:cubicBezTo>
                  <a:cubicBezTo>
                    <a:pt x="1303" y="5009"/>
                    <a:pt x="1218" y="5101"/>
                    <a:pt x="1172" y="5134"/>
                  </a:cubicBezTo>
                  <a:cubicBezTo>
                    <a:pt x="1132" y="5160"/>
                    <a:pt x="810" y="5351"/>
                    <a:pt x="770" y="5377"/>
                  </a:cubicBezTo>
                  <a:cubicBezTo>
                    <a:pt x="731" y="5404"/>
                    <a:pt x="639" y="5437"/>
                    <a:pt x="632" y="5489"/>
                  </a:cubicBezTo>
                  <a:cubicBezTo>
                    <a:pt x="619" y="5542"/>
                    <a:pt x="566" y="5654"/>
                    <a:pt x="566" y="5726"/>
                  </a:cubicBezTo>
                  <a:cubicBezTo>
                    <a:pt x="566" y="5805"/>
                    <a:pt x="546" y="5884"/>
                    <a:pt x="520" y="5904"/>
                  </a:cubicBezTo>
                  <a:cubicBezTo>
                    <a:pt x="500" y="5917"/>
                    <a:pt x="388" y="6036"/>
                    <a:pt x="375" y="6108"/>
                  </a:cubicBezTo>
                  <a:cubicBezTo>
                    <a:pt x="356" y="6174"/>
                    <a:pt x="494" y="6345"/>
                    <a:pt x="467" y="6378"/>
                  </a:cubicBezTo>
                  <a:cubicBezTo>
                    <a:pt x="448" y="6417"/>
                    <a:pt x="296" y="6490"/>
                    <a:pt x="231" y="6529"/>
                  </a:cubicBezTo>
                  <a:cubicBezTo>
                    <a:pt x="158" y="6562"/>
                    <a:pt x="0" y="6694"/>
                    <a:pt x="0" y="6786"/>
                  </a:cubicBezTo>
                  <a:cubicBezTo>
                    <a:pt x="0" y="6871"/>
                    <a:pt x="7" y="6904"/>
                    <a:pt x="0" y="6937"/>
                  </a:cubicBezTo>
                  <a:cubicBezTo>
                    <a:pt x="0" y="6937"/>
                    <a:pt x="632" y="7148"/>
                    <a:pt x="724" y="7194"/>
                  </a:cubicBezTo>
                  <a:cubicBezTo>
                    <a:pt x="816" y="7247"/>
                    <a:pt x="1534" y="7411"/>
                    <a:pt x="1718" y="7431"/>
                  </a:cubicBezTo>
                  <a:cubicBezTo>
                    <a:pt x="1896" y="7457"/>
                    <a:pt x="2304" y="7510"/>
                    <a:pt x="2389" y="7589"/>
                  </a:cubicBezTo>
                  <a:cubicBezTo>
                    <a:pt x="2481" y="7668"/>
                    <a:pt x="2824" y="7826"/>
                    <a:pt x="2995" y="7977"/>
                  </a:cubicBezTo>
                  <a:cubicBezTo>
                    <a:pt x="3166" y="8128"/>
                    <a:pt x="4087" y="8504"/>
                    <a:pt x="4298" y="8602"/>
                  </a:cubicBezTo>
                  <a:cubicBezTo>
                    <a:pt x="4502" y="8701"/>
                    <a:pt x="4811" y="8813"/>
                    <a:pt x="4811" y="8813"/>
                  </a:cubicBezTo>
                  <a:lnTo>
                    <a:pt x="4943" y="8872"/>
                  </a:lnTo>
                  <a:cubicBezTo>
                    <a:pt x="4943" y="8872"/>
                    <a:pt x="5134" y="8787"/>
                    <a:pt x="5160" y="8721"/>
                  </a:cubicBezTo>
                  <a:cubicBezTo>
                    <a:pt x="5186" y="8648"/>
                    <a:pt x="5193" y="8550"/>
                    <a:pt x="5252" y="8530"/>
                  </a:cubicBezTo>
                  <a:cubicBezTo>
                    <a:pt x="5267" y="8525"/>
                    <a:pt x="5290" y="8523"/>
                    <a:pt x="5317" y="8523"/>
                  </a:cubicBezTo>
                  <a:cubicBezTo>
                    <a:pt x="5400" y="8523"/>
                    <a:pt x="5520" y="8543"/>
                    <a:pt x="5535" y="8563"/>
                  </a:cubicBezTo>
                  <a:cubicBezTo>
                    <a:pt x="5555" y="8583"/>
                    <a:pt x="5627" y="8655"/>
                    <a:pt x="5660" y="8662"/>
                  </a:cubicBezTo>
                  <a:cubicBezTo>
                    <a:pt x="5662" y="8662"/>
                    <a:pt x="5664" y="8662"/>
                    <a:pt x="5667" y="8662"/>
                  </a:cubicBezTo>
                  <a:cubicBezTo>
                    <a:pt x="5716" y="8662"/>
                    <a:pt x="5871" y="8602"/>
                    <a:pt x="5871" y="8602"/>
                  </a:cubicBezTo>
                  <a:cubicBezTo>
                    <a:pt x="5871" y="8602"/>
                    <a:pt x="5912" y="8549"/>
                    <a:pt x="5944" y="8549"/>
                  </a:cubicBezTo>
                  <a:cubicBezTo>
                    <a:pt x="5946" y="8549"/>
                    <a:pt x="5948" y="8549"/>
                    <a:pt x="5950" y="8550"/>
                  </a:cubicBezTo>
                  <a:cubicBezTo>
                    <a:pt x="5951" y="8550"/>
                    <a:pt x="5953" y="8550"/>
                    <a:pt x="5954" y="8550"/>
                  </a:cubicBezTo>
                  <a:cubicBezTo>
                    <a:pt x="5971" y="8550"/>
                    <a:pt x="5988" y="8531"/>
                    <a:pt x="6004" y="8531"/>
                  </a:cubicBezTo>
                  <a:cubicBezTo>
                    <a:pt x="6012" y="8531"/>
                    <a:pt x="6021" y="8535"/>
                    <a:pt x="6029" y="8550"/>
                  </a:cubicBezTo>
                  <a:cubicBezTo>
                    <a:pt x="6039" y="8565"/>
                    <a:pt x="6068" y="8571"/>
                    <a:pt x="6100" y="8571"/>
                  </a:cubicBezTo>
                  <a:cubicBezTo>
                    <a:pt x="6149" y="8571"/>
                    <a:pt x="6208" y="8558"/>
                    <a:pt x="6220" y="8550"/>
                  </a:cubicBezTo>
                  <a:cubicBezTo>
                    <a:pt x="6233" y="8536"/>
                    <a:pt x="6279" y="8484"/>
                    <a:pt x="6299" y="8398"/>
                  </a:cubicBezTo>
                  <a:cubicBezTo>
                    <a:pt x="6312" y="8313"/>
                    <a:pt x="6285" y="8234"/>
                    <a:pt x="6371" y="8227"/>
                  </a:cubicBezTo>
                  <a:cubicBezTo>
                    <a:pt x="6377" y="8226"/>
                    <a:pt x="6383" y="8226"/>
                    <a:pt x="6390" y="8226"/>
                  </a:cubicBezTo>
                  <a:cubicBezTo>
                    <a:pt x="6476" y="8226"/>
                    <a:pt x="6601" y="8300"/>
                    <a:pt x="6601" y="8300"/>
                  </a:cubicBezTo>
                  <a:cubicBezTo>
                    <a:pt x="6601" y="8300"/>
                    <a:pt x="6657" y="8327"/>
                    <a:pt x="6703" y="8327"/>
                  </a:cubicBezTo>
                  <a:cubicBezTo>
                    <a:pt x="6717" y="8327"/>
                    <a:pt x="6729" y="8325"/>
                    <a:pt x="6739" y="8319"/>
                  </a:cubicBezTo>
                  <a:cubicBezTo>
                    <a:pt x="6792" y="8286"/>
                    <a:pt x="6805" y="8267"/>
                    <a:pt x="6812" y="8221"/>
                  </a:cubicBezTo>
                  <a:cubicBezTo>
                    <a:pt x="6818" y="8181"/>
                    <a:pt x="6845" y="8063"/>
                    <a:pt x="6871" y="8036"/>
                  </a:cubicBezTo>
                  <a:cubicBezTo>
                    <a:pt x="6891" y="8010"/>
                    <a:pt x="6990" y="7970"/>
                    <a:pt x="6990" y="7970"/>
                  </a:cubicBezTo>
                  <a:cubicBezTo>
                    <a:pt x="6990" y="7970"/>
                    <a:pt x="6963" y="7839"/>
                    <a:pt x="6990" y="7806"/>
                  </a:cubicBezTo>
                  <a:cubicBezTo>
                    <a:pt x="7022" y="7766"/>
                    <a:pt x="7121" y="7681"/>
                    <a:pt x="7121" y="7681"/>
                  </a:cubicBezTo>
                  <a:cubicBezTo>
                    <a:pt x="7121" y="7681"/>
                    <a:pt x="7194" y="7615"/>
                    <a:pt x="7220" y="7569"/>
                  </a:cubicBezTo>
                  <a:cubicBezTo>
                    <a:pt x="7246" y="7530"/>
                    <a:pt x="7437" y="7483"/>
                    <a:pt x="7457" y="7483"/>
                  </a:cubicBezTo>
                  <a:cubicBezTo>
                    <a:pt x="7470" y="7483"/>
                    <a:pt x="7812" y="7562"/>
                    <a:pt x="7812" y="7562"/>
                  </a:cubicBezTo>
                  <a:cubicBezTo>
                    <a:pt x="7812" y="7562"/>
                    <a:pt x="7950" y="7707"/>
                    <a:pt x="7970" y="7740"/>
                  </a:cubicBezTo>
                  <a:cubicBezTo>
                    <a:pt x="7990" y="7780"/>
                    <a:pt x="8108" y="7924"/>
                    <a:pt x="8135" y="7931"/>
                  </a:cubicBezTo>
                  <a:cubicBezTo>
                    <a:pt x="8168" y="7931"/>
                    <a:pt x="8247" y="7957"/>
                    <a:pt x="8280" y="8036"/>
                  </a:cubicBezTo>
                  <a:cubicBezTo>
                    <a:pt x="8306" y="8115"/>
                    <a:pt x="8516" y="8175"/>
                    <a:pt x="8516" y="8175"/>
                  </a:cubicBezTo>
                  <a:lnTo>
                    <a:pt x="8648" y="8096"/>
                  </a:lnTo>
                  <a:cubicBezTo>
                    <a:pt x="8648" y="8096"/>
                    <a:pt x="8661" y="8094"/>
                    <a:pt x="8678" y="8094"/>
                  </a:cubicBezTo>
                  <a:cubicBezTo>
                    <a:pt x="8694" y="8094"/>
                    <a:pt x="8714" y="8096"/>
                    <a:pt x="8727" y="8102"/>
                  </a:cubicBezTo>
                  <a:lnTo>
                    <a:pt x="8734" y="8102"/>
                  </a:lnTo>
                  <a:lnTo>
                    <a:pt x="10122" y="8082"/>
                  </a:lnTo>
                  <a:lnTo>
                    <a:pt x="10952" y="8076"/>
                  </a:lnTo>
                  <a:cubicBezTo>
                    <a:pt x="10952" y="8076"/>
                    <a:pt x="10958" y="8017"/>
                    <a:pt x="10952" y="7931"/>
                  </a:cubicBezTo>
                  <a:cubicBezTo>
                    <a:pt x="10952" y="7845"/>
                    <a:pt x="10965" y="7819"/>
                    <a:pt x="10984" y="7766"/>
                  </a:cubicBezTo>
                  <a:cubicBezTo>
                    <a:pt x="11004" y="7720"/>
                    <a:pt x="11057" y="7609"/>
                    <a:pt x="11031" y="7556"/>
                  </a:cubicBezTo>
                  <a:cubicBezTo>
                    <a:pt x="10998" y="7497"/>
                    <a:pt x="10971" y="7339"/>
                    <a:pt x="10971" y="7326"/>
                  </a:cubicBezTo>
                  <a:cubicBezTo>
                    <a:pt x="10971" y="7306"/>
                    <a:pt x="11077" y="7220"/>
                    <a:pt x="11090" y="7161"/>
                  </a:cubicBezTo>
                  <a:cubicBezTo>
                    <a:pt x="11103" y="7095"/>
                    <a:pt x="10971" y="7003"/>
                    <a:pt x="11090" y="7003"/>
                  </a:cubicBezTo>
                  <a:cubicBezTo>
                    <a:pt x="11110" y="7003"/>
                    <a:pt x="11129" y="7003"/>
                    <a:pt x="11149" y="7010"/>
                  </a:cubicBezTo>
                  <a:cubicBezTo>
                    <a:pt x="11149" y="7010"/>
                    <a:pt x="11011" y="6707"/>
                    <a:pt x="10984" y="6687"/>
                  </a:cubicBezTo>
                  <a:cubicBezTo>
                    <a:pt x="10952" y="6674"/>
                    <a:pt x="10905" y="6588"/>
                    <a:pt x="10905" y="6542"/>
                  </a:cubicBezTo>
                  <a:cubicBezTo>
                    <a:pt x="10905" y="6496"/>
                    <a:pt x="11110" y="6305"/>
                    <a:pt x="11182" y="6134"/>
                  </a:cubicBezTo>
                  <a:cubicBezTo>
                    <a:pt x="11261" y="5963"/>
                    <a:pt x="11689" y="5094"/>
                    <a:pt x="11768" y="4877"/>
                  </a:cubicBezTo>
                  <a:cubicBezTo>
                    <a:pt x="11853" y="4653"/>
                    <a:pt x="12222" y="3962"/>
                    <a:pt x="12294" y="3837"/>
                  </a:cubicBezTo>
                  <a:cubicBezTo>
                    <a:pt x="12367" y="3706"/>
                    <a:pt x="12327" y="3620"/>
                    <a:pt x="12334" y="3495"/>
                  </a:cubicBezTo>
                  <a:cubicBezTo>
                    <a:pt x="12340" y="3364"/>
                    <a:pt x="12380" y="3390"/>
                    <a:pt x="12446" y="3331"/>
                  </a:cubicBezTo>
                  <a:cubicBezTo>
                    <a:pt x="12511" y="3271"/>
                    <a:pt x="12617" y="3206"/>
                    <a:pt x="12617" y="3206"/>
                  </a:cubicBezTo>
                  <a:lnTo>
                    <a:pt x="12557" y="3120"/>
                  </a:lnTo>
                  <a:cubicBezTo>
                    <a:pt x="12557" y="3120"/>
                    <a:pt x="12419" y="3212"/>
                    <a:pt x="12288" y="3239"/>
                  </a:cubicBezTo>
                  <a:cubicBezTo>
                    <a:pt x="12274" y="3241"/>
                    <a:pt x="12261" y="3242"/>
                    <a:pt x="12249" y="3242"/>
                  </a:cubicBezTo>
                  <a:cubicBezTo>
                    <a:pt x="12151" y="3242"/>
                    <a:pt x="12108" y="3179"/>
                    <a:pt x="12090" y="3173"/>
                  </a:cubicBezTo>
                  <a:cubicBezTo>
                    <a:pt x="12064" y="3160"/>
                    <a:pt x="12031" y="3120"/>
                    <a:pt x="11972" y="2988"/>
                  </a:cubicBezTo>
                  <a:cubicBezTo>
                    <a:pt x="11942" y="2918"/>
                    <a:pt x="11900" y="2908"/>
                    <a:pt x="11862" y="2908"/>
                  </a:cubicBezTo>
                  <a:cubicBezTo>
                    <a:pt x="11847" y="2908"/>
                    <a:pt x="11832" y="2910"/>
                    <a:pt x="11819" y="2910"/>
                  </a:cubicBezTo>
                  <a:cubicBezTo>
                    <a:pt x="11806" y="2910"/>
                    <a:pt x="11796" y="2908"/>
                    <a:pt x="11787" y="2903"/>
                  </a:cubicBezTo>
                  <a:cubicBezTo>
                    <a:pt x="11748" y="2877"/>
                    <a:pt x="11623" y="2850"/>
                    <a:pt x="11478" y="2778"/>
                  </a:cubicBezTo>
                  <a:cubicBezTo>
                    <a:pt x="11333" y="2705"/>
                    <a:pt x="11327" y="2699"/>
                    <a:pt x="11294" y="2633"/>
                  </a:cubicBezTo>
                  <a:cubicBezTo>
                    <a:pt x="11261" y="2567"/>
                    <a:pt x="11294" y="2495"/>
                    <a:pt x="11294" y="2495"/>
                  </a:cubicBezTo>
                  <a:lnTo>
                    <a:pt x="11063" y="2495"/>
                  </a:lnTo>
                  <a:cubicBezTo>
                    <a:pt x="11063" y="2495"/>
                    <a:pt x="11024" y="2462"/>
                    <a:pt x="10958" y="2403"/>
                  </a:cubicBezTo>
                  <a:cubicBezTo>
                    <a:pt x="10892" y="2350"/>
                    <a:pt x="10912" y="2376"/>
                    <a:pt x="10833" y="2278"/>
                  </a:cubicBezTo>
                  <a:cubicBezTo>
                    <a:pt x="10761" y="2179"/>
                    <a:pt x="10761" y="2054"/>
                    <a:pt x="10741" y="1981"/>
                  </a:cubicBezTo>
                  <a:cubicBezTo>
                    <a:pt x="10715" y="1909"/>
                    <a:pt x="10629" y="1896"/>
                    <a:pt x="10590" y="1804"/>
                  </a:cubicBezTo>
                  <a:cubicBezTo>
                    <a:pt x="10550" y="1712"/>
                    <a:pt x="10590" y="1455"/>
                    <a:pt x="10590" y="1455"/>
                  </a:cubicBezTo>
                  <a:cubicBezTo>
                    <a:pt x="10590" y="1455"/>
                    <a:pt x="10583" y="1455"/>
                    <a:pt x="10570" y="1448"/>
                  </a:cubicBezTo>
                  <a:lnTo>
                    <a:pt x="10530" y="1448"/>
                  </a:lnTo>
                  <a:cubicBezTo>
                    <a:pt x="10524" y="1442"/>
                    <a:pt x="10517" y="1442"/>
                    <a:pt x="10511" y="1442"/>
                  </a:cubicBezTo>
                  <a:cubicBezTo>
                    <a:pt x="10465" y="1435"/>
                    <a:pt x="10405" y="1429"/>
                    <a:pt x="10339" y="1422"/>
                  </a:cubicBezTo>
                  <a:lnTo>
                    <a:pt x="10320" y="1422"/>
                  </a:lnTo>
                  <a:cubicBezTo>
                    <a:pt x="10300" y="1415"/>
                    <a:pt x="10280" y="1415"/>
                    <a:pt x="10261" y="1415"/>
                  </a:cubicBezTo>
                  <a:cubicBezTo>
                    <a:pt x="10247" y="1409"/>
                    <a:pt x="10241" y="1409"/>
                    <a:pt x="10228" y="1409"/>
                  </a:cubicBezTo>
                  <a:lnTo>
                    <a:pt x="10195" y="1409"/>
                  </a:lnTo>
                  <a:cubicBezTo>
                    <a:pt x="10182" y="1409"/>
                    <a:pt x="10162" y="1402"/>
                    <a:pt x="10149" y="1402"/>
                  </a:cubicBezTo>
                  <a:lnTo>
                    <a:pt x="10056" y="1402"/>
                  </a:lnTo>
                  <a:cubicBezTo>
                    <a:pt x="10034" y="1401"/>
                    <a:pt x="10011" y="1401"/>
                    <a:pt x="9990" y="1401"/>
                  </a:cubicBezTo>
                  <a:cubicBezTo>
                    <a:pt x="9875" y="1401"/>
                    <a:pt x="9785" y="1416"/>
                    <a:pt x="9773" y="1455"/>
                  </a:cubicBezTo>
                  <a:cubicBezTo>
                    <a:pt x="9773" y="1455"/>
                    <a:pt x="9695" y="1692"/>
                    <a:pt x="9648" y="1771"/>
                  </a:cubicBezTo>
                  <a:cubicBezTo>
                    <a:pt x="9602" y="1850"/>
                    <a:pt x="9484" y="2041"/>
                    <a:pt x="9510" y="2067"/>
                  </a:cubicBezTo>
                  <a:cubicBezTo>
                    <a:pt x="9537" y="2093"/>
                    <a:pt x="9589" y="2107"/>
                    <a:pt x="9596" y="2139"/>
                  </a:cubicBezTo>
                  <a:cubicBezTo>
                    <a:pt x="9602" y="2172"/>
                    <a:pt x="9543" y="2225"/>
                    <a:pt x="9504" y="2232"/>
                  </a:cubicBezTo>
                  <a:cubicBezTo>
                    <a:pt x="9471" y="2245"/>
                    <a:pt x="9405" y="2271"/>
                    <a:pt x="9379" y="2271"/>
                  </a:cubicBezTo>
                  <a:cubicBezTo>
                    <a:pt x="9346" y="2271"/>
                    <a:pt x="9273" y="2212"/>
                    <a:pt x="9273" y="2212"/>
                  </a:cubicBezTo>
                  <a:cubicBezTo>
                    <a:pt x="9273" y="2212"/>
                    <a:pt x="9227" y="2107"/>
                    <a:pt x="9181" y="2080"/>
                  </a:cubicBezTo>
                  <a:cubicBezTo>
                    <a:pt x="9143" y="2058"/>
                    <a:pt x="8995" y="2000"/>
                    <a:pt x="8928" y="2000"/>
                  </a:cubicBezTo>
                  <a:cubicBezTo>
                    <a:pt x="8914" y="2000"/>
                    <a:pt x="8904" y="2002"/>
                    <a:pt x="8898" y="2008"/>
                  </a:cubicBezTo>
                  <a:cubicBezTo>
                    <a:pt x="8872" y="2041"/>
                    <a:pt x="8720" y="2107"/>
                    <a:pt x="8701" y="2179"/>
                  </a:cubicBezTo>
                  <a:cubicBezTo>
                    <a:pt x="8681" y="2251"/>
                    <a:pt x="8720" y="2297"/>
                    <a:pt x="8727" y="2350"/>
                  </a:cubicBezTo>
                  <a:cubicBezTo>
                    <a:pt x="8740" y="2409"/>
                    <a:pt x="8714" y="2436"/>
                    <a:pt x="8694" y="2455"/>
                  </a:cubicBezTo>
                  <a:cubicBezTo>
                    <a:pt x="8674" y="2482"/>
                    <a:pt x="8668" y="2501"/>
                    <a:pt x="8668" y="2541"/>
                  </a:cubicBezTo>
                  <a:cubicBezTo>
                    <a:pt x="8668" y="2587"/>
                    <a:pt x="8674" y="2607"/>
                    <a:pt x="8714" y="2666"/>
                  </a:cubicBezTo>
                  <a:cubicBezTo>
                    <a:pt x="8753" y="2725"/>
                    <a:pt x="8780" y="2751"/>
                    <a:pt x="8760" y="2771"/>
                  </a:cubicBezTo>
                  <a:cubicBezTo>
                    <a:pt x="8754" y="2777"/>
                    <a:pt x="8747" y="2779"/>
                    <a:pt x="8738" y="2779"/>
                  </a:cubicBezTo>
                  <a:cubicBezTo>
                    <a:pt x="8718" y="2779"/>
                    <a:pt x="8691" y="2765"/>
                    <a:pt x="8668" y="2751"/>
                  </a:cubicBezTo>
                  <a:cubicBezTo>
                    <a:pt x="8635" y="2732"/>
                    <a:pt x="8622" y="2640"/>
                    <a:pt x="8556" y="2640"/>
                  </a:cubicBezTo>
                  <a:cubicBezTo>
                    <a:pt x="8532" y="2640"/>
                    <a:pt x="8514" y="2641"/>
                    <a:pt x="8499" y="2641"/>
                  </a:cubicBezTo>
                  <a:cubicBezTo>
                    <a:pt x="8477" y="2641"/>
                    <a:pt x="8462" y="2638"/>
                    <a:pt x="8451" y="2626"/>
                  </a:cubicBezTo>
                  <a:cubicBezTo>
                    <a:pt x="8437" y="2607"/>
                    <a:pt x="8352" y="2475"/>
                    <a:pt x="8345" y="2462"/>
                  </a:cubicBezTo>
                  <a:cubicBezTo>
                    <a:pt x="8339" y="2449"/>
                    <a:pt x="8260" y="2343"/>
                    <a:pt x="8187" y="2311"/>
                  </a:cubicBezTo>
                  <a:cubicBezTo>
                    <a:pt x="8115" y="2271"/>
                    <a:pt x="7990" y="2225"/>
                    <a:pt x="8010" y="2192"/>
                  </a:cubicBezTo>
                  <a:cubicBezTo>
                    <a:pt x="8023" y="2166"/>
                    <a:pt x="8141" y="2100"/>
                    <a:pt x="8181" y="2074"/>
                  </a:cubicBezTo>
                  <a:cubicBezTo>
                    <a:pt x="8220" y="2047"/>
                    <a:pt x="8247" y="1981"/>
                    <a:pt x="8247" y="1935"/>
                  </a:cubicBezTo>
                  <a:cubicBezTo>
                    <a:pt x="8247" y="1896"/>
                    <a:pt x="8273" y="1810"/>
                    <a:pt x="8194" y="1738"/>
                  </a:cubicBezTo>
                  <a:cubicBezTo>
                    <a:pt x="8115" y="1666"/>
                    <a:pt x="8043" y="1442"/>
                    <a:pt x="8036" y="1376"/>
                  </a:cubicBezTo>
                  <a:cubicBezTo>
                    <a:pt x="8036" y="1310"/>
                    <a:pt x="8003" y="1277"/>
                    <a:pt x="8003" y="1238"/>
                  </a:cubicBezTo>
                  <a:cubicBezTo>
                    <a:pt x="8010" y="1192"/>
                    <a:pt x="7970" y="1119"/>
                    <a:pt x="8003" y="1060"/>
                  </a:cubicBezTo>
                  <a:cubicBezTo>
                    <a:pt x="8036" y="1001"/>
                    <a:pt x="8115" y="909"/>
                    <a:pt x="8095" y="876"/>
                  </a:cubicBezTo>
                  <a:cubicBezTo>
                    <a:pt x="8069" y="843"/>
                    <a:pt x="8016" y="705"/>
                    <a:pt x="7990" y="698"/>
                  </a:cubicBezTo>
                  <a:cubicBezTo>
                    <a:pt x="7964" y="685"/>
                    <a:pt x="7779" y="534"/>
                    <a:pt x="7779" y="534"/>
                  </a:cubicBezTo>
                  <a:cubicBezTo>
                    <a:pt x="7779" y="534"/>
                    <a:pt x="7786" y="435"/>
                    <a:pt x="7819" y="356"/>
                  </a:cubicBezTo>
                  <a:cubicBezTo>
                    <a:pt x="7852" y="283"/>
                    <a:pt x="7878" y="224"/>
                    <a:pt x="7839" y="191"/>
                  </a:cubicBezTo>
                  <a:cubicBezTo>
                    <a:pt x="7799" y="152"/>
                    <a:pt x="7687" y="99"/>
                    <a:pt x="7667" y="99"/>
                  </a:cubicBezTo>
                  <a:cubicBezTo>
                    <a:pt x="7648" y="93"/>
                    <a:pt x="7516" y="60"/>
                    <a:pt x="7516" y="60"/>
                  </a:cubicBezTo>
                  <a:cubicBezTo>
                    <a:pt x="7516" y="60"/>
                    <a:pt x="7424" y="7"/>
                    <a:pt x="7404" y="0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38" name="Google Shape;544;g11fda45577e_0_550">
              <a:extLst>
                <a:ext uri="{FF2B5EF4-FFF2-40B4-BE49-F238E27FC236}">
                  <a16:creationId xmlns:a16="http://schemas.microsoft.com/office/drawing/2014/main" id="{86048927-F5BD-48B6-BD9E-D9322AA9A227}"/>
                </a:ext>
              </a:extLst>
            </p:cNvPr>
            <p:cNvSpPr/>
            <p:nvPr/>
          </p:nvSpPr>
          <p:spPr>
            <a:xfrm>
              <a:off x="7920615" y="2398560"/>
              <a:ext cx="718830" cy="1066201"/>
            </a:xfrm>
            <a:custGeom>
              <a:avLst/>
              <a:gdLst/>
              <a:ahLst/>
              <a:cxnLst/>
              <a:rect l="l" t="t" r="r" b="b"/>
              <a:pathLst>
                <a:path w="4029" h="5976" extrusionOk="0">
                  <a:moveTo>
                    <a:pt x="3015" y="1"/>
                  </a:moveTo>
                  <a:cubicBezTo>
                    <a:pt x="3008" y="27"/>
                    <a:pt x="3002" y="60"/>
                    <a:pt x="2995" y="80"/>
                  </a:cubicBezTo>
                  <a:cubicBezTo>
                    <a:pt x="2975" y="159"/>
                    <a:pt x="2890" y="225"/>
                    <a:pt x="2850" y="264"/>
                  </a:cubicBezTo>
                  <a:cubicBezTo>
                    <a:pt x="2811" y="304"/>
                    <a:pt x="2751" y="337"/>
                    <a:pt x="2686" y="389"/>
                  </a:cubicBezTo>
                  <a:cubicBezTo>
                    <a:pt x="2613" y="442"/>
                    <a:pt x="2482" y="455"/>
                    <a:pt x="2482" y="455"/>
                  </a:cubicBezTo>
                  <a:cubicBezTo>
                    <a:pt x="2482" y="455"/>
                    <a:pt x="2409" y="521"/>
                    <a:pt x="2350" y="593"/>
                  </a:cubicBezTo>
                  <a:cubicBezTo>
                    <a:pt x="2297" y="666"/>
                    <a:pt x="2350" y="685"/>
                    <a:pt x="2350" y="731"/>
                  </a:cubicBezTo>
                  <a:cubicBezTo>
                    <a:pt x="2350" y="778"/>
                    <a:pt x="2310" y="843"/>
                    <a:pt x="2264" y="903"/>
                  </a:cubicBezTo>
                  <a:cubicBezTo>
                    <a:pt x="2225" y="962"/>
                    <a:pt x="2139" y="1054"/>
                    <a:pt x="2139" y="1054"/>
                  </a:cubicBezTo>
                  <a:cubicBezTo>
                    <a:pt x="2139" y="1054"/>
                    <a:pt x="2146" y="1074"/>
                    <a:pt x="2159" y="1120"/>
                  </a:cubicBezTo>
                  <a:cubicBezTo>
                    <a:pt x="2166" y="1166"/>
                    <a:pt x="2225" y="1218"/>
                    <a:pt x="2225" y="1245"/>
                  </a:cubicBezTo>
                  <a:cubicBezTo>
                    <a:pt x="2218" y="1278"/>
                    <a:pt x="2212" y="1291"/>
                    <a:pt x="2172" y="1344"/>
                  </a:cubicBezTo>
                  <a:cubicBezTo>
                    <a:pt x="2133" y="1396"/>
                    <a:pt x="2153" y="1455"/>
                    <a:pt x="2159" y="1488"/>
                  </a:cubicBezTo>
                  <a:cubicBezTo>
                    <a:pt x="2166" y="1528"/>
                    <a:pt x="2205" y="1587"/>
                    <a:pt x="2232" y="1633"/>
                  </a:cubicBezTo>
                  <a:cubicBezTo>
                    <a:pt x="2258" y="1673"/>
                    <a:pt x="2271" y="1771"/>
                    <a:pt x="2271" y="1811"/>
                  </a:cubicBezTo>
                  <a:cubicBezTo>
                    <a:pt x="2271" y="1844"/>
                    <a:pt x="2245" y="1877"/>
                    <a:pt x="2212" y="1903"/>
                  </a:cubicBezTo>
                  <a:cubicBezTo>
                    <a:pt x="2185" y="1936"/>
                    <a:pt x="2120" y="1962"/>
                    <a:pt x="2080" y="2021"/>
                  </a:cubicBezTo>
                  <a:cubicBezTo>
                    <a:pt x="2047" y="2074"/>
                    <a:pt x="2067" y="2337"/>
                    <a:pt x="2067" y="2390"/>
                  </a:cubicBezTo>
                  <a:cubicBezTo>
                    <a:pt x="2067" y="2436"/>
                    <a:pt x="2126" y="2443"/>
                    <a:pt x="2139" y="2456"/>
                  </a:cubicBezTo>
                  <a:cubicBezTo>
                    <a:pt x="2159" y="2469"/>
                    <a:pt x="2199" y="2489"/>
                    <a:pt x="2238" y="2495"/>
                  </a:cubicBezTo>
                  <a:cubicBezTo>
                    <a:pt x="2278" y="2508"/>
                    <a:pt x="2297" y="2548"/>
                    <a:pt x="2304" y="2581"/>
                  </a:cubicBezTo>
                  <a:cubicBezTo>
                    <a:pt x="2317" y="2614"/>
                    <a:pt x="2291" y="2686"/>
                    <a:pt x="2278" y="2726"/>
                  </a:cubicBezTo>
                  <a:cubicBezTo>
                    <a:pt x="2271" y="2772"/>
                    <a:pt x="2225" y="2818"/>
                    <a:pt x="2192" y="2864"/>
                  </a:cubicBezTo>
                  <a:cubicBezTo>
                    <a:pt x="2176" y="2883"/>
                    <a:pt x="2155" y="2888"/>
                    <a:pt x="2133" y="2888"/>
                  </a:cubicBezTo>
                  <a:cubicBezTo>
                    <a:pt x="2102" y="2888"/>
                    <a:pt x="2068" y="2877"/>
                    <a:pt x="2041" y="2877"/>
                  </a:cubicBezTo>
                  <a:cubicBezTo>
                    <a:pt x="2001" y="2884"/>
                    <a:pt x="1949" y="2930"/>
                    <a:pt x="1870" y="2963"/>
                  </a:cubicBezTo>
                  <a:cubicBezTo>
                    <a:pt x="1855" y="2968"/>
                    <a:pt x="1841" y="2970"/>
                    <a:pt x="1826" y="2970"/>
                  </a:cubicBezTo>
                  <a:cubicBezTo>
                    <a:pt x="1769" y="2970"/>
                    <a:pt x="1717" y="2935"/>
                    <a:pt x="1712" y="2930"/>
                  </a:cubicBezTo>
                  <a:cubicBezTo>
                    <a:pt x="1705" y="2930"/>
                    <a:pt x="1672" y="2890"/>
                    <a:pt x="1666" y="2870"/>
                  </a:cubicBezTo>
                  <a:cubicBezTo>
                    <a:pt x="1661" y="2864"/>
                    <a:pt x="1644" y="2861"/>
                    <a:pt x="1620" y="2861"/>
                  </a:cubicBezTo>
                  <a:cubicBezTo>
                    <a:pt x="1575" y="2861"/>
                    <a:pt x="1509" y="2871"/>
                    <a:pt x="1461" y="2884"/>
                  </a:cubicBezTo>
                  <a:cubicBezTo>
                    <a:pt x="1396" y="2910"/>
                    <a:pt x="1402" y="2943"/>
                    <a:pt x="1369" y="2989"/>
                  </a:cubicBezTo>
                  <a:cubicBezTo>
                    <a:pt x="1336" y="3035"/>
                    <a:pt x="1238" y="3088"/>
                    <a:pt x="1172" y="3127"/>
                  </a:cubicBezTo>
                  <a:cubicBezTo>
                    <a:pt x="1106" y="3160"/>
                    <a:pt x="1001" y="3292"/>
                    <a:pt x="909" y="3344"/>
                  </a:cubicBezTo>
                  <a:cubicBezTo>
                    <a:pt x="810" y="3403"/>
                    <a:pt x="593" y="3456"/>
                    <a:pt x="580" y="3463"/>
                  </a:cubicBezTo>
                  <a:cubicBezTo>
                    <a:pt x="573" y="3463"/>
                    <a:pt x="560" y="3476"/>
                    <a:pt x="534" y="3489"/>
                  </a:cubicBezTo>
                  <a:cubicBezTo>
                    <a:pt x="494" y="3522"/>
                    <a:pt x="435" y="3568"/>
                    <a:pt x="408" y="3594"/>
                  </a:cubicBezTo>
                  <a:cubicBezTo>
                    <a:pt x="376" y="3627"/>
                    <a:pt x="329" y="3686"/>
                    <a:pt x="329" y="3739"/>
                  </a:cubicBezTo>
                  <a:cubicBezTo>
                    <a:pt x="329" y="3792"/>
                    <a:pt x="323" y="3844"/>
                    <a:pt x="303" y="3923"/>
                  </a:cubicBezTo>
                  <a:cubicBezTo>
                    <a:pt x="277" y="4009"/>
                    <a:pt x="185" y="4160"/>
                    <a:pt x="165" y="4239"/>
                  </a:cubicBezTo>
                  <a:cubicBezTo>
                    <a:pt x="145" y="4318"/>
                    <a:pt x="99" y="4338"/>
                    <a:pt x="60" y="4371"/>
                  </a:cubicBezTo>
                  <a:cubicBezTo>
                    <a:pt x="27" y="4404"/>
                    <a:pt x="0" y="4443"/>
                    <a:pt x="0" y="4503"/>
                  </a:cubicBezTo>
                  <a:cubicBezTo>
                    <a:pt x="0" y="4562"/>
                    <a:pt x="20" y="4654"/>
                    <a:pt x="20" y="4654"/>
                  </a:cubicBezTo>
                  <a:cubicBezTo>
                    <a:pt x="20" y="4654"/>
                    <a:pt x="73" y="4759"/>
                    <a:pt x="93" y="4792"/>
                  </a:cubicBezTo>
                  <a:cubicBezTo>
                    <a:pt x="106" y="4818"/>
                    <a:pt x="93" y="4878"/>
                    <a:pt x="93" y="4891"/>
                  </a:cubicBezTo>
                  <a:cubicBezTo>
                    <a:pt x="93" y="4904"/>
                    <a:pt x="125" y="5003"/>
                    <a:pt x="132" y="5029"/>
                  </a:cubicBezTo>
                  <a:cubicBezTo>
                    <a:pt x="139" y="5062"/>
                    <a:pt x="93" y="5095"/>
                    <a:pt x="86" y="5108"/>
                  </a:cubicBezTo>
                  <a:cubicBezTo>
                    <a:pt x="79" y="5115"/>
                    <a:pt x="66" y="5292"/>
                    <a:pt x="60" y="5352"/>
                  </a:cubicBezTo>
                  <a:cubicBezTo>
                    <a:pt x="60" y="5411"/>
                    <a:pt x="33" y="5444"/>
                    <a:pt x="33" y="5444"/>
                  </a:cubicBezTo>
                  <a:lnTo>
                    <a:pt x="152" y="5444"/>
                  </a:lnTo>
                  <a:cubicBezTo>
                    <a:pt x="158" y="5444"/>
                    <a:pt x="158" y="5444"/>
                    <a:pt x="165" y="5431"/>
                  </a:cubicBezTo>
                  <a:cubicBezTo>
                    <a:pt x="189" y="5407"/>
                    <a:pt x="235" y="5350"/>
                    <a:pt x="258" y="5350"/>
                  </a:cubicBezTo>
                  <a:cubicBezTo>
                    <a:pt x="260" y="5350"/>
                    <a:pt x="262" y="5350"/>
                    <a:pt x="264" y="5352"/>
                  </a:cubicBezTo>
                  <a:cubicBezTo>
                    <a:pt x="297" y="5371"/>
                    <a:pt x="376" y="5477"/>
                    <a:pt x="376" y="5529"/>
                  </a:cubicBezTo>
                  <a:cubicBezTo>
                    <a:pt x="376" y="5582"/>
                    <a:pt x="408" y="5595"/>
                    <a:pt x="408" y="5628"/>
                  </a:cubicBezTo>
                  <a:cubicBezTo>
                    <a:pt x="408" y="5667"/>
                    <a:pt x="395" y="5720"/>
                    <a:pt x="408" y="5766"/>
                  </a:cubicBezTo>
                  <a:cubicBezTo>
                    <a:pt x="428" y="5806"/>
                    <a:pt x="422" y="5872"/>
                    <a:pt x="501" y="5904"/>
                  </a:cubicBezTo>
                  <a:cubicBezTo>
                    <a:pt x="573" y="5944"/>
                    <a:pt x="678" y="5944"/>
                    <a:pt x="705" y="5944"/>
                  </a:cubicBezTo>
                  <a:cubicBezTo>
                    <a:pt x="720" y="5949"/>
                    <a:pt x="762" y="5976"/>
                    <a:pt x="801" y="5976"/>
                  </a:cubicBezTo>
                  <a:cubicBezTo>
                    <a:pt x="811" y="5976"/>
                    <a:pt x="821" y="5974"/>
                    <a:pt x="830" y="5970"/>
                  </a:cubicBezTo>
                  <a:cubicBezTo>
                    <a:pt x="836" y="5964"/>
                    <a:pt x="843" y="5964"/>
                    <a:pt x="849" y="5957"/>
                  </a:cubicBezTo>
                  <a:cubicBezTo>
                    <a:pt x="895" y="5931"/>
                    <a:pt x="955" y="5885"/>
                    <a:pt x="988" y="5852"/>
                  </a:cubicBezTo>
                  <a:cubicBezTo>
                    <a:pt x="1021" y="5819"/>
                    <a:pt x="1113" y="5707"/>
                    <a:pt x="1126" y="5707"/>
                  </a:cubicBezTo>
                  <a:cubicBezTo>
                    <a:pt x="1139" y="5707"/>
                    <a:pt x="1178" y="5733"/>
                    <a:pt x="1211" y="5733"/>
                  </a:cubicBezTo>
                  <a:cubicBezTo>
                    <a:pt x="1251" y="5733"/>
                    <a:pt x="1350" y="5687"/>
                    <a:pt x="1389" y="5667"/>
                  </a:cubicBezTo>
                  <a:cubicBezTo>
                    <a:pt x="1422" y="5641"/>
                    <a:pt x="1521" y="5536"/>
                    <a:pt x="1547" y="5490"/>
                  </a:cubicBezTo>
                  <a:cubicBezTo>
                    <a:pt x="1573" y="5450"/>
                    <a:pt x="1685" y="5246"/>
                    <a:pt x="1672" y="5213"/>
                  </a:cubicBezTo>
                  <a:cubicBezTo>
                    <a:pt x="1659" y="5174"/>
                    <a:pt x="1639" y="5121"/>
                    <a:pt x="1600" y="5088"/>
                  </a:cubicBezTo>
                  <a:cubicBezTo>
                    <a:pt x="1560" y="5055"/>
                    <a:pt x="1488" y="4996"/>
                    <a:pt x="1547" y="4917"/>
                  </a:cubicBezTo>
                  <a:cubicBezTo>
                    <a:pt x="1606" y="4838"/>
                    <a:pt x="1771" y="4746"/>
                    <a:pt x="1791" y="4740"/>
                  </a:cubicBezTo>
                  <a:cubicBezTo>
                    <a:pt x="1799" y="4735"/>
                    <a:pt x="1830" y="4697"/>
                    <a:pt x="1851" y="4697"/>
                  </a:cubicBezTo>
                  <a:cubicBezTo>
                    <a:pt x="1862" y="4697"/>
                    <a:pt x="1870" y="4708"/>
                    <a:pt x="1870" y="4740"/>
                  </a:cubicBezTo>
                  <a:cubicBezTo>
                    <a:pt x="1870" y="4832"/>
                    <a:pt x="1883" y="4865"/>
                    <a:pt x="1916" y="4865"/>
                  </a:cubicBezTo>
                  <a:cubicBezTo>
                    <a:pt x="1944" y="4869"/>
                    <a:pt x="1948" y="4874"/>
                    <a:pt x="1970" y="4874"/>
                  </a:cubicBezTo>
                  <a:cubicBezTo>
                    <a:pt x="1979" y="4874"/>
                    <a:pt x="1990" y="4873"/>
                    <a:pt x="2008" y="4871"/>
                  </a:cubicBezTo>
                  <a:cubicBezTo>
                    <a:pt x="2049" y="4867"/>
                    <a:pt x="2097" y="4858"/>
                    <a:pt x="2131" y="4858"/>
                  </a:cubicBezTo>
                  <a:cubicBezTo>
                    <a:pt x="2152" y="4858"/>
                    <a:pt x="2167" y="4861"/>
                    <a:pt x="2172" y="4871"/>
                  </a:cubicBezTo>
                  <a:cubicBezTo>
                    <a:pt x="2185" y="4891"/>
                    <a:pt x="2172" y="4950"/>
                    <a:pt x="2238" y="4976"/>
                  </a:cubicBezTo>
                  <a:cubicBezTo>
                    <a:pt x="2281" y="4988"/>
                    <a:pt x="2317" y="5002"/>
                    <a:pt x="2347" y="5002"/>
                  </a:cubicBezTo>
                  <a:cubicBezTo>
                    <a:pt x="2368" y="5002"/>
                    <a:pt x="2386" y="4995"/>
                    <a:pt x="2403" y="4976"/>
                  </a:cubicBezTo>
                  <a:cubicBezTo>
                    <a:pt x="2442" y="4924"/>
                    <a:pt x="2501" y="4851"/>
                    <a:pt x="2528" y="4832"/>
                  </a:cubicBezTo>
                  <a:cubicBezTo>
                    <a:pt x="2554" y="4812"/>
                    <a:pt x="2653" y="4772"/>
                    <a:pt x="2699" y="4772"/>
                  </a:cubicBezTo>
                  <a:cubicBezTo>
                    <a:pt x="2745" y="4766"/>
                    <a:pt x="2837" y="4753"/>
                    <a:pt x="2837" y="4753"/>
                  </a:cubicBezTo>
                  <a:lnTo>
                    <a:pt x="3054" y="4582"/>
                  </a:lnTo>
                  <a:cubicBezTo>
                    <a:pt x="3054" y="4582"/>
                    <a:pt x="3061" y="4522"/>
                    <a:pt x="3166" y="4476"/>
                  </a:cubicBezTo>
                  <a:cubicBezTo>
                    <a:pt x="3252" y="4437"/>
                    <a:pt x="3363" y="4351"/>
                    <a:pt x="3410" y="4318"/>
                  </a:cubicBezTo>
                  <a:cubicBezTo>
                    <a:pt x="3416" y="4312"/>
                    <a:pt x="3423" y="4305"/>
                    <a:pt x="3423" y="4305"/>
                  </a:cubicBezTo>
                  <a:cubicBezTo>
                    <a:pt x="3423" y="4305"/>
                    <a:pt x="3436" y="4279"/>
                    <a:pt x="3554" y="4193"/>
                  </a:cubicBezTo>
                  <a:cubicBezTo>
                    <a:pt x="3679" y="4108"/>
                    <a:pt x="3745" y="4068"/>
                    <a:pt x="3785" y="4009"/>
                  </a:cubicBezTo>
                  <a:cubicBezTo>
                    <a:pt x="3818" y="3969"/>
                    <a:pt x="3851" y="3891"/>
                    <a:pt x="3864" y="3858"/>
                  </a:cubicBezTo>
                  <a:cubicBezTo>
                    <a:pt x="3870" y="3844"/>
                    <a:pt x="3870" y="3838"/>
                    <a:pt x="3870" y="3838"/>
                  </a:cubicBezTo>
                  <a:cubicBezTo>
                    <a:pt x="3870" y="3838"/>
                    <a:pt x="3864" y="3680"/>
                    <a:pt x="3837" y="3627"/>
                  </a:cubicBezTo>
                  <a:cubicBezTo>
                    <a:pt x="3804" y="3575"/>
                    <a:pt x="3778" y="3542"/>
                    <a:pt x="3778" y="3515"/>
                  </a:cubicBezTo>
                  <a:cubicBezTo>
                    <a:pt x="3778" y="3489"/>
                    <a:pt x="3791" y="3423"/>
                    <a:pt x="3824" y="3371"/>
                  </a:cubicBezTo>
                  <a:cubicBezTo>
                    <a:pt x="3837" y="3351"/>
                    <a:pt x="3851" y="3331"/>
                    <a:pt x="3864" y="3318"/>
                  </a:cubicBezTo>
                  <a:cubicBezTo>
                    <a:pt x="3890" y="3272"/>
                    <a:pt x="3923" y="3232"/>
                    <a:pt x="3929" y="3213"/>
                  </a:cubicBezTo>
                  <a:cubicBezTo>
                    <a:pt x="3943" y="3186"/>
                    <a:pt x="4028" y="2956"/>
                    <a:pt x="3976" y="2897"/>
                  </a:cubicBezTo>
                  <a:cubicBezTo>
                    <a:pt x="3923" y="2831"/>
                    <a:pt x="3824" y="2897"/>
                    <a:pt x="3778" y="2759"/>
                  </a:cubicBezTo>
                  <a:cubicBezTo>
                    <a:pt x="3732" y="2627"/>
                    <a:pt x="3699" y="2508"/>
                    <a:pt x="3699" y="2436"/>
                  </a:cubicBezTo>
                  <a:cubicBezTo>
                    <a:pt x="3699" y="2364"/>
                    <a:pt x="3673" y="2331"/>
                    <a:pt x="3646" y="2285"/>
                  </a:cubicBezTo>
                  <a:cubicBezTo>
                    <a:pt x="3620" y="2232"/>
                    <a:pt x="3614" y="2127"/>
                    <a:pt x="3620" y="2054"/>
                  </a:cubicBezTo>
                  <a:cubicBezTo>
                    <a:pt x="3633" y="1982"/>
                    <a:pt x="3666" y="1870"/>
                    <a:pt x="3640" y="1817"/>
                  </a:cubicBezTo>
                  <a:cubicBezTo>
                    <a:pt x="3614" y="1765"/>
                    <a:pt x="3508" y="1666"/>
                    <a:pt x="3462" y="1620"/>
                  </a:cubicBezTo>
                  <a:cubicBezTo>
                    <a:pt x="3416" y="1574"/>
                    <a:pt x="3410" y="1455"/>
                    <a:pt x="3410" y="1436"/>
                  </a:cubicBezTo>
                  <a:cubicBezTo>
                    <a:pt x="3403" y="1416"/>
                    <a:pt x="3416" y="1265"/>
                    <a:pt x="3449" y="1199"/>
                  </a:cubicBezTo>
                  <a:cubicBezTo>
                    <a:pt x="3482" y="1126"/>
                    <a:pt x="3554" y="1034"/>
                    <a:pt x="3515" y="955"/>
                  </a:cubicBezTo>
                  <a:cubicBezTo>
                    <a:pt x="3475" y="876"/>
                    <a:pt x="3416" y="797"/>
                    <a:pt x="3390" y="745"/>
                  </a:cubicBezTo>
                  <a:cubicBezTo>
                    <a:pt x="3363" y="692"/>
                    <a:pt x="3331" y="620"/>
                    <a:pt x="3331" y="527"/>
                  </a:cubicBezTo>
                  <a:cubicBezTo>
                    <a:pt x="3331" y="435"/>
                    <a:pt x="3363" y="205"/>
                    <a:pt x="3377" y="159"/>
                  </a:cubicBezTo>
                  <a:cubicBezTo>
                    <a:pt x="3383" y="139"/>
                    <a:pt x="3390" y="100"/>
                    <a:pt x="3390" y="60"/>
                  </a:cubicBezTo>
                  <a:cubicBezTo>
                    <a:pt x="3383" y="60"/>
                    <a:pt x="3377" y="60"/>
                    <a:pt x="3370" y="67"/>
                  </a:cubicBezTo>
                  <a:lnTo>
                    <a:pt x="3291" y="67"/>
                  </a:lnTo>
                  <a:cubicBezTo>
                    <a:pt x="3278" y="60"/>
                    <a:pt x="3271" y="60"/>
                    <a:pt x="3258" y="60"/>
                  </a:cubicBezTo>
                  <a:cubicBezTo>
                    <a:pt x="3245" y="54"/>
                    <a:pt x="3232" y="54"/>
                    <a:pt x="3219" y="54"/>
                  </a:cubicBezTo>
                  <a:lnTo>
                    <a:pt x="3212" y="54"/>
                  </a:lnTo>
                  <a:cubicBezTo>
                    <a:pt x="3206" y="54"/>
                    <a:pt x="3206" y="47"/>
                    <a:pt x="3199" y="47"/>
                  </a:cubicBezTo>
                  <a:cubicBezTo>
                    <a:pt x="3186" y="47"/>
                    <a:pt x="3179" y="40"/>
                    <a:pt x="3166" y="40"/>
                  </a:cubicBezTo>
                  <a:cubicBezTo>
                    <a:pt x="3133" y="34"/>
                    <a:pt x="3100" y="27"/>
                    <a:pt x="3074" y="21"/>
                  </a:cubicBezTo>
                  <a:cubicBezTo>
                    <a:pt x="3067" y="21"/>
                    <a:pt x="3061" y="14"/>
                    <a:pt x="3054" y="14"/>
                  </a:cubicBezTo>
                  <a:lnTo>
                    <a:pt x="3048" y="14"/>
                  </a:lnTo>
                  <a:cubicBezTo>
                    <a:pt x="3041" y="8"/>
                    <a:pt x="3041" y="8"/>
                    <a:pt x="3034" y="8"/>
                  </a:cubicBezTo>
                  <a:cubicBezTo>
                    <a:pt x="3028" y="8"/>
                    <a:pt x="3021" y="1"/>
                    <a:pt x="3015" y="1"/>
                  </a:cubicBezTo>
                  <a:close/>
                </a:path>
              </a:pathLst>
            </a:custGeom>
            <a:solidFill>
              <a:srgbClr val="0046C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Arial"/>
              </a:endParaRPr>
            </a:p>
          </p:txBody>
        </p:sp>
        <p:sp>
          <p:nvSpPr>
            <p:cNvPr id="39" name="Google Shape;545;g11fda45577e_0_550">
              <a:extLst>
                <a:ext uri="{FF2B5EF4-FFF2-40B4-BE49-F238E27FC236}">
                  <a16:creationId xmlns:a16="http://schemas.microsoft.com/office/drawing/2014/main" id="{B2145819-344A-41F7-BD31-C0C4945A7B52}"/>
                </a:ext>
              </a:extLst>
            </p:cNvPr>
            <p:cNvSpPr txBox="1"/>
            <p:nvPr/>
          </p:nvSpPr>
          <p:spPr>
            <a:xfrm>
              <a:off x="5214682" y="2443506"/>
              <a:ext cx="775500" cy="4002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AM</a:t>
              </a:r>
              <a:b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</a:b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1</a:t>
              </a:r>
              <a:endParaRPr sz="1000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40" name="Google Shape;546;g11fda45577e_0_550">
              <a:extLst>
                <a:ext uri="{FF2B5EF4-FFF2-40B4-BE49-F238E27FC236}">
                  <a16:creationId xmlns:a16="http://schemas.microsoft.com/office/drawing/2014/main" id="{826F47F1-5698-4409-91AA-049D5BDA89F5}"/>
                </a:ext>
              </a:extLst>
            </p:cNvPr>
            <p:cNvSpPr txBox="1"/>
            <p:nvPr/>
          </p:nvSpPr>
          <p:spPr>
            <a:xfrm>
              <a:off x="6285436" y="3542934"/>
              <a:ext cx="807600" cy="4002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MT</a:t>
              </a:r>
              <a:b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</a:b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1</a:t>
              </a:r>
              <a:endParaRPr sz="1000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41" name="Google Shape;547;g11fda45577e_0_550">
              <a:extLst>
                <a:ext uri="{FF2B5EF4-FFF2-40B4-BE49-F238E27FC236}">
                  <a16:creationId xmlns:a16="http://schemas.microsoft.com/office/drawing/2014/main" id="{FFF07D55-88EA-4E24-AB03-CC8D9547FCEB}"/>
                </a:ext>
              </a:extLst>
            </p:cNvPr>
            <p:cNvSpPr txBox="1"/>
            <p:nvPr/>
          </p:nvSpPr>
          <p:spPr>
            <a:xfrm>
              <a:off x="6433572" y="4498111"/>
              <a:ext cx="771900" cy="4002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MS</a:t>
              </a:r>
              <a:b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</a:b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1</a:t>
              </a:r>
              <a:endParaRPr sz="1000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42" name="Google Shape;548;g11fda45577e_0_550">
              <a:extLst>
                <a:ext uri="{FF2B5EF4-FFF2-40B4-BE49-F238E27FC236}">
                  <a16:creationId xmlns:a16="http://schemas.microsoft.com/office/drawing/2014/main" id="{9E9E40AA-7F61-4C1B-89EF-1D6D48102DE3}"/>
                </a:ext>
              </a:extLst>
            </p:cNvPr>
            <p:cNvSpPr txBox="1"/>
            <p:nvPr/>
          </p:nvSpPr>
          <p:spPr>
            <a:xfrm>
              <a:off x="6650778" y="5761688"/>
              <a:ext cx="668100" cy="4002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RS</a:t>
              </a:r>
              <a:b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</a:b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1</a:t>
              </a:r>
              <a:endParaRPr sz="1000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43" name="Google Shape;549;g11fda45577e_0_550">
              <a:extLst>
                <a:ext uri="{FF2B5EF4-FFF2-40B4-BE49-F238E27FC236}">
                  <a16:creationId xmlns:a16="http://schemas.microsoft.com/office/drawing/2014/main" id="{2F3E5F08-9CB4-4204-A086-B9447D41897C}"/>
                </a:ext>
              </a:extLst>
            </p:cNvPr>
            <p:cNvSpPr txBox="1"/>
            <p:nvPr/>
          </p:nvSpPr>
          <p:spPr>
            <a:xfrm>
              <a:off x="7103938" y="5417604"/>
              <a:ext cx="668100" cy="4002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SC</a:t>
              </a:r>
              <a:b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</a:b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1</a:t>
              </a:r>
              <a:endParaRPr sz="1000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44" name="Google Shape;550;g11fda45577e_0_550">
              <a:extLst>
                <a:ext uri="{FF2B5EF4-FFF2-40B4-BE49-F238E27FC236}">
                  <a16:creationId xmlns:a16="http://schemas.microsoft.com/office/drawing/2014/main" id="{104B1901-C135-4F7E-A819-24D35974C712}"/>
                </a:ext>
              </a:extLst>
            </p:cNvPr>
            <p:cNvSpPr txBox="1"/>
            <p:nvPr/>
          </p:nvSpPr>
          <p:spPr>
            <a:xfrm>
              <a:off x="6860153" y="5063776"/>
              <a:ext cx="668100" cy="4002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PR</a:t>
              </a:r>
              <a:b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</a:b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1</a:t>
              </a:r>
              <a:endParaRPr sz="1000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45" name="Google Shape;552;g11fda45577e_0_550">
              <a:extLst>
                <a:ext uri="{FF2B5EF4-FFF2-40B4-BE49-F238E27FC236}">
                  <a16:creationId xmlns:a16="http://schemas.microsoft.com/office/drawing/2014/main" id="{1F763D93-D2B6-4084-89B6-B8B5D54D7D8C}"/>
                </a:ext>
              </a:extLst>
            </p:cNvPr>
            <p:cNvSpPr txBox="1"/>
            <p:nvPr/>
          </p:nvSpPr>
          <p:spPr>
            <a:xfrm>
              <a:off x="6639496" y="2488550"/>
              <a:ext cx="775500" cy="4002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PA</a:t>
              </a:r>
              <a:b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</a:b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1</a:t>
              </a:r>
              <a:endParaRPr sz="1000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46" name="Google Shape;553;g11fda45577e_0_550">
              <a:extLst>
                <a:ext uri="{FF2B5EF4-FFF2-40B4-BE49-F238E27FC236}">
                  <a16:creationId xmlns:a16="http://schemas.microsoft.com/office/drawing/2014/main" id="{35AC14AD-EE1F-4EB0-AEE3-48F573584480}"/>
                </a:ext>
              </a:extLst>
            </p:cNvPr>
            <p:cNvSpPr txBox="1"/>
            <p:nvPr/>
          </p:nvSpPr>
          <p:spPr>
            <a:xfrm>
              <a:off x="7244855" y="3125132"/>
              <a:ext cx="775500" cy="4002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TO</a:t>
              </a:r>
              <a:b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</a:b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0</a:t>
              </a:r>
              <a:endParaRPr sz="1000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47" name="Google Shape;554;g11fda45577e_0_550">
              <a:extLst>
                <a:ext uri="{FF2B5EF4-FFF2-40B4-BE49-F238E27FC236}">
                  <a16:creationId xmlns:a16="http://schemas.microsoft.com/office/drawing/2014/main" id="{10E7FE8D-A2F5-425A-AD7E-98D83E205A35}"/>
                </a:ext>
              </a:extLst>
            </p:cNvPr>
            <p:cNvSpPr txBox="1"/>
            <p:nvPr/>
          </p:nvSpPr>
          <p:spPr>
            <a:xfrm>
              <a:off x="7159690" y="3768956"/>
              <a:ext cx="775500" cy="4002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DF</a:t>
              </a:r>
              <a:b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</a:b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1</a:t>
              </a:r>
              <a:endParaRPr sz="1000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48" name="Google Shape;555;g11fda45577e_0_550">
              <a:extLst>
                <a:ext uri="{FF2B5EF4-FFF2-40B4-BE49-F238E27FC236}">
                  <a16:creationId xmlns:a16="http://schemas.microsoft.com/office/drawing/2014/main" id="{49141A0F-2A6D-4E59-A1F4-F04B369BABC7}"/>
                </a:ext>
              </a:extLst>
            </p:cNvPr>
            <p:cNvSpPr txBox="1"/>
            <p:nvPr/>
          </p:nvSpPr>
          <p:spPr>
            <a:xfrm>
              <a:off x="6887976" y="4158130"/>
              <a:ext cx="775500" cy="4002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GO</a:t>
              </a:r>
              <a:b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</a:b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1</a:t>
              </a:r>
              <a:endParaRPr sz="1000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49" name="Google Shape;556;g11fda45577e_0_550">
              <a:extLst>
                <a:ext uri="{FF2B5EF4-FFF2-40B4-BE49-F238E27FC236}">
                  <a16:creationId xmlns:a16="http://schemas.microsoft.com/office/drawing/2014/main" id="{4671ECF2-1380-4410-B481-B432CF5C063C}"/>
                </a:ext>
              </a:extLst>
            </p:cNvPr>
            <p:cNvSpPr txBox="1"/>
            <p:nvPr/>
          </p:nvSpPr>
          <p:spPr>
            <a:xfrm>
              <a:off x="7635682" y="2481205"/>
              <a:ext cx="775500" cy="4002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MA</a:t>
              </a:r>
              <a:b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</a:b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1</a:t>
              </a:r>
              <a:endParaRPr sz="1000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50" name="Google Shape;557;g11fda45577e_0_550">
              <a:extLst>
                <a:ext uri="{FF2B5EF4-FFF2-40B4-BE49-F238E27FC236}">
                  <a16:creationId xmlns:a16="http://schemas.microsoft.com/office/drawing/2014/main" id="{9FE3CC9D-153C-4FD7-9A8F-18D4657CBE30}"/>
                </a:ext>
              </a:extLst>
            </p:cNvPr>
            <p:cNvSpPr txBox="1"/>
            <p:nvPr/>
          </p:nvSpPr>
          <p:spPr>
            <a:xfrm>
              <a:off x="7787568" y="2928586"/>
              <a:ext cx="775500" cy="4002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PI</a:t>
              </a:r>
              <a:b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</a:b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1</a:t>
              </a:r>
              <a:endParaRPr sz="1000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51" name="Google Shape;558;g11fda45577e_0_550">
              <a:extLst>
                <a:ext uri="{FF2B5EF4-FFF2-40B4-BE49-F238E27FC236}">
                  <a16:creationId xmlns:a16="http://schemas.microsoft.com/office/drawing/2014/main" id="{0EB74A08-1020-4737-9C56-B0FDD6C6CA18}"/>
                </a:ext>
              </a:extLst>
            </p:cNvPr>
            <p:cNvSpPr txBox="1"/>
            <p:nvPr/>
          </p:nvSpPr>
          <p:spPr>
            <a:xfrm>
              <a:off x="8337468" y="2501417"/>
              <a:ext cx="775500" cy="4002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CE</a:t>
              </a:r>
              <a:b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</a:b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1</a:t>
              </a:r>
              <a:endParaRPr sz="1000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52" name="Google Shape;559;g11fda45577e_0_550">
              <a:extLst>
                <a:ext uri="{FF2B5EF4-FFF2-40B4-BE49-F238E27FC236}">
                  <a16:creationId xmlns:a16="http://schemas.microsoft.com/office/drawing/2014/main" id="{2363E8EC-4966-4A23-9753-0022CCB9F36D}"/>
                </a:ext>
              </a:extLst>
            </p:cNvPr>
            <p:cNvSpPr txBox="1"/>
            <p:nvPr/>
          </p:nvSpPr>
          <p:spPr>
            <a:xfrm>
              <a:off x="9158846" y="2623288"/>
              <a:ext cx="775500" cy="2463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RN - 1</a:t>
              </a:r>
              <a:endParaRPr sz="1000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53" name="Google Shape;560;g11fda45577e_0_550">
              <a:extLst>
                <a:ext uri="{FF2B5EF4-FFF2-40B4-BE49-F238E27FC236}">
                  <a16:creationId xmlns:a16="http://schemas.microsoft.com/office/drawing/2014/main" id="{604326F4-756F-436E-A8CB-44613281D29A}"/>
                </a:ext>
              </a:extLst>
            </p:cNvPr>
            <p:cNvSpPr txBox="1"/>
            <p:nvPr/>
          </p:nvSpPr>
          <p:spPr>
            <a:xfrm>
              <a:off x="9191235" y="2820658"/>
              <a:ext cx="775500" cy="2463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PB - 1</a:t>
              </a:r>
              <a:endParaRPr sz="1000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54" name="Google Shape;561;g11fda45577e_0_550">
              <a:extLst>
                <a:ext uri="{FF2B5EF4-FFF2-40B4-BE49-F238E27FC236}">
                  <a16:creationId xmlns:a16="http://schemas.microsoft.com/office/drawing/2014/main" id="{BF226454-58BB-4BF0-955C-0049AF810A22}"/>
                </a:ext>
              </a:extLst>
            </p:cNvPr>
            <p:cNvSpPr txBox="1"/>
            <p:nvPr/>
          </p:nvSpPr>
          <p:spPr>
            <a:xfrm>
              <a:off x="9157451" y="3005564"/>
              <a:ext cx="775500" cy="2463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PE- 1</a:t>
              </a:r>
              <a:endParaRPr sz="1000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55" name="Google Shape;562;g11fda45577e_0_550">
              <a:extLst>
                <a:ext uri="{FF2B5EF4-FFF2-40B4-BE49-F238E27FC236}">
                  <a16:creationId xmlns:a16="http://schemas.microsoft.com/office/drawing/2014/main" id="{5F4DBA54-36BD-48E0-AA8F-16C7156C02C7}"/>
                </a:ext>
              </a:extLst>
            </p:cNvPr>
            <p:cNvSpPr txBox="1"/>
            <p:nvPr/>
          </p:nvSpPr>
          <p:spPr>
            <a:xfrm>
              <a:off x="9052099" y="3202989"/>
              <a:ext cx="775500" cy="2463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AL- 1</a:t>
              </a:r>
              <a:endParaRPr sz="1000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56" name="Google Shape;563;g11fda45577e_0_550">
              <a:extLst>
                <a:ext uri="{FF2B5EF4-FFF2-40B4-BE49-F238E27FC236}">
                  <a16:creationId xmlns:a16="http://schemas.microsoft.com/office/drawing/2014/main" id="{F693485E-4DB8-4E79-82A2-6F6A3DD1A05B}"/>
                </a:ext>
              </a:extLst>
            </p:cNvPr>
            <p:cNvSpPr txBox="1"/>
            <p:nvPr/>
          </p:nvSpPr>
          <p:spPr>
            <a:xfrm>
              <a:off x="8887526" y="3394813"/>
              <a:ext cx="775500" cy="2463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SE- 1</a:t>
              </a:r>
              <a:endParaRPr sz="1000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57" name="Google Shape;564;g11fda45577e_0_550">
              <a:extLst>
                <a:ext uri="{FF2B5EF4-FFF2-40B4-BE49-F238E27FC236}">
                  <a16:creationId xmlns:a16="http://schemas.microsoft.com/office/drawing/2014/main" id="{BE7C2A6A-742B-4D89-AF8E-1006940455D5}"/>
                </a:ext>
              </a:extLst>
            </p:cNvPr>
            <p:cNvSpPr txBox="1"/>
            <p:nvPr/>
          </p:nvSpPr>
          <p:spPr>
            <a:xfrm>
              <a:off x="8097896" y="3506225"/>
              <a:ext cx="775500" cy="4002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BA</a:t>
              </a:r>
              <a:b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</a:b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1</a:t>
              </a:r>
              <a:endParaRPr sz="1000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58" name="Google Shape;565;g11fda45577e_0_550">
              <a:extLst>
                <a:ext uri="{FF2B5EF4-FFF2-40B4-BE49-F238E27FC236}">
                  <a16:creationId xmlns:a16="http://schemas.microsoft.com/office/drawing/2014/main" id="{0EFC1F61-27B8-4A5F-B23D-EC1C7C2F086F}"/>
                </a:ext>
              </a:extLst>
            </p:cNvPr>
            <p:cNvSpPr txBox="1"/>
            <p:nvPr/>
          </p:nvSpPr>
          <p:spPr>
            <a:xfrm>
              <a:off x="7725771" y="4229393"/>
              <a:ext cx="775500" cy="4002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MG</a:t>
              </a:r>
              <a:b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</a:b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1</a:t>
              </a:r>
              <a:endParaRPr sz="1000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59" name="Google Shape;566;g11fda45577e_0_550">
              <a:extLst>
                <a:ext uri="{FF2B5EF4-FFF2-40B4-BE49-F238E27FC236}">
                  <a16:creationId xmlns:a16="http://schemas.microsoft.com/office/drawing/2014/main" id="{6E8EBD1B-170C-4405-BA62-272AD4416A97}"/>
                </a:ext>
              </a:extLst>
            </p:cNvPr>
            <p:cNvSpPr txBox="1"/>
            <p:nvPr/>
          </p:nvSpPr>
          <p:spPr>
            <a:xfrm>
              <a:off x="8511689" y="4541279"/>
              <a:ext cx="775500" cy="2463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ES- 1</a:t>
              </a:r>
              <a:endParaRPr sz="1000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60" name="Google Shape;567;g11fda45577e_0_550">
              <a:extLst>
                <a:ext uri="{FF2B5EF4-FFF2-40B4-BE49-F238E27FC236}">
                  <a16:creationId xmlns:a16="http://schemas.microsoft.com/office/drawing/2014/main" id="{EF872524-A6CE-47AF-A9ED-58F0287A1BAF}"/>
                </a:ext>
              </a:extLst>
            </p:cNvPr>
            <p:cNvSpPr txBox="1"/>
            <p:nvPr/>
          </p:nvSpPr>
          <p:spPr>
            <a:xfrm>
              <a:off x="8281311" y="4931192"/>
              <a:ext cx="775500" cy="2463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RJ-6</a:t>
              </a:r>
              <a:endParaRPr sz="1000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61" name="Google Shape;568;g11fda45577e_0_550">
              <a:extLst>
                <a:ext uri="{FF2B5EF4-FFF2-40B4-BE49-F238E27FC236}">
                  <a16:creationId xmlns:a16="http://schemas.microsoft.com/office/drawing/2014/main" id="{B7F6B0F3-C629-4F69-A75E-D5E963E2126C}"/>
                </a:ext>
              </a:extLst>
            </p:cNvPr>
            <p:cNvSpPr txBox="1"/>
            <p:nvPr/>
          </p:nvSpPr>
          <p:spPr>
            <a:xfrm>
              <a:off x="7202734" y="4736460"/>
              <a:ext cx="775500" cy="400200"/>
            </a:xfrm>
            <a:prstGeom prst="rect">
              <a:avLst/>
            </a:prstGeom>
            <a:noFill/>
            <a:ln w="12700"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SP</a:t>
              </a:r>
              <a:b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</a:br>
              <a:r>
                <a:rPr lang="pt-BR" sz="1000">
                  <a:solidFill>
                    <a:schemeClr val="bg1"/>
                  </a:solidFill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  <a:sym typeface="Poppins SemiBold"/>
                </a:rPr>
                <a:t>30</a:t>
              </a:r>
              <a:endParaRPr sz="1000">
                <a:solidFill>
                  <a:schemeClr val="bg1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endParaRPr>
            </a:p>
          </p:txBody>
        </p:sp>
        <p:sp>
          <p:nvSpPr>
            <p:cNvPr id="62" name="CaixaDeTexto 61">
              <a:extLst>
                <a:ext uri="{FF2B5EF4-FFF2-40B4-BE49-F238E27FC236}">
                  <a16:creationId xmlns:a16="http://schemas.microsoft.com/office/drawing/2014/main" id="{B2CCF8A5-A802-497D-A9EC-0885F96A9718}"/>
                </a:ext>
              </a:extLst>
            </p:cNvPr>
            <p:cNvSpPr txBox="1"/>
            <p:nvPr/>
          </p:nvSpPr>
          <p:spPr>
            <a:xfrm>
              <a:off x="7795962" y="1672111"/>
              <a:ext cx="732893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600" b="1" i="1"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</a:rPr>
                <a:t>Brasil</a:t>
              </a:r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2DAFC1C4-F854-4110-8B80-95AE1EFDF673}"/>
                </a:ext>
              </a:extLst>
            </p:cNvPr>
            <p:cNvSpPr txBox="1"/>
            <p:nvPr/>
          </p:nvSpPr>
          <p:spPr>
            <a:xfrm>
              <a:off x="7920585" y="366554"/>
              <a:ext cx="2203097" cy="76944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i="1">
                  <a:latin typeface="Porto Roobert Medium" pitchFamily="2" charset="0"/>
                  <a:ea typeface="Porto Roobert Medium" pitchFamily="2" charset="0"/>
                  <a:cs typeface="Porto Roobert Medium" pitchFamily="2" charset="0"/>
                </a:rPr>
                <a:t>56</a:t>
              </a:r>
              <a:r>
                <a:rPr lang="pt-BR" sz="3200" i="1">
                  <a:latin typeface="Porto Roobert Medium" pitchFamily="2" charset="0"/>
                  <a:ea typeface="Porto Roobert Medium" pitchFamily="2" charset="0"/>
                  <a:cs typeface="Porto Roobert Medium" pitchFamily="2" charset="0"/>
                </a:rPr>
                <a:t> </a:t>
              </a:r>
            </a:p>
            <a:p>
              <a:pPr algn="ctr"/>
              <a:r>
                <a:rPr lang="pt-BR" sz="1200" i="1">
                  <a:latin typeface="Porto Roobert Medium" pitchFamily="2" charset="0"/>
                  <a:ea typeface="Porto Roobert Medium" pitchFamily="2" charset="0"/>
                  <a:cs typeface="Porto Roobert Medium" pitchFamily="2" charset="0"/>
                </a:rPr>
                <a:t>Sucursais</a:t>
              </a:r>
            </a:p>
          </p:txBody>
        </p:sp>
        <p:pic>
          <p:nvPicPr>
            <p:cNvPr id="64" name="Gráfico 63" descr="Seta curva no sentido horário">
              <a:extLst>
                <a:ext uri="{FF2B5EF4-FFF2-40B4-BE49-F238E27FC236}">
                  <a16:creationId xmlns:a16="http://schemas.microsoft.com/office/drawing/2014/main" id="{B4D37E82-7148-449B-8472-9D79381CA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3033056">
              <a:off x="8152267" y="967462"/>
              <a:ext cx="469417" cy="910281"/>
            </a:xfrm>
            <a:prstGeom prst="rect">
              <a:avLst/>
            </a:prstGeom>
          </p:spPr>
        </p:pic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56393DB5-645B-4AF2-88CF-B29BA82976E2}"/>
                </a:ext>
              </a:extLst>
            </p:cNvPr>
            <p:cNvSpPr txBox="1"/>
            <p:nvPr/>
          </p:nvSpPr>
          <p:spPr>
            <a:xfrm>
              <a:off x="7345023" y="161200"/>
              <a:ext cx="1602657" cy="70788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i="1">
                  <a:latin typeface="Porto Roobert Medium" pitchFamily="2" charset="0"/>
                  <a:ea typeface="Porto Roobert Medium" pitchFamily="2" charset="0"/>
                  <a:cs typeface="Porto Roobert Medium" pitchFamily="2" charset="0"/>
                </a:rPr>
                <a:t>25 </a:t>
              </a:r>
            </a:p>
            <a:p>
              <a:pPr algn="ctr"/>
              <a:r>
                <a:rPr lang="pt-BR" sz="1200" i="1">
                  <a:latin typeface="Porto Roobert Medium" pitchFamily="2" charset="0"/>
                  <a:ea typeface="Porto Roobert Medium" pitchFamily="2" charset="0"/>
                  <a:cs typeface="Porto Roobert Medium" pitchFamily="2" charset="0"/>
                </a:rPr>
                <a:t>Regionais</a:t>
              </a:r>
            </a:p>
          </p:txBody>
        </p:sp>
        <p:pic>
          <p:nvPicPr>
            <p:cNvPr id="66" name="Gráfico 65" descr="Seta com curva ligeira">
              <a:extLst>
                <a:ext uri="{FF2B5EF4-FFF2-40B4-BE49-F238E27FC236}">
                  <a16:creationId xmlns:a16="http://schemas.microsoft.com/office/drawing/2014/main" id="{F49919B7-48A2-4A16-80C3-F695030B9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0072046">
              <a:off x="8440330" y="1543528"/>
              <a:ext cx="725227" cy="412054"/>
            </a:xfrm>
            <a:prstGeom prst="rect">
              <a:avLst/>
            </a:prstGeom>
          </p:spPr>
        </p:pic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52A1727E-15FB-4996-A822-33CFEA37DD1E}"/>
                </a:ext>
              </a:extLst>
            </p:cNvPr>
            <p:cNvSpPr txBox="1"/>
            <p:nvPr/>
          </p:nvSpPr>
          <p:spPr>
            <a:xfrm>
              <a:off x="8814611" y="1159035"/>
              <a:ext cx="1359473" cy="89255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i="1">
                  <a:latin typeface="Porto Roobert Medium" pitchFamily="2" charset="0"/>
                  <a:ea typeface="Porto Roobert Medium" pitchFamily="2" charset="0"/>
                  <a:cs typeface="Porto Roobert Medium" pitchFamily="2" charset="0"/>
                </a:rPr>
                <a:t>306 </a:t>
              </a:r>
            </a:p>
            <a:p>
              <a:pPr algn="ctr"/>
              <a:r>
                <a:rPr lang="pt-BR" sz="1200" i="1">
                  <a:latin typeface="Porto Roobert Medium" pitchFamily="2" charset="0"/>
                  <a:ea typeface="Porto Roobert Medium" pitchFamily="2" charset="0"/>
                  <a:cs typeface="Porto Roobert Medium" pitchFamily="2" charset="0"/>
                </a:rPr>
                <a:t>Centros automotivos</a:t>
              </a:r>
            </a:p>
          </p:txBody>
        </p:sp>
        <p:pic>
          <p:nvPicPr>
            <p:cNvPr id="68" name="Gráfico 67" descr="Seta curva no sentido horário">
              <a:extLst>
                <a:ext uri="{FF2B5EF4-FFF2-40B4-BE49-F238E27FC236}">
                  <a16:creationId xmlns:a16="http://schemas.microsoft.com/office/drawing/2014/main" id="{2F5F4C4D-976C-4477-9A1D-1F76D21E9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55510">
              <a:off x="7676139" y="873887"/>
              <a:ext cx="469417" cy="910281"/>
            </a:xfrm>
            <a:prstGeom prst="rect">
              <a:avLst/>
            </a:prstGeom>
          </p:spPr>
        </p:pic>
      </p:grp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B84DC4DA-6F18-4CA4-8164-CC06BD36950A}"/>
              </a:ext>
            </a:extLst>
          </p:cNvPr>
          <p:cNvSpPr txBox="1"/>
          <p:nvPr/>
        </p:nvSpPr>
        <p:spPr>
          <a:xfrm>
            <a:off x="6571380" y="4829033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Premiações</a:t>
            </a:r>
          </a:p>
        </p:txBody>
      </p: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ED0820C5-0DF9-4B7E-B0CD-F165F7B7534F}"/>
              </a:ext>
            </a:extLst>
          </p:cNvPr>
          <p:cNvGrpSpPr/>
          <p:nvPr/>
        </p:nvGrpSpPr>
        <p:grpSpPr>
          <a:xfrm>
            <a:off x="6501994" y="5343208"/>
            <a:ext cx="5414460" cy="1250867"/>
            <a:chOff x="469376" y="5232282"/>
            <a:chExt cx="5414460" cy="1250867"/>
          </a:xfrm>
        </p:grpSpPr>
        <p:sp>
          <p:nvSpPr>
            <p:cNvPr id="71" name="CaixaDeTexto 70">
              <a:extLst>
                <a:ext uri="{FF2B5EF4-FFF2-40B4-BE49-F238E27FC236}">
                  <a16:creationId xmlns:a16="http://schemas.microsoft.com/office/drawing/2014/main" id="{69677FD2-8C68-4739-9B2B-3519F5D1785D}"/>
                </a:ext>
              </a:extLst>
            </p:cNvPr>
            <p:cNvSpPr txBox="1"/>
            <p:nvPr/>
          </p:nvSpPr>
          <p:spPr>
            <a:xfrm>
              <a:off x="469376" y="5735364"/>
              <a:ext cx="1396520" cy="569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>
                  <a:latin typeface="Porto Roobert Medium" pitchFamily="2" charset="0"/>
                  <a:ea typeface="Porto Roobert Medium" pitchFamily="2" charset="0"/>
                  <a:cs typeface="Porto Roobert Medium" pitchFamily="2" charset="0"/>
                </a:rPr>
                <a:t>2ª Marca mais forte do país pelo ranking da Brand </a:t>
              </a:r>
              <a:r>
                <a:rPr lang="pt-BR" sz="1000" dirty="0" err="1">
                  <a:latin typeface="Porto Roobert Medium" pitchFamily="2" charset="0"/>
                  <a:ea typeface="Porto Roobert Medium" pitchFamily="2" charset="0"/>
                  <a:cs typeface="Porto Roobert Medium" pitchFamily="2" charset="0"/>
                </a:rPr>
                <a:t>Finance</a:t>
              </a:r>
              <a:endParaRPr lang="pt-BR" sz="10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</a:endParaRPr>
            </a:p>
          </p:txBody>
        </p:sp>
        <p:pic>
          <p:nvPicPr>
            <p:cNvPr id="72" name="Gráfico 71" descr="Fita">
              <a:extLst>
                <a:ext uri="{FF2B5EF4-FFF2-40B4-BE49-F238E27FC236}">
                  <a16:creationId xmlns:a16="http://schemas.microsoft.com/office/drawing/2014/main" id="{6BBAD356-B662-49D7-B37B-B840722AB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7543" y="5254692"/>
              <a:ext cx="553998" cy="553998"/>
            </a:xfrm>
            <a:prstGeom prst="rect">
              <a:avLst/>
            </a:prstGeom>
          </p:spPr>
        </p:pic>
        <p:pic>
          <p:nvPicPr>
            <p:cNvPr id="73" name="Gráfico 72" descr="Estrela">
              <a:extLst>
                <a:ext uri="{FF2B5EF4-FFF2-40B4-BE49-F238E27FC236}">
                  <a16:creationId xmlns:a16="http://schemas.microsoft.com/office/drawing/2014/main" id="{8F5384CF-B7F7-4E3B-9594-19424A5F3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482437" y="5232282"/>
              <a:ext cx="553998" cy="553998"/>
            </a:xfrm>
            <a:prstGeom prst="rect">
              <a:avLst/>
            </a:prstGeom>
          </p:spPr>
        </p:pic>
        <p:pic>
          <p:nvPicPr>
            <p:cNvPr id="74" name="Gráfico 73" descr="Diamante">
              <a:extLst>
                <a:ext uri="{FF2B5EF4-FFF2-40B4-BE49-F238E27FC236}">
                  <a16:creationId xmlns:a16="http://schemas.microsoft.com/office/drawing/2014/main" id="{F76BCD4B-2E03-4A6B-AB6E-E528C821F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85373" y="5294277"/>
              <a:ext cx="477152" cy="477152"/>
            </a:xfrm>
            <a:prstGeom prst="rect">
              <a:avLst/>
            </a:prstGeom>
          </p:spPr>
        </p:pic>
        <p:pic>
          <p:nvPicPr>
            <p:cNvPr id="75" name="Gráfico 74" descr="Coroa">
              <a:extLst>
                <a:ext uri="{FF2B5EF4-FFF2-40B4-BE49-F238E27FC236}">
                  <a16:creationId xmlns:a16="http://schemas.microsoft.com/office/drawing/2014/main" id="{9F153843-A7E0-4B5C-9F6C-FA30D70C2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804952" y="5233384"/>
              <a:ext cx="553998" cy="553998"/>
            </a:xfrm>
            <a:prstGeom prst="rect">
              <a:avLst/>
            </a:prstGeom>
          </p:spPr>
        </p:pic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DC8E79C8-A799-40CC-847D-586B0A4B617C}"/>
                </a:ext>
              </a:extLst>
            </p:cNvPr>
            <p:cNvSpPr txBox="1"/>
            <p:nvPr/>
          </p:nvSpPr>
          <p:spPr>
            <a:xfrm>
              <a:off x="1738959" y="5739386"/>
              <a:ext cx="16037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>
                  <a:latin typeface="Porto Roobert Italic" pitchFamily="50" charset="0"/>
                  <a:ea typeface="Porto Roobert Italic" pitchFamily="50" charset="0"/>
                  <a:cs typeface="Porto Roobert Italic" pitchFamily="50" charset="0"/>
                </a:rPr>
                <a:t>Top </a:t>
              </a:r>
              <a:r>
                <a:rPr lang="pt-BR" sz="1000" dirty="0" err="1">
                  <a:latin typeface="Porto Roobert Italic" pitchFamily="50" charset="0"/>
                  <a:ea typeface="Porto Roobert Italic" pitchFamily="50" charset="0"/>
                  <a:cs typeface="Porto Roobert Italic" pitchFamily="50" charset="0"/>
                </a:rPr>
                <a:t>of</a:t>
              </a:r>
              <a:r>
                <a:rPr lang="pt-BR" sz="1000" dirty="0">
                  <a:latin typeface="Porto Roobert Italic" pitchFamily="50" charset="0"/>
                  <a:ea typeface="Porto Roobert Italic" pitchFamily="50" charset="0"/>
                  <a:cs typeface="Porto Roobert Italic" pitchFamily="50" charset="0"/>
                </a:rPr>
                <a:t> Mind</a:t>
              </a:r>
            </a:p>
            <a:p>
              <a:pPr algn="ctr"/>
              <a:r>
                <a:rPr lang="pt-BR" sz="1000" dirty="0">
                  <a:latin typeface="Porto Roobert Medium" pitchFamily="2" charset="0"/>
                  <a:ea typeface="Porto Roobert Medium" pitchFamily="2" charset="0"/>
                  <a:cs typeface="Porto Roobert Medium" pitchFamily="2" charset="0"/>
                </a:rPr>
                <a:t>Na categoria seguradoras</a:t>
              </a:r>
            </a:p>
          </p:txBody>
        </p:sp>
        <p:sp>
          <p:nvSpPr>
            <p:cNvPr id="77" name="CaixaDeTexto 76">
              <a:extLst>
                <a:ext uri="{FF2B5EF4-FFF2-40B4-BE49-F238E27FC236}">
                  <a16:creationId xmlns:a16="http://schemas.microsoft.com/office/drawing/2014/main" id="{A1A11E8A-FE63-4DC0-8D2E-7196B568A97D}"/>
                </a:ext>
              </a:extLst>
            </p:cNvPr>
            <p:cNvSpPr txBox="1"/>
            <p:nvPr/>
          </p:nvSpPr>
          <p:spPr>
            <a:xfrm>
              <a:off x="3131231" y="5775263"/>
              <a:ext cx="12564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>
                  <a:latin typeface="Porto Roobert Medium" pitchFamily="2" charset="0"/>
                  <a:ea typeface="Porto Roobert Medium" pitchFamily="2" charset="0"/>
                  <a:cs typeface="Porto Roobert Medium" pitchFamily="2" charset="0"/>
                </a:rPr>
                <a:t>16ª marca mais valiosa pela </a:t>
              </a:r>
              <a:r>
                <a:rPr lang="pt-BR" sz="1000" dirty="0" err="1">
                  <a:latin typeface="Porto Roobert Medium" pitchFamily="2" charset="0"/>
                  <a:ea typeface="Porto Roobert Medium" pitchFamily="2" charset="0"/>
                  <a:cs typeface="Porto Roobert Medium" pitchFamily="2" charset="0"/>
                </a:rPr>
                <a:t>interbrand</a:t>
              </a:r>
              <a:endParaRPr lang="pt-BR" sz="10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</a:endParaRPr>
            </a:p>
          </p:txBody>
        </p:sp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78CCC36A-33F2-4A4C-A3B5-E59987E91E1A}"/>
                </a:ext>
              </a:extLst>
            </p:cNvPr>
            <p:cNvSpPr txBox="1"/>
            <p:nvPr/>
          </p:nvSpPr>
          <p:spPr>
            <a:xfrm>
              <a:off x="4280066" y="5775263"/>
              <a:ext cx="16037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000" dirty="0">
                  <a:latin typeface="Porto Roobert SemiBold" pitchFamily="2" charset="0"/>
                  <a:ea typeface="Porto Roobert SemiBold" pitchFamily="2" charset="0"/>
                  <a:cs typeface="Porto Roobert SemiBold" pitchFamily="2" charset="0"/>
                </a:rPr>
                <a:t>Top 10 </a:t>
              </a:r>
              <a:r>
                <a:rPr lang="pt-BR" sz="1000" dirty="0">
                  <a:latin typeface="Porto Roobert Medium" pitchFamily="2" charset="0"/>
                  <a:ea typeface="Porto Roobert Medium" pitchFamily="2" charset="0"/>
                  <a:cs typeface="Porto Roobert Medium" pitchFamily="2" charset="0"/>
                </a:rPr>
                <a:t>melhores empresas para se trabalhar pelo</a:t>
              </a:r>
            </a:p>
            <a:p>
              <a:pPr algn="ctr"/>
              <a:r>
                <a:rPr lang="pt-BR" sz="1000" dirty="0">
                  <a:latin typeface="Porto Roobert Medium" pitchFamily="2" charset="0"/>
                  <a:ea typeface="Porto Roobert Medium" pitchFamily="2" charset="0"/>
                  <a:cs typeface="Porto Roobert Medium" pitchFamily="2" charset="0"/>
                </a:rPr>
                <a:t>GPTW</a:t>
              </a:r>
            </a:p>
          </p:txBody>
        </p:sp>
      </p:grpSp>
      <p:pic>
        <p:nvPicPr>
          <p:cNvPr id="79" name="Imagem 78">
            <a:extLst>
              <a:ext uri="{FF2B5EF4-FFF2-40B4-BE49-F238E27FC236}">
                <a16:creationId xmlns:a16="http://schemas.microsoft.com/office/drawing/2014/main" id="{1B3D46A6-C7D9-46F8-B3AB-D47DEF06E18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1328" y="6000633"/>
            <a:ext cx="1836032" cy="7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0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656713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1199" y="467898"/>
            <a:ext cx="3795497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PORTO ASSET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AC0E6B2-E774-3631-BF69-2482D36A3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6397" y="119549"/>
            <a:ext cx="2457258" cy="1807254"/>
          </a:xfrm>
          <a:prstGeom prst="rect">
            <a:avLst/>
          </a:prstGeom>
        </p:spPr>
      </p:pic>
      <p:sp>
        <p:nvSpPr>
          <p:cNvPr id="79" name="Google Shape;218;g1281dede87f_1_29">
            <a:extLst>
              <a:ext uri="{FF2B5EF4-FFF2-40B4-BE49-F238E27FC236}">
                <a16:creationId xmlns:a16="http://schemas.microsoft.com/office/drawing/2014/main" id="{FBE9CD0F-0FCF-4384-824B-390B622EF990}"/>
              </a:ext>
            </a:extLst>
          </p:cNvPr>
          <p:cNvSpPr/>
          <p:nvPr/>
        </p:nvSpPr>
        <p:spPr>
          <a:xfrm>
            <a:off x="571013" y="2000805"/>
            <a:ext cx="9752162" cy="4239995"/>
          </a:xfrm>
          <a:prstGeom prst="roundRect">
            <a:avLst>
              <a:gd name="adj" fmla="val 5640"/>
            </a:avLst>
          </a:prstGeom>
          <a:solidFill>
            <a:srgbClr val="0046C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8CABF775-7029-4EFD-9CFB-FF7C64089A12}"/>
              </a:ext>
            </a:extLst>
          </p:cNvPr>
          <p:cNvGrpSpPr/>
          <p:nvPr/>
        </p:nvGrpSpPr>
        <p:grpSpPr>
          <a:xfrm>
            <a:off x="6857742" y="4433529"/>
            <a:ext cx="3088114" cy="1434827"/>
            <a:chOff x="7583947" y="4752116"/>
            <a:chExt cx="3088114" cy="1434827"/>
          </a:xfrm>
        </p:grpSpPr>
        <p:grpSp>
          <p:nvGrpSpPr>
            <p:cNvPr id="81" name="Agrupar 80">
              <a:extLst>
                <a:ext uri="{FF2B5EF4-FFF2-40B4-BE49-F238E27FC236}">
                  <a16:creationId xmlns:a16="http://schemas.microsoft.com/office/drawing/2014/main" id="{CC71AA2C-7E25-4DEE-ADCC-61EA1307F534}"/>
                </a:ext>
              </a:extLst>
            </p:cNvPr>
            <p:cNvGrpSpPr/>
            <p:nvPr/>
          </p:nvGrpSpPr>
          <p:grpSpPr>
            <a:xfrm>
              <a:off x="7979005" y="4752116"/>
              <a:ext cx="2297997" cy="923718"/>
              <a:chOff x="8095116" y="5066670"/>
              <a:chExt cx="2297997" cy="923718"/>
            </a:xfrm>
          </p:grpSpPr>
          <p:sp>
            <p:nvSpPr>
              <p:cNvPr id="83" name="CaixaDeTexto 82">
                <a:extLst>
                  <a:ext uri="{FF2B5EF4-FFF2-40B4-BE49-F238E27FC236}">
                    <a16:creationId xmlns:a16="http://schemas.microsoft.com/office/drawing/2014/main" id="{81685EDC-4F45-466D-8CF9-607A38D92597}"/>
                  </a:ext>
                </a:extLst>
              </p:cNvPr>
              <p:cNvSpPr txBox="1"/>
              <p:nvPr/>
            </p:nvSpPr>
            <p:spPr>
              <a:xfrm>
                <a:off x="8095116" y="5066670"/>
                <a:ext cx="22979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600" dirty="0">
                    <a:solidFill>
                      <a:srgbClr val="EFF4EF"/>
                    </a:solidFill>
                    <a:latin typeface="Porto Roobert Medium" pitchFamily="2" charset="0"/>
                    <a:ea typeface="Porto Roobert Medium" pitchFamily="2" charset="0"/>
                    <a:cs typeface="Porto Roobert Medium" pitchFamily="2" charset="0"/>
                  </a:rPr>
                  <a:t>Excelente</a:t>
                </a:r>
              </a:p>
            </p:txBody>
          </p:sp>
          <p:pic>
            <p:nvPicPr>
              <p:cNvPr id="84" name="Imagem 83">
                <a:extLst>
                  <a:ext uri="{FF2B5EF4-FFF2-40B4-BE49-F238E27FC236}">
                    <a16:creationId xmlns:a16="http://schemas.microsoft.com/office/drawing/2014/main" id="{B53D8E97-1EFC-4FD4-A100-F4C2344DB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93389" y="5654837"/>
                <a:ext cx="1901455" cy="335551"/>
              </a:xfrm>
              <a:prstGeom prst="rect">
                <a:avLst/>
              </a:prstGeom>
            </p:spPr>
          </p:pic>
        </p:grpSp>
        <p:sp>
          <p:nvSpPr>
            <p:cNvPr id="82" name="CaixaDeTexto 81">
              <a:extLst>
                <a:ext uri="{FF2B5EF4-FFF2-40B4-BE49-F238E27FC236}">
                  <a16:creationId xmlns:a16="http://schemas.microsoft.com/office/drawing/2014/main" id="{CF606D45-732C-4340-8E97-D42DFA8D7C2C}"/>
                </a:ext>
              </a:extLst>
            </p:cNvPr>
            <p:cNvSpPr txBox="1"/>
            <p:nvPr/>
          </p:nvSpPr>
          <p:spPr>
            <a:xfrm>
              <a:off x="7583947" y="5725278"/>
              <a:ext cx="308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>
                  <a:solidFill>
                    <a:srgbClr val="EFF4EF"/>
                  </a:solidFill>
                  <a:latin typeface="Porto Roobert Medium" pitchFamily="2" charset="0"/>
                  <a:ea typeface="Porto Roobert Medium" pitchFamily="2" charset="0"/>
                  <a:cs typeface="Porto Roobert Medium" pitchFamily="2" charset="0"/>
                </a:rPr>
                <a:t>Qualidade de Gestão de Investimentos</a:t>
              </a:r>
            </a:p>
            <a:p>
              <a:pPr algn="ctr"/>
              <a:r>
                <a:rPr lang="pt-BR" sz="1200" dirty="0">
                  <a:solidFill>
                    <a:srgbClr val="EFF4EF"/>
                  </a:solidFill>
                  <a:latin typeface="Porto Roobert Medium" pitchFamily="2" charset="0"/>
                  <a:ea typeface="Porto Roobert Medium" pitchFamily="2" charset="0"/>
                  <a:cs typeface="Porto Roobert Medium" pitchFamily="2" charset="0"/>
                </a:rPr>
                <a:t>Pela Fitch Ratings</a:t>
              </a:r>
            </a:p>
          </p:txBody>
        </p:sp>
      </p:grpSp>
      <p:sp>
        <p:nvSpPr>
          <p:cNvPr id="85" name="Google Shape;686;p54">
            <a:extLst>
              <a:ext uri="{FF2B5EF4-FFF2-40B4-BE49-F238E27FC236}">
                <a16:creationId xmlns:a16="http://schemas.microsoft.com/office/drawing/2014/main" id="{5864D9EA-2282-44E7-87DC-6D234F6938EF}"/>
              </a:ext>
            </a:extLst>
          </p:cNvPr>
          <p:cNvSpPr txBox="1"/>
          <p:nvPr/>
        </p:nvSpPr>
        <p:spPr>
          <a:xfrm>
            <a:off x="1868826" y="2477465"/>
            <a:ext cx="8077030" cy="294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spcAft>
                <a:spcPts val="2000"/>
              </a:spcAft>
            </a:pPr>
            <a:r>
              <a:rPr lang="pt-BR" dirty="0">
                <a:solidFill>
                  <a:schemeClr val="bg1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Solidez do Grupo Porto</a:t>
            </a:r>
          </a:p>
          <a:p>
            <a:pPr algn="just">
              <a:spcAft>
                <a:spcPts val="2000"/>
              </a:spcAft>
            </a:pPr>
            <a:r>
              <a:rPr lang="pt-BR" dirty="0">
                <a:solidFill>
                  <a:schemeClr val="bg1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Equipe experiente, com histórico na Gestão de Renda Fixa, Renda Variável, Crédito Privado e Multimercado</a:t>
            </a:r>
          </a:p>
          <a:p>
            <a:pPr algn="just">
              <a:spcAft>
                <a:spcPts val="2000"/>
              </a:spcAft>
            </a:pPr>
            <a:r>
              <a:rPr lang="pt-BR" dirty="0">
                <a:solidFill>
                  <a:schemeClr val="bg1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66 profissionais de investimento, sendo 32 ligados diretamente a gestão</a:t>
            </a:r>
          </a:p>
          <a:p>
            <a:pPr algn="just">
              <a:spcAft>
                <a:spcPts val="2000"/>
              </a:spcAft>
            </a:pPr>
            <a:r>
              <a:rPr lang="pt-BR" dirty="0">
                <a:solidFill>
                  <a:schemeClr val="bg1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Gestão ativa </a:t>
            </a:r>
          </a:p>
          <a:p>
            <a:pPr algn="just">
              <a:spcAft>
                <a:spcPts val="2000"/>
              </a:spcAft>
            </a:pPr>
            <a:r>
              <a:rPr lang="pt-BR" dirty="0">
                <a:solidFill>
                  <a:schemeClr val="bg1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Forte gerenciamento de risco</a:t>
            </a:r>
          </a:p>
        </p:txBody>
      </p:sp>
      <p:pic>
        <p:nvPicPr>
          <p:cNvPr id="86" name="Gráfico 85" descr="Cidade">
            <a:extLst>
              <a:ext uri="{FF2B5EF4-FFF2-40B4-BE49-F238E27FC236}">
                <a16:creationId xmlns:a16="http://schemas.microsoft.com/office/drawing/2014/main" id="{61BF9229-DEC5-4DDB-A0C8-D78020E214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8685" y="2361091"/>
            <a:ext cx="475871" cy="475871"/>
          </a:xfrm>
          <a:prstGeom prst="rect">
            <a:avLst/>
          </a:prstGeom>
        </p:spPr>
      </p:pic>
      <p:pic>
        <p:nvPicPr>
          <p:cNvPr id="87" name="Gráfico 86" descr="Dólar">
            <a:extLst>
              <a:ext uri="{FF2B5EF4-FFF2-40B4-BE49-F238E27FC236}">
                <a16:creationId xmlns:a16="http://schemas.microsoft.com/office/drawing/2014/main" id="{E85CD82F-B97F-48DD-9AED-06F7F66B21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8685" y="4881097"/>
            <a:ext cx="475870" cy="475870"/>
          </a:xfrm>
          <a:prstGeom prst="rect">
            <a:avLst/>
          </a:prstGeom>
        </p:spPr>
      </p:pic>
      <p:pic>
        <p:nvPicPr>
          <p:cNvPr id="88" name="Gráfico 87" descr="Reunião">
            <a:extLst>
              <a:ext uri="{FF2B5EF4-FFF2-40B4-BE49-F238E27FC236}">
                <a16:creationId xmlns:a16="http://schemas.microsoft.com/office/drawing/2014/main" id="{F1A3E8E7-853C-498E-8C01-1D1A519A96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9738" y="2989348"/>
            <a:ext cx="475870" cy="475870"/>
          </a:xfrm>
          <a:prstGeom prst="rect">
            <a:avLst/>
          </a:prstGeom>
        </p:spPr>
      </p:pic>
      <p:pic>
        <p:nvPicPr>
          <p:cNvPr id="89" name="Gráfico 88" descr="Tendência ascendente">
            <a:extLst>
              <a:ext uri="{FF2B5EF4-FFF2-40B4-BE49-F238E27FC236}">
                <a16:creationId xmlns:a16="http://schemas.microsoft.com/office/drawing/2014/main" id="{B8E167AD-E688-4961-A37A-CD19616141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686" y="3663381"/>
            <a:ext cx="475870" cy="475870"/>
          </a:xfrm>
          <a:prstGeom prst="rect">
            <a:avLst/>
          </a:prstGeom>
        </p:spPr>
      </p:pic>
      <p:pic>
        <p:nvPicPr>
          <p:cNvPr id="90" name="Gráfico 89" descr="Lista de verificação DPE">
            <a:extLst>
              <a:ext uri="{FF2B5EF4-FFF2-40B4-BE49-F238E27FC236}">
                <a16:creationId xmlns:a16="http://schemas.microsoft.com/office/drawing/2014/main" id="{7B366A21-E282-465B-984B-B4EEA8D762F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58686" y="4297004"/>
            <a:ext cx="475870" cy="475870"/>
          </a:xfrm>
          <a:prstGeom prst="rect">
            <a:avLst/>
          </a:prstGeom>
        </p:spPr>
      </p:pic>
      <p:sp>
        <p:nvSpPr>
          <p:cNvPr id="91" name="Google Shape;218;g1281dede87f_1_29">
            <a:extLst>
              <a:ext uri="{FF2B5EF4-FFF2-40B4-BE49-F238E27FC236}">
                <a16:creationId xmlns:a16="http://schemas.microsoft.com/office/drawing/2014/main" id="{7D2E4085-F54C-45D7-987A-E9215ECFEAD5}"/>
              </a:ext>
            </a:extLst>
          </p:cNvPr>
          <p:cNvSpPr/>
          <p:nvPr/>
        </p:nvSpPr>
        <p:spPr>
          <a:xfrm>
            <a:off x="717449" y="2173266"/>
            <a:ext cx="9467560" cy="3938534"/>
          </a:xfrm>
          <a:prstGeom prst="roundRect">
            <a:avLst>
              <a:gd name="adj" fmla="val 5640"/>
            </a:avLst>
          </a:prstGeom>
          <a:noFill/>
          <a:ln>
            <a:solidFill>
              <a:schemeClr val="bg1"/>
            </a:solidFill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Imagem 91">
            <a:extLst>
              <a:ext uri="{FF2B5EF4-FFF2-40B4-BE49-F238E27FC236}">
                <a16:creationId xmlns:a16="http://schemas.microsoft.com/office/drawing/2014/main" id="{20340F52-E0A6-499D-968A-C8302E6C5A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27832" y="6083664"/>
            <a:ext cx="1836032" cy="7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7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656713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1198" y="467898"/>
            <a:ext cx="7266543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ATIVOS SOB GESTÃO (R$ Bi)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AC0E6B2-E774-3631-BF69-2482D36A3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6397" y="119549"/>
            <a:ext cx="2457258" cy="1807254"/>
          </a:xfrm>
          <a:prstGeom prst="rect">
            <a:avLst/>
          </a:prstGeom>
        </p:spPr>
      </p:pic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F10E369F-A5AA-4134-A931-C51693DA03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066559"/>
              </p:ext>
            </p:extLst>
          </p:nvPr>
        </p:nvGraphicFramePr>
        <p:xfrm>
          <a:off x="629896" y="2046352"/>
          <a:ext cx="9497307" cy="4469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:a16="http://schemas.microsoft.com/office/drawing/2014/main" id="{34373F21-57A0-4752-B32B-979CD8F55393}"/>
              </a:ext>
            </a:extLst>
          </p:cNvPr>
          <p:cNvSpPr/>
          <p:nvPr/>
        </p:nvSpPr>
        <p:spPr>
          <a:xfrm>
            <a:off x="3810305" y="2046352"/>
            <a:ext cx="6316897" cy="4513933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orma 20">
            <a:extLst>
              <a:ext uri="{FF2B5EF4-FFF2-40B4-BE49-F238E27FC236}">
                <a16:creationId xmlns:a16="http://schemas.microsoft.com/office/drawing/2014/main" id="{86E933ED-6357-46BC-A083-4188305D68E2}"/>
              </a:ext>
            </a:extLst>
          </p:cNvPr>
          <p:cNvSpPr/>
          <p:nvPr/>
        </p:nvSpPr>
        <p:spPr>
          <a:xfrm rot="21064917">
            <a:off x="4132085" y="2558949"/>
            <a:ext cx="5297062" cy="706280"/>
          </a:xfrm>
          <a:prstGeom prst="swooshArrow">
            <a:avLst>
              <a:gd name="adj1" fmla="val 13334"/>
              <a:gd name="adj2" fmla="val 29072"/>
            </a:avLst>
          </a:prstGeom>
          <a:solidFill>
            <a:srgbClr val="0046C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0DA1378D-BE50-4442-AA9E-04C51599D1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7832" y="6083664"/>
            <a:ext cx="1836032" cy="7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65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656713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1199" y="467898"/>
            <a:ext cx="7646370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SELECIONANDO FUNDOS - RV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AC0E6B2-E774-3631-BF69-2482D36A3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27211" y="119549"/>
            <a:ext cx="1796443" cy="1321241"/>
          </a:xfrm>
          <a:prstGeom prst="rect">
            <a:avLst/>
          </a:prstGeom>
        </p:spPr>
      </p:pic>
      <p:sp>
        <p:nvSpPr>
          <p:cNvPr id="19" name="Google Shape;218;g1281dede87f_1_29">
            <a:extLst>
              <a:ext uri="{FF2B5EF4-FFF2-40B4-BE49-F238E27FC236}">
                <a16:creationId xmlns:a16="http://schemas.microsoft.com/office/drawing/2014/main" id="{B1A3BE2F-8587-4D40-A256-BEC7E7490342}"/>
              </a:ext>
            </a:extLst>
          </p:cNvPr>
          <p:cNvSpPr/>
          <p:nvPr/>
        </p:nvSpPr>
        <p:spPr>
          <a:xfrm>
            <a:off x="6229370" y="1547445"/>
            <a:ext cx="5239443" cy="5036260"/>
          </a:xfrm>
          <a:prstGeom prst="roundRect">
            <a:avLst>
              <a:gd name="adj" fmla="val 5640"/>
            </a:avLst>
          </a:prstGeom>
          <a:solidFill>
            <a:srgbClr val="0046C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456;p33">
            <a:extLst>
              <a:ext uri="{FF2B5EF4-FFF2-40B4-BE49-F238E27FC236}">
                <a16:creationId xmlns:a16="http://schemas.microsoft.com/office/drawing/2014/main" id="{51D1FB3B-E814-4F2F-AC4F-5DA119663DE9}"/>
              </a:ext>
            </a:extLst>
          </p:cNvPr>
          <p:cNvSpPr txBox="1"/>
          <p:nvPr/>
        </p:nvSpPr>
        <p:spPr>
          <a:xfrm>
            <a:off x="6381519" y="1595897"/>
            <a:ext cx="5239443" cy="493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20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  <a:sym typeface="Poppins"/>
              </a:rPr>
              <a:t>Leitura extensa de material especializado, de diferentes fontes</a:t>
            </a:r>
          </a:p>
          <a:p>
            <a:pPr marL="285750" indent="-285750">
              <a:lnSpc>
                <a:spcPct val="115000"/>
              </a:lnSpc>
              <a:spcAft>
                <a:spcPts val="20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  <a:sym typeface="Poppins"/>
              </a:rPr>
              <a:t>Identificar os gestores e equipes que estiverem a frente de cada estratégia em cada período.</a:t>
            </a:r>
          </a:p>
          <a:p>
            <a:pPr marL="285750" indent="-285750">
              <a:lnSpc>
                <a:spcPct val="115000"/>
              </a:lnSpc>
              <a:spcAft>
                <a:spcPts val="20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  <a:sym typeface="Poppins"/>
              </a:rPr>
              <a:t>Crie sua metodologia para efetuar comparações justas e efetivas</a:t>
            </a:r>
          </a:p>
          <a:p>
            <a:pPr marL="285750" indent="-285750">
              <a:lnSpc>
                <a:spcPct val="115000"/>
              </a:lnSpc>
              <a:spcAft>
                <a:spcPts val="20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  <a:sym typeface="Poppins"/>
              </a:rPr>
              <a:t>Busque os fundos que tiverem melhor performance  no ano atual e ano anterior, ou períodos de 24, 36 meses.</a:t>
            </a:r>
          </a:p>
          <a:p>
            <a:pPr marL="285750" indent="-285750">
              <a:lnSpc>
                <a:spcPct val="115000"/>
              </a:lnSpc>
              <a:spcAft>
                <a:spcPts val="20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  <a:sym typeface="Poppins"/>
              </a:rPr>
              <a:t>Considere as exceções de fundos que não existiam nos períodos avaliados</a:t>
            </a:r>
          </a:p>
          <a:p>
            <a:pPr marL="285750" indent="-285750">
              <a:lnSpc>
                <a:spcPct val="115000"/>
              </a:lnSpc>
              <a:spcAft>
                <a:spcPts val="20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  <a:sym typeface="Poppins"/>
              </a:rPr>
              <a:t>Cuidado com os vieses !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EE447BF-9F44-41CC-85F8-FD1A3E23572F}"/>
              </a:ext>
            </a:extLst>
          </p:cNvPr>
          <p:cNvSpPr/>
          <p:nvPr/>
        </p:nvSpPr>
        <p:spPr>
          <a:xfrm>
            <a:off x="571038" y="1814256"/>
            <a:ext cx="4890511" cy="2803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O mercado de Fundos de Investimentos é complexo. São diversas métricas e análises para avaliar diferentes produtos através da compilação e interpretação de uma enorme quantidade de informações técnicas.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86A7129-F1BC-4938-871D-8E5EC8698F92}"/>
              </a:ext>
            </a:extLst>
          </p:cNvPr>
          <p:cNvSpPr txBox="1"/>
          <p:nvPr/>
        </p:nvSpPr>
        <p:spPr>
          <a:xfrm>
            <a:off x="692871" y="4838172"/>
            <a:ext cx="4413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7.939 </a:t>
            </a:r>
          </a:p>
          <a:p>
            <a:r>
              <a:rPr lang="pt-BR" sz="16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Fundos de Ações </a:t>
            </a:r>
          </a:p>
          <a:p>
            <a:r>
              <a:rPr lang="pt-BR" sz="16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(Fundos categoria CVM Ações, filtrado no Quantum) </a:t>
            </a:r>
          </a:p>
          <a:p>
            <a:endParaRPr lang="pt-BR" dirty="0">
              <a:latin typeface="Porto Roobert Medium" pitchFamily="2" charset="0"/>
              <a:ea typeface="Porto Roobert Medium" pitchFamily="2" charset="0"/>
              <a:cs typeface="Porto Roobert Medium" pitchFamily="2" charset="0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2D60E244-4B36-4FBA-AEF4-91A40B653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833" y="168677"/>
            <a:ext cx="1836032" cy="75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656713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1199" y="467898"/>
            <a:ext cx="5449612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GESTÃO </a:t>
            </a:r>
            <a:r>
              <a:rPr lang="pt-BR" sz="4000" dirty="0" err="1">
                <a:latin typeface="Montserrat" panose="00000500000000000000" pitchFamily="2" charset="0"/>
              </a:rPr>
              <a:t>FoF</a:t>
            </a:r>
            <a:r>
              <a:rPr lang="pt-BR" sz="4000" dirty="0">
                <a:latin typeface="Montserrat" panose="00000500000000000000" pitchFamily="2" charset="0"/>
              </a:rPr>
              <a:t> - PORTO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AC0E6B2-E774-3631-BF69-2482D36A3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6397" y="119549"/>
            <a:ext cx="2457258" cy="1807254"/>
          </a:xfrm>
          <a:prstGeom prst="rect">
            <a:avLst/>
          </a:prstGeom>
        </p:spPr>
      </p:pic>
      <p:sp>
        <p:nvSpPr>
          <p:cNvPr id="79" name="Google Shape;218;g1281dede87f_1_29">
            <a:extLst>
              <a:ext uri="{FF2B5EF4-FFF2-40B4-BE49-F238E27FC236}">
                <a16:creationId xmlns:a16="http://schemas.microsoft.com/office/drawing/2014/main" id="{FBE9CD0F-0FCF-4384-824B-390B622EF990}"/>
              </a:ext>
            </a:extLst>
          </p:cNvPr>
          <p:cNvSpPr/>
          <p:nvPr/>
        </p:nvSpPr>
        <p:spPr>
          <a:xfrm>
            <a:off x="571014" y="1470089"/>
            <a:ext cx="3396076" cy="5268362"/>
          </a:xfrm>
          <a:prstGeom prst="roundRect">
            <a:avLst>
              <a:gd name="adj" fmla="val 5640"/>
            </a:avLst>
          </a:prstGeom>
          <a:solidFill>
            <a:srgbClr val="0046C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9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218;g1281dede87f_1_29">
            <a:extLst>
              <a:ext uri="{FF2B5EF4-FFF2-40B4-BE49-F238E27FC236}">
                <a16:creationId xmlns:a16="http://schemas.microsoft.com/office/drawing/2014/main" id="{7D2E4085-F54C-45D7-987A-E9215ECFEAD5}"/>
              </a:ext>
            </a:extLst>
          </p:cNvPr>
          <p:cNvSpPr/>
          <p:nvPr/>
        </p:nvSpPr>
        <p:spPr>
          <a:xfrm>
            <a:off x="717449" y="1603717"/>
            <a:ext cx="3137099" cy="4979963"/>
          </a:xfrm>
          <a:prstGeom prst="roundRect">
            <a:avLst>
              <a:gd name="adj" fmla="val 5640"/>
            </a:avLst>
          </a:prstGeom>
          <a:noFill/>
          <a:ln>
            <a:solidFill>
              <a:schemeClr val="bg1"/>
            </a:solidFill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9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Imagem 91">
            <a:extLst>
              <a:ext uri="{FF2B5EF4-FFF2-40B4-BE49-F238E27FC236}">
                <a16:creationId xmlns:a16="http://schemas.microsoft.com/office/drawing/2014/main" id="{20340F52-E0A6-499D-968A-C8302E6C5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7832" y="6083664"/>
            <a:ext cx="1836032" cy="75628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4C7589EA-E92A-4FE9-A743-92F64436104B}"/>
              </a:ext>
            </a:extLst>
          </p:cNvPr>
          <p:cNvSpPr txBox="1"/>
          <p:nvPr/>
        </p:nvSpPr>
        <p:spPr>
          <a:xfrm>
            <a:off x="917569" y="4861366"/>
            <a:ext cx="273914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chemeClr val="bg1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Diligência na aprovação de gestores e fundos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chemeClr val="bg1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Posicionamento tático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chemeClr val="bg1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Acesso à fundos mercado institucional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chemeClr val="bg1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Diversificação em estratégias e gestores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101032A-F5C4-4A71-96D3-E3C6197BB1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5" t="1010" r="19614" b="15036"/>
          <a:stretch/>
        </p:blipFill>
        <p:spPr>
          <a:xfrm>
            <a:off x="1194372" y="1715755"/>
            <a:ext cx="2036815" cy="3061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1FF55A7C-36BF-4F19-8E9E-7DE8D63DB944}"/>
              </a:ext>
            </a:extLst>
          </p:cNvPr>
          <p:cNvSpPr txBox="1"/>
          <p:nvPr/>
        </p:nvSpPr>
        <p:spPr>
          <a:xfrm>
            <a:off x="4465270" y="2188249"/>
            <a:ext cx="5820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  <a:defRPr/>
            </a:pPr>
            <a:r>
              <a:rPr lang="pt-BR" sz="2000" dirty="0">
                <a:solidFill>
                  <a:prstClr val="black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PORTO SEGURO ALOCAÇÃO FIC FIM</a:t>
            </a:r>
          </a:p>
          <a:p>
            <a:pPr defTabSz="1371600">
              <a:buClrTx/>
              <a:defRPr/>
            </a:pPr>
            <a:endParaRPr lang="pt-BR" sz="1600" dirty="0">
              <a:solidFill>
                <a:prstClr val="black"/>
              </a:solidFill>
              <a:latin typeface="Porto Roobert SemiBold" pitchFamily="2" charset="0"/>
              <a:ea typeface="Porto Roobert SemiBold" pitchFamily="2" charset="0"/>
              <a:cs typeface="Porto Roobert SemiBold" pitchFamily="2" charset="0"/>
            </a:endParaRPr>
          </a:p>
          <a:p>
            <a:pPr marL="285750" indent="-285750" defTabSz="1371600">
              <a:buClrTx/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prstClr val="black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Fundo de Fundos Multimercado;</a:t>
            </a:r>
          </a:p>
          <a:p>
            <a:pPr marL="285750" indent="-285750" defTabSz="1371600">
              <a:buClrTx/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prstClr val="black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Resgate D32</a:t>
            </a:r>
          </a:p>
          <a:p>
            <a:pPr marL="285750" indent="-285750" defTabSz="1371600">
              <a:buClrTx/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prstClr val="black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Taxa administração 0,50%</a:t>
            </a:r>
          </a:p>
          <a:p>
            <a:pPr marL="285750" indent="-285750" defTabSz="1371600">
              <a:buClrTx/>
              <a:buFont typeface="Arial" panose="020B0604020202020204" pitchFamily="34" charset="0"/>
              <a:buChar char="•"/>
              <a:defRPr/>
            </a:pPr>
            <a:r>
              <a:rPr lang="pt-BR" sz="1600" dirty="0">
                <a:solidFill>
                  <a:prstClr val="black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100% das Reversões (rebates) a favor dos cotistas</a:t>
            </a:r>
          </a:p>
        </p:txBody>
      </p:sp>
      <p:sp>
        <p:nvSpPr>
          <p:cNvPr id="24" name="Retângulo: Cantos Superiores Arredondados 23">
            <a:extLst>
              <a:ext uri="{FF2B5EF4-FFF2-40B4-BE49-F238E27FC236}">
                <a16:creationId xmlns:a16="http://schemas.microsoft.com/office/drawing/2014/main" id="{AC39B8F1-BE8D-4325-AE2E-82CF615B9FEC}"/>
              </a:ext>
            </a:extLst>
          </p:cNvPr>
          <p:cNvSpPr/>
          <p:nvPr/>
        </p:nvSpPr>
        <p:spPr>
          <a:xfrm>
            <a:off x="4465270" y="1874433"/>
            <a:ext cx="2326422" cy="290636"/>
          </a:xfrm>
          <a:prstGeom prst="round2SameRect">
            <a:avLst/>
          </a:prstGeom>
          <a:solidFill>
            <a:srgbClr val="004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ALOCAÇÃO FIM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6E431F64-1A24-4013-AFBF-E4A177ACD16C}"/>
              </a:ext>
            </a:extLst>
          </p:cNvPr>
          <p:cNvCxnSpPr>
            <a:cxnSpLocks/>
          </p:cNvCxnSpPr>
          <p:nvPr/>
        </p:nvCxnSpPr>
        <p:spPr>
          <a:xfrm>
            <a:off x="4465270" y="2165069"/>
            <a:ext cx="4960084" cy="14085"/>
          </a:xfrm>
          <a:prstGeom prst="line">
            <a:avLst/>
          </a:prstGeom>
          <a:ln w="19050">
            <a:solidFill>
              <a:srgbClr val="0046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3731DC4-2E01-4602-BCF5-7A0BAD1D052D}"/>
              </a:ext>
            </a:extLst>
          </p:cNvPr>
          <p:cNvSpPr txBox="1"/>
          <p:nvPr/>
        </p:nvSpPr>
        <p:spPr>
          <a:xfrm>
            <a:off x="4465271" y="4390671"/>
            <a:ext cx="58204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  <a:defRPr/>
            </a:pPr>
            <a:r>
              <a:rPr lang="pt-BR" sz="2000" kern="1200" dirty="0">
                <a:solidFill>
                  <a:prstClr val="black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PORTO NAVEGANTES FIA</a:t>
            </a:r>
          </a:p>
          <a:p>
            <a:pPr defTabSz="1371600">
              <a:buClrTx/>
              <a:defRPr/>
            </a:pPr>
            <a:endParaRPr lang="pt-BR" sz="1600" kern="1200" dirty="0">
              <a:solidFill>
                <a:prstClr val="black"/>
              </a:solidFill>
              <a:latin typeface="Porto Roobert SemiBold" pitchFamily="2" charset="0"/>
              <a:ea typeface="Porto Roobert SemiBold" pitchFamily="2" charset="0"/>
              <a:cs typeface="Porto Roobert SemiBold" pitchFamily="2" charset="0"/>
            </a:endParaRPr>
          </a:p>
          <a:p>
            <a:pPr marL="285750" indent="-285750" defTabSz="1371600">
              <a:buClrTx/>
              <a:buFont typeface="Arial" panose="020B0604020202020204" pitchFamily="34" charset="0"/>
              <a:buChar char="•"/>
              <a:defRPr/>
            </a:pPr>
            <a:r>
              <a:rPr lang="pt-BR" sz="1600" kern="1200" dirty="0">
                <a:solidFill>
                  <a:prstClr val="black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Fundo de Fundos Renda Variável;</a:t>
            </a:r>
          </a:p>
          <a:p>
            <a:pPr marL="285750" indent="-285750" defTabSz="1371600">
              <a:buClrTx/>
              <a:buFont typeface="Arial" panose="020B0604020202020204" pitchFamily="34" charset="0"/>
              <a:buChar char="•"/>
              <a:defRPr/>
            </a:pPr>
            <a:r>
              <a:rPr lang="pt-BR" sz="1600" kern="1200" dirty="0">
                <a:solidFill>
                  <a:prstClr val="black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Resgate D32</a:t>
            </a:r>
          </a:p>
          <a:p>
            <a:pPr marL="285750" indent="-285750" defTabSz="1371600">
              <a:buClrTx/>
              <a:buFont typeface="Arial" panose="020B0604020202020204" pitchFamily="34" charset="0"/>
              <a:buChar char="•"/>
              <a:defRPr/>
            </a:pPr>
            <a:r>
              <a:rPr lang="pt-BR" sz="1600" kern="1200" dirty="0">
                <a:solidFill>
                  <a:prstClr val="black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Taxa administração 1,0%</a:t>
            </a:r>
          </a:p>
          <a:p>
            <a:pPr marL="285750" indent="-285750" defTabSz="1371600">
              <a:buClrTx/>
              <a:buFont typeface="Arial" panose="020B0604020202020204" pitchFamily="34" charset="0"/>
              <a:buChar char="•"/>
              <a:defRPr/>
            </a:pPr>
            <a:r>
              <a:rPr lang="pt-BR" sz="1600" kern="1200" dirty="0">
                <a:solidFill>
                  <a:prstClr val="black"/>
                </a:solidFill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Lançado em 31/01/2023</a:t>
            </a:r>
          </a:p>
        </p:txBody>
      </p:sp>
      <p:sp>
        <p:nvSpPr>
          <p:cNvPr id="28" name="Retângulo: Cantos Superiores Arredondados 27">
            <a:extLst>
              <a:ext uri="{FF2B5EF4-FFF2-40B4-BE49-F238E27FC236}">
                <a16:creationId xmlns:a16="http://schemas.microsoft.com/office/drawing/2014/main" id="{D213A31E-E4AF-4A67-ADB3-4D8E1A3B1671}"/>
              </a:ext>
            </a:extLst>
          </p:cNvPr>
          <p:cNvSpPr/>
          <p:nvPr/>
        </p:nvSpPr>
        <p:spPr>
          <a:xfrm>
            <a:off x="4465270" y="4091369"/>
            <a:ext cx="2326422" cy="299302"/>
          </a:xfrm>
          <a:prstGeom prst="round2SameRect">
            <a:avLst/>
          </a:prstGeom>
          <a:solidFill>
            <a:srgbClr val="004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3310768F-31EB-4CD6-9547-9991DA6C73AB}"/>
              </a:ext>
            </a:extLst>
          </p:cNvPr>
          <p:cNvCxnSpPr>
            <a:cxnSpLocks/>
          </p:cNvCxnSpPr>
          <p:nvPr/>
        </p:nvCxnSpPr>
        <p:spPr>
          <a:xfrm>
            <a:off x="4465270" y="4382005"/>
            <a:ext cx="4960084" cy="8666"/>
          </a:xfrm>
          <a:prstGeom prst="line">
            <a:avLst/>
          </a:prstGeom>
          <a:ln w="19050">
            <a:solidFill>
              <a:srgbClr val="0046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Google Shape;700;p46">
            <a:extLst>
              <a:ext uri="{FF2B5EF4-FFF2-40B4-BE49-F238E27FC236}">
                <a16:creationId xmlns:a16="http://schemas.microsoft.com/office/drawing/2014/main" id="{CBAEDDBA-F1AB-43C6-8DFB-3B37BFFFF53A}"/>
              </a:ext>
            </a:extLst>
          </p:cNvPr>
          <p:cNvSpPr txBox="1"/>
          <p:nvPr/>
        </p:nvSpPr>
        <p:spPr>
          <a:xfrm>
            <a:off x="4465268" y="4104577"/>
            <a:ext cx="22294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NAVEGANTES FIA</a:t>
            </a:r>
          </a:p>
        </p:txBody>
      </p:sp>
      <p:sp>
        <p:nvSpPr>
          <p:cNvPr id="33" name="Google Shape;544;p23">
            <a:extLst>
              <a:ext uri="{FF2B5EF4-FFF2-40B4-BE49-F238E27FC236}">
                <a16:creationId xmlns:a16="http://schemas.microsoft.com/office/drawing/2014/main" id="{5CAE259A-7F62-4DA1-9C5C-C20CE58CDED4}"/>
              </a:ext>
            </a:extLst>
          </p:cNvPr>
          <p:cNvSpPr txBox="1"/>
          <p:nvPr/>
        </p:nvSpPr>
        <p:spPr>
          <a:xfrm>
            <a:off x="4017068" y="6512622"/>
            <a:ext cx="5355281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1800"/>
            </a:pPr>
            <a:r>
              <a:rPr lang="pt-BR" dirty="0">
                <a:latin typeface="Porto Roobert SemiBold" pitchFamily="2" charset="0"/>
                <a:ea typeface="Porto Roobert SemiBold" pitchFamily="2" charset="0"/>
                <a:cs typeface="Porto Roobert SemiBold" pitchFamily="2" charset="0"/>
                <a:sym typeface="Poppins SemiBold"/>
              </a:rPr>
              <a:t>Paulo Nogueira, </a:t>
            </a:r>
            <a:r>
              <a:rPr lang="pt-BR" sz="14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  <a:sym typeface="Poppins SemiBold"/>
              </a:rPr>
              <a:t>Gestor de </a:t>
            </a:r>
            <a:r>
              <a:rPr lang="pt-BR" sz="1400" dirty="0" err="1">
                <a:latin typeface="Porto Roobert Medium" pitchFamily="2" charset="0"/>
                <a:ea typeface="Porto Roobert Medium" pitchFamily="2" charset="0"/>
                <a:cs typeface="Porto Roobert Medium" pitchFamily="2" charset="0"/>
                <a:sym typeface="Poppins SemiBold"/>
              </a:rPr>
              <a:t>FoF</a:t>
            </a:r>
            <a:endParaRPr lang="pt-BR" sz="1400" dirty="0">
              <a:latin typeface="Porto Roobert Medium" pitchFamily="2" charset="0"/>
              <a:ea typeface="Porto Roobert Medium" pitchFamily="2" charset="0"/>
              <a:cs typeface="Porto Roobert Medium" pitchFamily="2" charset="0"/>
              <a:sym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76935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656713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1198" y="467898"/>
            <a:ext cx="7604167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PROCESSO DE INVESTIMENTO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AC0E6B2-E774-3631-BF69-2482D36A3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6397" y="119549"/>
            <a:ext cx="2457258" cy="1807254"/>
          </a:xfrm>
          <a:prstGeom prst="rect">
            <a:avLst/>
          </a:prstGeo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45B760CE-E570-4143-A7E0-09B48B25FB11}"/>
              </a:ext>
            </a:extLst>
          </p:cNvPr>
          <p:cNvSpPr txBox="1"/>
          <p:nvPr/>
        </p:nvSpPr>
        <p:spPr>
          <a:xfrm>
            <a:off x="338344" y="2422267"/>
            <a:ext cx="302910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171450" indent="-171450" fontAlgn="base">
              <a:buFont typeface="Arial" panose="020B0604020202020204" pitchFamily="34" charset="0"/>
              <a:buChar char="•"/>
              <a:defRPr sz="1200">
                <a:latin typeface="Porto Roobert Medium" pitchFamily="2" charset="0"/>
                <a:ea typeface="Porto Roobert Medium" pitchFamily="2" charset="0"/>
                <a:cs typeface="Porto Roobert Medium" pitchFamily="2" charset="0"/>
              </a:defRPr>
            </a:lvl1pPr>
          </a:lstStyle>
          <a:p>
            <a:pPr algn="just"/>
            <a:r>
              <a:rPr lang="pt-BR" sz="1400" dirty="0"/>
              <a:t>Análise das características e atratividade da estratégia do fundo.</a:t>
            </a:r>
          </a:p>
          <a:p>
            <a:pPr algn="just"/>
            <a:r>
              <a:rPr lang="pt-BR" sz="1400" dirty="0"/>
              <a:t>Contato inicial com a casa </a:t>
            </a:r>
          </a:p>
          <a:p>
            <a:pPr algn="just"/>
            <a:r>
              <a:rPr lang="pt-BR" sz="1400" dirty="0"/>
              <a:t>Referência do gestor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5117E94-D4B8-42BC-9365-AED2FBB81BFF}"/>
              </a:ext>
            </a:extLst>
          </p:cNvPr>
          <p:cNvSpPr txBox="1"/>
          <p:nvPr/>
        </p:nvSpPr>
        <p:spPr>
          <a:xfrm>
            <a:off x="4394015" y="2415496"/>
            <a:ext cx="30290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14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  Agrupamento de fundos da mesma estratégia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14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  Avaliação de consistência dos resultados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pt-BR" sz="14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  Mapeamento da evolução patrimonial dos fundos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B4CB05CD-89D0-4D10-BEDD-E0D3BF3D366F}"/>
              </a:ext>
            </a:extLst>
          </p:cNvPr>
          <p:cNvCxnSpPr>
            <a:cxnSpLocks/>
          </p:cNvCxnSpPr>
          <p:nvPr/>
        </p:nvCxnSpPr>
        <p:spPr>
          <a:xfrm>
            <a:off x="8375295" y="2735936"/>
            <a:ext cx="0" cy="1454196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ACD3B6B4-8230-4724-BD48-A53D1C58BDEE}"/>
              </a:ext>
            </a:extLst>
          </p:cNvPr>
          <p:cNvSpPr txBox="1"/>
          <p:nvPr/>
        </p:nvSpPr>
        <p:spPr>
          <a:xfrm>
            <a:off x="714157" y="2047802"/>
            <a:ext cx="2493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>
                <a:solidFill>
                  <a:srgbClr val="0046C0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Avaliação  Preliminar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FECCC19-E5A5-491E-BB3F-B2995CA14F43}"/>
              </a:ext>
            </a:extLst>
          </p:cNvPr>
          <p:cNvSpPr txBox="1"/>
          <p:nvPr/>
        </p:nvSpPr>
        <p:spPr>
          <a:xfrm>
            <a:off x="4547056" y="2020826"/>
            <a:ext cx="2655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46C0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Filtros Quantitativos</a:t>
            </a: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5D7B5EF7-FA6C-4237-8FC7-0962DA7C60F7}"/>
              </a:ext>
            </a:extLst>
          </p:cNvPr>
          <p:cNvCxnSpPr>
            <a:cxnSpLocks/>
          </p:cNvCxnSpPr>
          <p:nvPr/>
        </p:nvCxnSpPr>
        <p:spPr>
          <a:xfrm flipH="1">
            <a:off x="6970573" y="2250450"/>
            <a:ext cx="986451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áfico 39" descr="Filtro">
            <a:extLst>
              <a:ext uri="{FF2B5EF4-FFF2-40B4-BE49-F238E27FC236}">
                <a16:creationId xmlns:a16="http://schemas.microsoft.com/office/drawing/2014/main" id="{78117A88-850C-4D3B-8312-D561E07A43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96045" y="1824875"/>
            <a:ext cx="875684" cy="875684"/>
          </a:xfrm>
          <a:prstGeom prst="rect">
            <a:avLst/>
          </a:prstGeom>
        </p:spPr>
      </p:pic>
      <p:pic>
        <p:nvPicPr>
          <p:cNvPr id="41" name="Gráfico 40" descr="Lupa">
            <a:extLst>
              <a:ext uri="{FF2B5EF4-FFF2-40B4-BE49-F238E27FC236}">
                <a16:creationId xmlns:a16="http://schemas.microsoft.com/office/drawing/2014/main" id="{21EE4A6E-5BAD-4691-8EBA-0F8C2792CA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2200" y="1875675"/>
            <a:ext cx="676164" cy="676164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23C056D7-AF76-443F-B84C-0746A2CD7C2F}"/>
              </a:ext>
            </a:extLst>
          </p:cNvPr>
          <p:cNvSpPr txBox="1"/>
          <p:nvPr/>
        </p:nvSpPr>
        <p:spPr>
          <a:xfrm>
            <a:off x="168345" y="1984320"/>
            <a:ext cx="55856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46C0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01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5FD1CAA1-ECE8-4DA1-9FB1-922ED4D2CB06}"/>
              </a:ext>
            </a:extLst>
          </p:cNvPr>
          <p:cNvSpPr txBox="1"/>
          <p:nvPr/>
        </p:nvSpPr>
        <p:spPr>
          <a:xfrm>
            <a:off x="4046857" y="1903256"/>
            <a:ext cx="55856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46C0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02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135C609C-72F4-4948-9EC7-24D199030584}"/>
              </a:ext>
            </a:extLst>
          </p:cNvPr>
          <p:cNvSpPr txBox="1"/>
          <p:nvPr/>
        </p:nvSpPr>
        <p:spPr>
          <a:xfrm>
            <a:off x="8655524" y="2428159"/>
            <a:ext cx="23958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latin typeface="Porto Roobert Medium" pitchFamily="2" charset="0"/>
                <a:ea typeface="Porto Roobert Medium" pitchFamily="2" charset="0"/>
                <a:cs typeface="Porto Roobert Medium" pitchFamily="2" charset="0"/>
              </a:rPr>
              <a:t>Análise e a avaliação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D616694A-156A-4593-8B35-267B429948F8}"/>
              </a:ext>
            </a:extLst>
          </p:cNvPr>
          <p:cNvSpPr txBox="1"/>
          <p:nvPr/>
        </p:nvSpPr>
        <p:spPr>
          <a:xfrm>
            <a:off x="8228857" y="2047802"/>
            <a:ext cx="2161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BR" dirty="0" err="1">
                <a:solidFill>
                  <a:srgbClr val="0046C0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Due</a:t>
            </a:r>
            <a:r>
              <a:rPr lang="pt-BR" dirty="0">
                <a:solidFill>
                  <a:srgbClr val="0046C0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 </a:t>
            </a:r>
            <a:r>
              <a:rPr lang="pt-BR" dirty="0" err="1">
                <a:solidFill>
                  <a:srgbClr val="0046C0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Diligence</a:t>
            </a:r>
            <a:endParaRPr lang="pt-BR" dirty="0">
              <a:solidFill>
                <a:srgbClr val="0046C0"/>
              </a:solidFill>
              <a:latin typeface="Porto Roobert SemiBold" pitchFamily="2" charset="0"/>
              <a:ea typeface="Porto Roobert SemiBold" pitchFamily="2" charset="0"/>
              <a:cs typeface="Porto Roobert SemiBold" pitchFamily="2" charset="0"/>
            </a:endParaRPr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52B506E9-978D-4F3F-A26D-9A9B79B1AE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2898" y="1824875"/>
            <a:ext cx="804794" cy="804794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9DD27140-0CBA-4A74-B672-463039A0B65B}"/>
              </a:ext>
            </a:extLst>
          </p:cNvPr>
          <p:cNvSpPr txBox="1"/>
          <p:nvPr/>
        </p:nvSpPr>
        <p:spPr>
          <a:xfrm>
            <a:off x="6740027" y="4738199"/>
            <a:ext cx="38309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Porto Roobert Medium" pitchFamily="2" charset="0"/>
                <a:ea typeface="Porto Roobert Medium" pitchFamily="2" charset="0"/>
                <a:cs typeface="Porto Roobert Medium" pitchFamily="2" charset="0"/>
              </a:defRPr>
            </a:lvl1pPr>
          </a:lstStyle>
          <a:p>
            <a:pPr algn="just"/>
            <a:r>
              <a:rPr lang="pt-BR" dirty="0"/>
              <a:t>A aprovação de fundos passa pelo comitê que é formado por diferentes áreas da Gestora, sendo que alguns dos integrantes respondem diretamente à matriz.</a:t>
            </a:r>
          </a:p>
          <a:p>
            <a:pPr algn="just"/>
            <a:r>
              <a:rPr lang="pt-BR" dirty="0"/>
              <a:t>Defesa da casa/fundo de investimento, feedback de toda a equipe apoiando ou minando o investimento.</a:t>
            </a:r>
          </a:p>
          <a:p>
            <a:pPr algn="just"/>
            <a:r>
              <a:rPr lang="pt-BR" dirty="0"/>
              <a:t>Aprovação ou rejeição do investimento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56BA425-7386-4A68-8EEA-79CEFD8CCDD2}"/>
              </a:ext>
            </a:extLst>
          </p:cNvPr>
          <p:cNvSpPr txBox="1"/>
          <p:nvPr/>
        </p:nvSpPr>
        <p:spPr>
          <a:xfrm>
            <a:off x="6634685" y="4274072"/>
            <a:ext cx="2780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b="1">
                <a:solidFill>
                  <a:srgbClr val="0046C0"/>
                </a:solidFill>
                <a:latin typeface="Porto Roobert" pitchFamily="2" charset="0"/>
                <a:ea typeface="Porto Roobert" pitchFamily="2" charset="0"/>
                <a:cs typeface="Porto Roobert" pitchFamily="2" charset="0"/>
              </a:defRPr>
            </a:lvl1pPr>
          </a:lstStyle>
          <a:p>
            <a:r>
              <a:rPr lang="pt-BR" dirty="0"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Aprovação em Comitê</a:t>
            </a:r>
          </a:p>
        </p:txBody>
      </p: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D49DEF30-F3FD-4DFF-B2C2-5425D02F9555}"/>
              </a:ext>
            </a:extLst>
          </p:cNvPr>
          <p:cNvGrpSpPr/>
          <p:nvPr/>
        </p:nvGrpSpPr>
        <p:grpSpPr>
          <a:xfrm>
            <a:off x="5938338" y="4190132"/>
            <a:ext cx="753457" cy="704201"/>
            <a:chOff x="2092094" y="3185440"/>
            <a:chExt cx="3267306" cy="2991129"/>
          </a:xfrm>
        </p:grpSpPr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A79869F7-3A4B-4D8D-AEAF-642671C95E72}"/>
                </a:ext>
              </a:extLst>
            </p:cNvPr>
            <p:cNvSpPr/>
            <p:nvPr/>
          </p:nvSpPr>
          <p:spPr>
            <a:xfrm>
              <a:off x="2946562" y="5491449"/>
              <a:ext cx="2115357" cy="56861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190510" indent="-190510" algn="ctr" defTabSz="609630">
                <a:buFont typeface="Wingdings" panose="05000000000000000000" pitchFamily="2" charset="2"/>
                <a:buChar char="§"/>
                <a:defRPr/>
              </a:pPr>
              <a:endParaRPr lang="pt-BR" sz="933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1" name="Gráfico 102" descr="Revisão do cliente">
              <a:extLst>
                <a:ext uri="{FF2B5EF4-FFF2-40B4-BE49-F238E27FC236}">
                  <a16:creationId xmlns:a16="http://schemas.microsoft.com/office/drawing/2014/main" id="{D3AA8D8A-6947-44D1-97C3-DA79A0CA8C61}"/>
                </a:ext>
              </a:extLst>
            </p:cNvPr>
            <p:cNvGrpSpPr/>
            <p:nvPr/>
          </p:nvGrpSpPr>
          <p:grpSpPr>
            <a:xfrm>
              <a:off x="2092094" y="4410675"/>
              <a:ext cx="3267306" cy="1765894"/>
              <a:chOff x="1856381" y="4258792"/>
              <a:chExt cx="3267306" cy="1765894"/>
            </a:xfrm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4616ABD1-69D1-41C1-9195-F9F243782ADB}"/>
                  </a:ext>
                </a:extLst>
              </p:cNvPr>
              <p:cNvSpPr/>
              <p:nvPr/>
            </p:nvSpPr>
            <p:spPr>
              <a:xfrm>
                <a:off x="4073535" y="4258792"/>
                <a:ext cx="700059" cy="700059"/>
              </a:xfrm>
              <a:custGeom>
                <a:avLst/>
                <a:gdLst>
                  <a:gd name="connsiteX0" fmla="*/ 700059 w 700059"/>
                  <a:gd name="connsiteY0" fmla="*/ 350030 h 700059"/>
                  <a:gd name="connsiteX1" fmla="*/ 350030 w 700059"/>
                  <a:gd name="connsiteY1" fmla="*/ 700059 h 700059"/>
                  <a:gd name="connsiteX2" fmla="*/ 0 w 700059"/>
                  <a:gd name="connsiteY2" fmla="*/ 350030 h 700059"/>
                  <a:gd name="connsiteX3" fmla="*/ 350030 w 700059"/>
                  <a:gd name="connsiteY3" fmla="*/ 0 h 700059"/>
                  <a:gd name="connsiteX4" fmla="*/ 700059 w 700059"/>
                  <a:gd name="connsiteY4" fmla="*/ 350030 h 70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059" h="700059">
                    <a:moveTo>
                      <a:pt x="700059" y="350030"/>
                    </a:moveTo>
                    <a:cubicBezTo>
                      <a:pt x="700059" y="543346"/>
                      <a:pt x="543346" y="700059"/>
                      <a:pt x="350030" y="700059"/>
                    </a:cubicBezTo>
                    <a:cubicBezTo>
                      <a:pt x="156714" y="700059"/>
                      <a:pt x="0" y="543346"/>
                      <a:pt x="0" y="350030"/>
                    </a:cubicBezTo>
                    <a:cubicBezTo>
                      <a:pt x="0" y="156714"/>
                      <a:pt x="156714" y="0"/>
                      <a:pt x="350030" y="0"/>
                    </a:cubicBezTo>
                    <a:cubicBezTo>
                      <a:pt x="543346" y="0"/>
                      <a:pt x="700059" y="156714"/>
                      <a:pt x="700059" y="3500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AD0A7165-5FC8-4C50-B80E-F3A1A14925DF}"/>
                  </a:ext>
                </a:extLst>
              </p:cNvPr>
              <p:cNvSpPr/>
              <p:nvPr/>
            </p:nvSpPr>
            <p:spPr>
              <a:xfrm>
                <a:off x="2206861" y="4258792"/>
                <a:ext cx="700059" cy="700059"/>
              </a:xfrm>
              <a:custGeom>
                <a:avLst/>
                <a:gdLst>
                  <a:gd name="connsiteX0" fmla="*/ 700059 w 700059"/>
                  <a:gd name="connsiteY0" fmla="*/ 350030 h 700059"/>
                  <a:gd name="connsiteX1" fmla="*/ 350030 w 700059"/>
                  <a:gd name="connsiteY1" fmla="*/ 700059 h 700059"/>
                  <a:gd name="connsiteX2" fmla="*/ 0 w 700059"/>
                  <a:gd name="connsiteY2" fmla="*/ 350030 h 700059"/>
                  <a:gd name="connsiteX3" fmla="*/ 350030 w 700059"/>
                  <a:gd name="connsiteY3" fmla="*/ 0 h 700059"/>
                  <a:gd name="connsiteX4" fmla="*/ 700059 w 700059"/>
                  <a:gd name="connsiteY4" fmla="*/ 350030 h 70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059" h="700059">
                    <a:moveTo>
                      <a:pt x="700059" y="350030"/>
                    </a:moveTo>
                    <a:cubicBezTo>
                      <a:pt x="700059" y="543346"/>
                      <a:pt x="543346" y="700059"/>
                      <a:pt x="350030" y="700059"/>
                    </a:cubicBezTo>
                    <a:cubicBezTo>
                      <a:pt x="156714" y="700059"/>
                      <a:pt x="0" y="543346"/>
                      <a:pt x="0" y="350030"/>
                    </a:cubicBezTo>
                    <a:cubicBezTo>
                      <a:pt x="0" y="156714"/>
                      <a:pt x="156714" y="0"/>
                      <a:pt x="350030" y="0"/>
                    </a:cubicBezTo>
                    <a:cubicBezTo>
                      <a:pt x="543346" y="0"/>
                      <a:pt x="700059" y="156714"/>
                      <a:pt x="700059" y="3500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610F293F-AFCE-479D-A504-CA05F1862A54}"/>
                  </a:ext>
                </a:extLst>
              </p:cNvPr>
              <p:cNvSpPr/>
              <p:nvPr/>
            </p:nvSpPr>
            <p:spPr>
              <a:xfrm>
                <a:off x="3856229" y="5053780"/>
                <a:ext cx="1267458" cy="700961"/>
              </a:xfrm>
              <a:custGeom>
                <a:avLst/>
                <a:gdLst>
                  <a:gd name="connsiteX0" fmla="*/ 1197659 w 1267458"/>
                  <a:gd name="connsiteY0" fmla="*/ 208311 h 700961"/>
                  <a:gd name="connsiteX1" fmla="*/ 855278 w 1267458"/>
                  <a:gd name="connsiteY1" fmla="*/ 44993 h 700961"/>
                  <a:gd name="connsiteX2" fmla="*/ 567336 w 1267458"/>
                  <a:gd name="connsiteY2" fmla="*/ 2 h 700961"/>
                  <a:gd name="connsiteX3" fmla="*/ 279844 w 1267458"/>
                  <a:gd name="connsiteY3" fmla="*/ 44993 h 700961"/>
                  <a:gd name="connsiteX4" fmla="*/ 16197 w 1267458"/>
                  <a:gd name="connsiteY4" fmla="*/ 158371 h 700961"/>
                  <a:gd name="connsiteX5" fmla="*/ 0 w 1267458"/>
                  <a:gd name="connsiteY5" fmla="*/ 176817 h 700961"/>
                  <a:gd name="connsiteX6" fmla="*/ 359928 w 1267458"/>
                  <a:gd name="connsiteY6" fmla="*/ 356781 h 700961"/>
                  <a:gd name="connsiteX7" fmla="*/ 491301 w 1267458"/>
                  <a:gd name="connsiteY7" fmla="*/ 620878 h 700961"/>
                  <a:gd name="connsiteX8" fmla="*/ 491301 w 1267458"/>
                  <a:gd name="connsiteY8" fmla="*/ 700961 h 700961"/>
                  <a:gd name="connsiteX9" fmla="*/ 1267395 w 1267458"/>
                  <a:gd name="connsiteY9" fmla="*/ 700961 h 700961"/>
                  <a:gd name="connsiteX10" fmla="*/ 1267395 w 1267458"/>
                  <a:gd name="connsiteY10" fmla="*/ 348682 h 700961"/>
                  <a:gd name="connsiteX11" fmla="*/ 1197659 w 1267458"/>
                  <a:gd name="connsiteY11" fmla="*/ 208311 h 70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7458" h="700961">
                    <a:moveTo>
                      <a:pt x="1197659" y="208311"/>
                    </a:moveTo>
                    <a:cubicBezTo>
                      <a:pt x="1096673" y="129774"/>
                      <a:pt x="979862" y="74058"/>
                      <a:pt x="855278" y="44993"/>
                    </a:cubicBezTo>
                    <a:cubicBezTo>
                      <a:pt x="761638" y="17639"/>
                      <a:pt x="664854" y="2513"/>
                      <a:pt x="567336" y="2"/>
                    </a:cubicBezTo>
                    <a:cubicBezTo>
                      <a:pt x="469737" y="-218"/>
                      <a:pt x="372710" y="14967"/>
                      <a:pt x="279844" y="44993"/>
                    </a:cubicBezTo>
                    <a:cubicBezTo>
                      <a:pt x="186906" y="69738"/>
                      <a:pt x="98085" y="107936"/>
                      <a:pt x="16197" y="158371"/>
                    </a:cubicBezTo>
                    <a:lnTo>
                      <a:pt x="0" y="176817"/>
                    </a:lnTo>
                    <a:cubicBezTo>
                      <a:pt x="130807" y="212126"/>
                      <a:pt x="253196" y="273323"/>
                      <a:pt x="359928" y="356781"/>
                    </a:cubicBezTo>
                    <a:cubicBezTo>
                      <a:pt x="443818" y="418414"/>
                      <a:pt x="492754" y="516791"/>
                      <a:pt x="491301" y="620878"/>
                    </a:cubicBezTo>
                    <a:lnTo>
                      <a:pt x="491301" y="700961"/>
                    </a:lnTo>
                    <a:lnTo>
                      <a:pt x="1267395" y="700961"/>
                    </a:lnTo>
                    <a:lnTo>
                      <a:pt x="1267395" y="348682"/>
                    </a:lnTo>
                    <a:cubicBezTo>
                      <a:pt x="1268929" y="293208"/>
                      <a:pt x="1242794" y="240601"/>
                      <a:pt x="1197659" y="2083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4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1EF1A83C-3283-4CCD-8005-8C900E037A36}"/>
                  </a:ext>
                </a:extLst>
              </p:cNvPr>
              <p:cNvSpPr/>
              <p:nvPr/>
            </p:nvSpPr>
            <p:spPr>
              <a:xfrm>
                <a:off x="1856381" y="5053779"/>
                <a:ext cx="1269194" cy="700962"/>
              </a:xfrm>
              <a:custGeom>
                <a:avLst/>
                <a:gdLst>
                  <a:gd name="connsiteX0" fmla="*/ 777894 w 1269194"/>
                  <a:gd name="connsiteY0" fmla="*/ 620878 h 700962"/>
                  <a:gd name="connsiteX1" fmla="*/ 904318 w 1269194"/>
                  <a:gd name="connsiteY1" fmla="*/ 361280 h 700962"/>
                  <a:gd name="connsiteX2" fmla="*/ 909267 w 1269194"/>
                  <a:gd name="connsiteY2" fmla="*/ 356781 h 700962"/>
                  <a:gd name="connsiteX3" fmla="*/ 915116 w 1269194"/>
                  <a:gd name="connsiteY3" fmla="*/ 352732 h 700962"/>
                  <a:gd name="connsiteX4" fmla="*/ 1269195 w 1269194"/>
                  <a:gd name="connsiteY4" fmla="*/ 177268 h 700962"/>
                  <a:gd name="connsiteX5" fmla="*/ 1243550 w 1269194"/>
                  <a:gd name="connsiteY5" fmla="*/ 148023 h 700962"/>
                  <a:gd name="connsiteX6" fmla="*/ 988001 w 1269194"/>
                  <a:gd name="connsiteY6" fmla="*/ 44994 h 700962"/>
                  <a:gd name="connsiteX7" fmla="*/ 700509 w 1269194"/>
                  <a:gd name="connsiteY7" fmla="*/ 3 h 700962"/>
                  <a:gd name="connsiteX8" fmla="*/ 412567 w 1269194"/>
                  <a:gd name="connsiteY8" fmla="*/ 44994 h 700962"/>
                  <a:gd name="connsiteX9" fmla="*/ 70186 w 1269194"/>
                  <a:gd name="connsiteY9" fmla="*/ 208311 h 700962"/>
                  <a:gd name="connsiteX10" fmla="*/ 0 w 1269194"/>
                  <a:gd name="connsiteY10" fmla="*/ 348683 h 700962"/>
                  <a:gd name="connsiteX11" fmla="*/ 0 w 1269194"/>
                  <a:gd name="connsiteY11" fmla="*/ 700962 h 700962"/>
                  <a:gd name="connsiteX12" fmla="*/ 777894 w 1269194"/>
                  <a:gd name="connsiteY12" fmla="*/ 700962 h 70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9194" h="700962">
                    <a:moveTo>
                      <a:pt x="777894" y="620878"/>
                    </a:moveTo>
                    <a:cubicBezTo>
                      <a:pt x="777966" y="519532"/>
                      <a:pt x="824576" y="423827"/>
                      <a:pt x="904318" y="361280"/>
                    </a:cubicBezTo>
                    <a:lnTo>
                      <a:pt x="909267" y="356781"/>
                    </a:lnTo>
                    <a:lnTo>
                      <a:pt x="915116" y="352732"/>
                    </a:lnTo>
                    <a:cubicBezTo>
                      <a:pt x="1023112" y="275879"/>
                      <a:pt x="1142626" y="216652"/>
                      <a:pt x="1269195" y="177268"/>
                    </a:cubicBezTo>
                    <a:cubicBezTo>
                      <a:pt x="1260197" y="167819"/>
                      <a:pt x="1251648" y="157921"/>
                      <a:pt x="1243550" y="148023"/>
                    </a:cubicBezTo>
                    <a:cubicBezTo>
                      <a:pt x="1163727" y="101651"/>
                      <a:pt x="1077668" y="66954"/>
                      <a:pt x="988001" y="44994"/>
                    </a:cubicBezTo>
                    <a:cubicBezTo>
                      <a:pt x="894510" y="17676"/>
                      <a:pt x="797879" y="2554"/>
                      <a:pt x="700509" y="3"/>
                    </a:cubicBezTo>
                    <a:cubicBezTo>
                      <a:pt x="602757" y="-249"/>
                      <a:pt x="505581" y="14936"/>
                      <a:pt x="412567" y="44994"/>
                    </a:cubicBezTo>
                    <a:cubicBezTo>
                      <a:pt x="289728" y="78881"/>
                      <a:pt x="173827" y="134166"/>
                      <a:pt x="70186" y="208311"/>
                    </a:cubicBezTo>
                    <a:cubicBezTo>
                      <a:pt x="26545" y="241897"/>
                      <a:pt x="688" y="293619"/>
                      <a:pt x="0" y="348683"/>
                    </a:cubicBezTo>
                    <a:lnTo>
                      <a:pt x="0" y="700962"/>
                    </a:lnTo>
                    <a:lnTo>
                      <a:pt x="777894" y="700962"/>
                    </a:lnTo>
                    <a:close/>
                  </a:path>
                </a:pathLst>
              </a:custGeom>
              <a:solidFill>
                <a:srgbClr val="000000"/>
              </a:solidFill>
              <a:ln w="4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ACCA883D-0449-4797-9A87-E00F319EB0BD}"/>
                  </a:ext>
                </a:extLst>
              </p:cNvPr>
              <p:cNvSpPr/>
              <p:nvPr/>
            </p:nvSpPr>
            <p:spPr>
              <a:xfrm>
                <a:off x="2789943" y="5326419"/>
                <a:ext cx="1400624" cy="698267"/>
              </a:xfrm>
              <a:custGeom>
                <a:avLst/>
                <a:gdLst>
                  <a:gd name="connsiteX0" fmla="*/ 0 w 1400624"/>
                  <a:gd name="connsiteY0" fmla="*/ 698268 h 698267"/>
                  <a:gd name="connsiteX1" fmla="*/ 0 w 1400624"/>
                  <a:gd name="connsiteY1" fmla="*/ 348238 h 698267"/>
                  <a:gd name="connsiteX2" fmla="*/ 70186 w 1400624"/>
                  <a:gd name="connsiteY2" fmla="*/ 208317 h 698267"/>
                  <a:gd name="connsiteX3" fmla="*/ 412567 w 1400624"/>
                  <a:gd name="connsiteY3" fmla="*/ 45000 h 698267"/>
                  <a:gd name="connsiteX4" fmla="*/ 700059 w 1400624"/>
                  <a:gd name="connsiteY4" fmla="*/ 9 h 698267"/>
                  <a:gd name="connsiteX5" fmla="*/ 988001 w 1400624"/>
                  <a:gd name="connsiteY5" fmla="*/ 45000 h 698267"/>
                  <a:gd name="connsiteX6" fmla="*/ 1330382 w 1400624"/>
                  <a:gd name="connsiteY6" fmla="*/ 208317 h 698267"/>
                  <a:gd name="connsiteX7" fmla="*/ 1400568 w 1400624"/>
                  <a:gd name="connsiteY7" fmla="*/ 348238 h 698267"/>
                  <a:gd name="connsiteX8" fmla="*/ 1400568 w 1400624"/>
                  <a:gd name="connsiteY8" fmla="*/ 698268 h 69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0624" h="698267">
                    <a:moveTo>
                      <a:pt x="0" y="698268"/>
                    </a:moveTo>
                    <a:lnTo>
                      <a:pt x="0" y="348238"/>
                    </a:lnTo>
                    <a:cubicBezTo>
                      <a:pt x="211" y="293183"/>
                      <a:pt x="26185" y="241403"/>
                      <a:pt x="70186" y="208317"/>
                    </a:cubicBezTo>
                    <a:cubicBezTo>
                      <a:pt x="173620" y="133825"/>
                      <a:pt x="289584" y="78509"/>
                      <a:pt x="412567" y="45000"/>
                    </a:cubicBezTo>
                    <a:cubicBezTo>
                      <a:pt x="505388" y="14774"/>
                      <a:pt x="602442" y="-415"/>
                      <a:pt x="700059" y="9"/>
                    </a:cubicBezTo>
                    <a:cubicBezTo>
                      <a:pt x="797600" y="2298"/>
                      <a:pt x="894411" y="17429"/>
                      <a:pt x="988001" y="45000"/>
                    </a:cubicBezTo>
                    <a:cubicBezTo>
                      <a:pt x="1112721" y="73681"/>
                      <a:pt x="1229607" y="129434"/>
                      <a:pt x="1330382" y="208317"/>
                    </a:cubicBezTo>
                    <a:cubicBezTo>
                      <a:pt x="1375679" y="240310"/>
                      <a:pt x="1402012" y="292805"/>
                      <a:pt x="1400568" y="348238"/>
                    </a:cubicBezTo>
                    <a:lnTo>
                      <a:pt x="1400568" y="698268"/>
                    </a:lnTo>
                    <a:close/>
                  </a:path>
                </a:pathLst>
              </a:custGeom>
              <a:solidFill>
                <a:srgbClr val="000000"/>
              </a:solidFill>
              <a:ln w="4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90E3106B-9305-47B1-A8A0-677E64A1891B}"/>
                  </a:ext>
                </a:extLst>
              </p:cNvPr>
              <p:cNvSpPr/>
              <p:nvPr/>
            </p:nvSpPr>
            <p:spPr>
              <a:xfrm>
                <a:off x="3139973" y="4530987"/>
                <a:ext cx="700059" cy="700059"/>
              </a:xfrm>
              <a:custGeom>
                <a:avLst/>
                <a:gdLst>
                  <a:gd name="connsiteX0" fmla="*/ 700059 w 700059"/>
                  <a:gd name="connsiteY0" fmla="*/ 350030 h 700059"/>
                  <a:gd name="connsiteX1" fmla="*/ 350030 w 700059"/>
                  <a:gd name="connsiteY1" fmla="*/ 700059 h 700059"/>
                  <a:gd name="connsiteX2" fmla="*/ 0 w 700059"/>
                  <a:gd name="connsiteY2" fmla="*/ 350030 h 700059"/>
                  <a:gd name="connsiteX3" fmla="*/ 350030 w 700059"/>
                  <a:gd name="connsiteY3" fmla="*/ 0 h 700059"/>
                  <a:gd name="connsiteX4" fmla="*/ 700059 w 700059"/>
                  <a:gd name="connsiteY4" fmla="*/ 350030 h 70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059" h="700059">
                    <a:moveTo>
                      <a:pt x="700059" y="350030"/>
                    </a:moveTo>
                    <a:cubicBezTo>
                      <a:pt x="700059" y="543346"/>
                      <a:pt x="543346" y="700059"/>
                      <a:pt x="350030" y="700059"/>
                    </a:cubicBezTo>
                    <a:cubicBezTo>
                      <a:pt x="156714" y="700059"/>
                      <a:pt x="0" y="543346"/>
                      <a:pt x="0" y="350030"/>
                    </a:cubicBezTo>
                    <a:cubicBezTo>
                      <a:pt x="0" y="156714"/>
                      <a:pt x="156714" y="0"/>
                      <a:pt x="350030" y="0"/>
                    </a:cubicBezTo>
                    <a:cubicBezTo>
                      <a:pt x="543346" y="0"/>
                      <a:pt x="700059" y="156714"/>
                      <a:pt x="700059" y="3500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449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EA03EDD0-1E82-4D0B-AB7C-0D3271A39B14}"/>
                </a:ext>
              </a:extLst>
            </p:cNvPr>
            <p:cNvSpPr/>
            <p:nvPr/>
          </p:nvSpPr>
          <p:spPr>
            <a:xfrm>
              <a:off x="3054483" y="3185440"/>
              <a:ext cx="1400181" cy="1381761"/>
            </a:xfrm>
            <a:custGeom>
              <a:avLst/>
              <a:gdLst>
                <a:gd name="connsiteX0" fmla="*/ 1215949 w 1400183"/>
                <a:gd name="connsiteY0" fmla="*/ 202658 h 1381760"/>
                <a:gd name="connsiteX1" fmla="*/ 1215949 w 1400183"/>
                <a:gd name="connsiteY1" fmla="*/ 865903 h 1381760"/>
                <a:gd name="connsiteX2" fmla="*/ 184235 w 1400183"/>
                <a:gd name="connsiteY2" fmla="*/ 865903 h 1381760"/>
                <a:gd name="connsiteX3" fmla="*/ 184235 w 1400183"/>
                <a:gd name="connsiteY3" fmla="*/ 202658 h 1381760"/>
                <a:gd name="connsiteX4" fmla="*/ 1363337 w 1400183"/>
                <a:gd name="connsiteY4" fmla="*/ 902750 h 1381760"/>
                <a:gd name="connsiteX5" fmla="*/ 1326490 w 1400183"/>
                <a:gd name="connsiteY5" fmla="*/ 902750 h 1381760"/>
                <a:gd name="connsiteX6" fmla="*/ 1326490 w 1400183"/>
                <a:gd name="connsiteY6" fmla="*/ 147388 h 1381760"/>
                <a:gd name="connsiteX7" fmla="*/ 1363337 w 1400183"/>
                <a:gd name="connsiteY7" fmla="*/ 147388 h 1381760"/>
                <a:gd name="connsiteX8" fmla="*/ 1400184 w 1400183"/>
                <a:gd name="connsiteY8" fmla="*/ 110541 h 1381760"/>
                <a:gd name="connsiteX9" fmla="*/ 1363337 w 1400183"/>
                <a:gd name="connsiteY9" fmla="*/ 73694 h 1381760"/>
                <a:gd name="connsiteX10" fmla="*/ 736939 w 1400183"/>
                <a:gd name="connsiteY10" fmla="*/ 73694 h 1381760"/>
                <a:gd name="connsiteX11" fmla="*/ 736939 w 1400183"/>
                <a:gd name="connsiteY11" fmla="*/ 36847 h 1381760"/>
                <a:gd name="connsiteX12" fmla="*/ 700092 w 1400183"/>
                <a:gd name="connsiteY12" fmla="*/ 0 h 1381760"/>
                <a:gd name="connsiteX13" fmla="*/ 663245 w 1400183"/>
                <a:gd name="connsiteY13" fmla="*/ 36847 h 1381760"/>
                <a:gd name="connsiteX14" fmla="*/ 663245 w 1400183"/>
                <a:gd name="connsiteY14" fmla="*/ 73694 h 1381760"/>
                <a:gd name="connsiteX15" fmla="*/ 36847 w 1400183"/>
                <a:gd name="connsiteY15" fmla="*/ 73694 h 1381760"/>
                <a:gd name="connsiteX16" fmla="*/ 0 w 1400183"/>
                <a:gd name="connsiteY16" fmla="*/ 110541 h 1381760"/>
                <a:gd name="connsiteX17" fmla="*/ 36847 w 1400183"/>
                <a:gd name="connsiteY17" fmla="*/ 147388 h 1381760"/>
                <a:gd name="connsiteX18" fmla="*/ 73694 w 1400183"/>
                <a:gd name="connsiteY18" fmla="*/ 147388 h 1381760"/>
                <a:gd name="connsiteX19" fmla="*/ 73694 w 1400183"/>
                <a:gd name="connsiteY19" fmla="*/ 902750 h 1381760"/>
                <a:gd name="connsiteX20" fmla="*/ 36847 w 1400183"/>
                <a:gd name="connsiteY20" fmla="*/ 902750 h 1381760"/>
                <a:gd name="connsiteX21" fmla="*/ 0 w 1400183"/>
                <a:gd name="connsiteY21" fmla="*/ 939597 h 1381760"/>
                <a:gd name="connsiteX22" fmla="*/ 36847 w 1400183"/>
                <a:gd name="connsiteY22" fmla="*/ 976444 h 1381760"/>
                <a:gd name="connsiteX23" fmla="*/ 599500 w 1400183"/>
                <a:gd name="connsiteY23" fmla="*/ 976444 h 1381760"/>
                <a:gd name="connsiteX24" fmla="*/ 315778 w 1400183"/>
                <a:gd name="connsiteY24" fmla="*/ 1260165 h 1381760"/>
                <a:gd name="connsiteX25" fmla="*/ 316055 w 1400183"/>
                <a:gd name="connsiteY25" fmla="*/ 1312580 h 1381760"/>
                <a:gd name="connsiteX26" fmla="*/ 368469 w 1400183"/>
                <a:gd name="connsiteY26" fmla="*/ 1312304 h 1381760"/>
                <a:gd name="connsiteX27" fmla="*/ 663245 w 1400183"/>
                <a:gd name="connsiteY27" fmla="*/ 1017528 h 1381760"/>
                <a:gd name="connsiteX28" fmla="*/ 663245 w 1400183"/>
                <a:gd name="connsiteY28" fmla="*/ 1344913 h 1381760"/>
                <a:gd name="connsiteX29" fmla="*/ 700092 w 1400183"/>
                <a:gd name="connsiteY29" fmla="*/ 1381760 h 1381760"/>
                <a:gd name="connsiteX30" fmla="*/ 736939 w 1400183"/>
                <a:gd name="connsiteY30" fmla="*/ 1344913 h 1381760"/>
                <a:gd name="connsiteX31" fmla="*/ 736939 w 1400183"/>
                <a:gd name="connsiteY31" fmla="*/ 1016975 h 1381760"/>
                <a:gd name="connsiteX32" fmla="*/ 1031714 w 1400183"/>
                <a:gd name="connsiteY32" fmla="*/ 1311751 h 1381760"/>
                <a:gd name="connsiteX33" fmla="*/ 1083853 w 1400183"/>
                <a:gd name="connsiteY33" fmla="*/ 1311751 h 1381760"/>
                <a:gd name="connsiteX34" fmla="*/ 1083853 w 1400183"/>
                <a:gd name="connsiteY34" fmla="*/ 1259613 h 1381760"/>
                <a:gd name="connsiteX35" fmla="*/ 800684 w 1400183"/>
                <a:gd name="connsiteY35" fmla="*/ 976444 h 1381760"/>
                <a:gd name="connsiteX36" fmla="*/ 1363337 w 1400183"/>
                <a:gd name="connsiteY36" fmla="*/ 976444 h 1381760"/>
                <a:gd name="connsiteX37" fmla="*/ 1400184 w 1400183"/>
                <a:gd name="connsiteY37" fmla="*/ 939597 h 1381760"/>
                <a:gd name="connsiteX38" fmla="*/ 1363337 w 1400183"/>
                <a:gd name="connsiteY38" fmla="*/ 902750 h 138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00183" h="1381760">
                  <a:moveTo>
                    <a:pt x="1215949" y="202658"/>
                  </a:moveTo>
                  <a:lnTo>
                    <a:pt x="1215949" y="865903"/>
                  </a:lnTo>
                  <a:lnTo>
                    <a:pt x="184235" y="865903"/>
                  </a:lnTo>
                  <a:lnTo>
                    <a:pt x="184235" y="202658"/>
                  </a:lnTo>
                  <a:close/>
                  <a:moveTo>
                    <a:pt x="1363337" y="902750"/>
                  </a:moveTo>
                  <a:lnTo>
                    <a:pt x="1326490" y="902750"/>
                  </a:lnTo>
                  <a:lnTo>
                    <a:pt x="1326490" y="147388"/>
                  </a:lnTo>
                  <a:lnTo>
                    <a:pt x="1363337" y="147388"/>
                  </a:lnTo>
                  <a:cubicBezTo>
                    <a:pt x="1383687" y="147388"/>
                    <a:pt x="1400184" y="130891"/>
                    <a:pt x="1400184" y="110541"/>
                  </a:cubicBezTo>
                  <a:cubicBezTo>
                    <a:pt x="1400184" y="90190"/>
                    <a:pt x="1383687" y="73694"/>
                    <a:pt x="1363337" y="73694"/>
                  </a:cubicBezTo>
                  <a:lnTo>
                    <a:pt x="736939" y="73694"/>
                  </a:lnTo>
                  <a:lnTo>
                    <a:pt x="736939" y="36847"/>
                  </a:lnTo>
                  <a:cubicBezTo>
                    <a:pt x="736939" y="16496"/>
                    <a:pt x="720442" y="0"/>
                    <a:pt x="700092" y="0"/>
                  </a:cubicBezTo>
                  <a:cubicBezTo>
                    <a:pt x="679741" y="0"/>
                    <a:pt x="663245" y="16496"/>
                    <a:pt x="663245" y="36847"/>
                  </a:cubicBezTo>
                  <a:lnTo>
                    <a:pt x="663245" y="73694"/>
                  </a:lnTo>
                  <a:lnTo>
                    <a:pt x="36847" y="73694"/>
                  </a:lnTo>
                  <a:cubicBezTo>
                    <a:pt x="16496" y="73694"/>
                    <a:pt x="0" y="90190"/>
                    <a:pt x="0" y="110541"/>
                  </a:cubicBezTo>
                  <a:cubicBezTo>
                    <a:pt x="0" y="130891"/>
                    <a:pt x="16496" y="147388"/>
                    <a:pt x="36847" y="147388"/>
                  </a:cubicBezTo>
                  <a:lnTo>
                    <a:pt x="73694" y="147388"/>
                  </a:lnTo>
                  <a:lnTo>
                    <a:pt x="73694" y="902750"/>
                  </a:lnTo>
                  <a:lnTo>
                    <a:pt x="36847" y="902750"/>
                  </a:lnTo>
                  <a:cubicBezTo>
                    <a:pt x="16496" y="902750"/>
                    <a:pt x="0" y="919246"/>
                    <a:pt x="0" y="939597"/>
                  </a:cubicBezTo>
                  <a:cubicBezTo>
                    <a:pt x="0" y="959947"/>
                    <a:pt x="16496" y="976444"/>
                    <a:pt x="36847" y="976444"/>
                  </a:cubicBezTo>
                  <a:lnTo>
                    <a:pt x="599500" y="976444"/>
                  </a:lnTo>
                  <a:lnTo>
                    <a:pt x="315778" y="1260165"/>
                  </a:lnTo>
                  <a:cubicBezTo>
                    <a:pt x="301380" y="1274716"/>
                    <a:pt x="301504" y="1298182"/>
                    <a:pt x="316055" y="1312580"/>
                  </a:cubicBezTo>
                  <a:cubicBezTo>
                    <a:pt x="330605" y="1326978"/>
                    <a:pt x="354071" y="1326855"/>
                    <a:pt x="368469" y="1312304"/>
                  </a:cubicBezTo>
                  <a:lnTo>
                    <a:pt x="663245" y="1017528"/>
                  </a:lnTo>
                  <a:lnTo>
                    <a:pt x="663245" y="1344913"/>
                  </a:lnTo>
                  <a:cubicBezTo>
                    <a:pt x="663245" y="1365264"/>
                    <a:pt x="679741" y="1381760"/>
                    <a:pt x="700092" y="1381760"/>
                  </a:cubicBezTo>
                  <a:cubicBezTo>
                    <a:pt x="720442" y="1381760"/>
                    <a:pt x="736939" y="1365264"/>
                    <a:pt x="736939" y="1344913"/>
                  </a:cubicBezTo>
                  <a:lnTo>
                    <a:pt x="736939" y="1016975"/>
                  </a:lnTo>
                  <a:lnTo>
                    <a:pt x="1031714" y="1311751"/>
                  </a:lnTo>
                  <a:cubicBezTo>
                    <a:pt x="1046112" y="1326149"/>
                    <a:pt x="1069455" y="1326149"/>
                    <a:pt x="1083853" y="1311751"/>
                  </a:cubicBezTo>
                  <a:cubicBezTo>
                    <a:pt x="1098251" y="1297353"/>
                    <a:pt x="1098251" y="1274011"/>
                    <a:pt x="1083853" y="1259613"/>
                  </a:cubicBezTo>
                  <a:lnTo>
                    <a:pt x="800684" y="976444"/>
                  </a:lnTo>
                  <a:lnTo>
                    <a:pt x="1363337" y="976444"/>
                  </a:lnTo>
                  <a:cubicBezTo>
                    <a:pt x="1383687" y="976444"/>
                    <a:pt x="1400184" y="959947"/>
                    <a:pt x="1400184" y="939597"/>
                  </a:cubicBezTo>
                  <a:cubicBezTo>
                    <a:pt x="1400184" y="919246"/>
                    <a:pt x="1383687" y="902750"/>
                    <a:pt x="1363337" y="902750"/>
                  </a:cubicBezTo>
                  <a:close/>
                </a:path>
              </a:pathLst>
            </a:custGeom>
            <a:solidFill>
              <a:srgbClr val="000000"/>
            </a:solidFill>
            <a:ln w="18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7342E108-1232-4213-98C6-C5DAE642FC57}"/>
                </a:ext>
              </a:extLst>
            </p:cNvPr>
            <p:cNvSpPr/>
            <p:nvPr/>
          </p:nvSpPr>
          <p:spPr>
            <a:xfrm flipV="1">
              <a:off x="3387712" y="3599614"/>
              <a:ext cx="740622" cy="45721"/>
            </a:xfrm>
            <a:custGeom>
              <a:avLst/>
              <a:gdLst>
                <a:gd name="connsiteX0" fmla="*/ 0 w 313198"/>
                <a:gd name="connsiteY0" fmla="*/ 0 h 73693"/>
                <a:gd name="connsiteX1" fmla="*/ 313199 w 313198"/>
                <a:gd name="connsiteY1" fmla="*/ 0 h 73693"/>
                <a:gd name="connsiteX2" fmla="*/ 313199 w 313198"/>
                <a:gd name="connsiteY2" fmla="*/ 73694 h 73693"/>
                <a:gd name="connsiteX3" fmla="*/ 0 w 313198"/>
                <a:gd name="connsiteY3" fmla="*/ 73694 h 7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198" h="73693">
                  <a:moveTo>
                    <a:pt x="0" y="0"/>
                  </a:moveTo>
                  <a:lnTo>
                    <a:pt x="313199" y="0"/>
                  </a:lnTo>
                  <a:lnTo>
                    <a:pt x="313199" y="73694"/>
                  </a:lnTo>
                  <a:lnTo>
                    <a:pt x="0" y="73694"/>
                  </a:lnTo>
                  <a:close/>
                </a:path>
              </a:pathLst>
            </a:custGeom>
            <a:solidFill>
              <a:srgbClr val="000000"/>
            </a:solidFill>
            <a:ln w="18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54" name="Forma Livre: Forma 53">
              <a:extLst>
                <a:ext uri="{FF2B5EF4-FFF2-40B4-BE49-F238E27FC236}">
                  <a16:creationId xmlns:a16="http://schemas.microsoft.com/office/drawing/2014/main" id="{823C104F-5F0F-41CB-9CD2-C1C499560C3E}"/>
                </a:ext>
              </a:extLst>
            </p:cNvPr>
            <p:cNvSpPr/>
            <p:nvPr/>
          </p:nvSpPr>
          <p:spPr>
            <a:xfrm flipV="1">
              <a:off x="3387712" y="3713538"/>
              <a:ext cx="740622" cy="45721"/>
            </a:xfrm>
            <a:custGeom>
              <a:avLst/>
              <a:gdLst>
                <a:gd name="connsiteX0" fmla="*/ 0 w 313198"/>
                <a:gd name="connsiteY0" fmla="*/ 0 h 73693"/>
                <a:gd name="connsiteX1" fmla="*/ 313199 w 313198"/>
                <a:gd name="connsiteY1" fmla="*/ 0 h 73693"/>
                <a:gd name="connsiteX2" fmla="*/ 313199 w 313198"/>
                <a:gd name="connsiteY2" fmla="*/ 73694 h 73693"/>
                <a:gd name="connsiteX3" fmla="*/ 0 w 313198"/>
                <a:gd name="connsiteY3" fmla="*/ 73694 h 7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198" h="73693">
                  <a:moveTo>
                    <a:pt x="0" y="0"/>
                  </a:moveTo>
                  <a:lnTo>
                    <a:pt x="313199" y="0"/>
                  </a:lnTo>
                  <a:lnTo>
                    <a:pt x="313199" y="73694"/>
                  </a:lnTo>
                  <a:lnTo>
                    <a:pt x="0" y="73694"/>
                  </a:lnTo>
                  <a:close/>
                </a:path>
              </a:pathLst>
            </a:custGeom>
            <a:solidFill>
              <a:srgbClr val="000000"/>
            </a:solidFill>
            <a:ln w="18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654A3C0D-13DF-4868-9E40-7D36F2DE5C4A}"/>
                </a:ext>
              </a:extLst>
            </p:cNvPr>
            <p:cNvSpPr/>
            <p:nvPr/>
          </p:nvSpPr>
          <p:spPr>
            <a:xfrm flipV="1">
              <a:off x="3387712" y="3827461"/>
              <a:ext cx="740622" cy="45721"/>
            </a:xfrm>
            <a:custGeom>
              <a:avLst/>
              <a:gdLst>
                <a:gd name="connsiteX0" fmla="*/ 0 w 313198"/>
                <a:gd name="connsiteY0" fmla="*/ 0 h 73693"/>
                <a:gd name="connsiteX1" fmla="*/ 313199 w 313198"/>
                <a:gd name="connsiteY1" fmla="*/ 0 h 73693"/>
                <a:gd name="connsiteX2" fmla="*/ 313199 w 313198"/>
                <a:gd name="connsiteY2" fmla="*/ 73694 h 73693"/>
                <a:gd name="connsiteX3" fmla="*/ 0 w 313198"/>
                <a:gd name="connsiteY3" fmla="*/ 73694 h 7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198" h="73693">
                  <a:moveTo>
                    <a:pt x="0" y="0"/>
                  </a:moveTo>
                  <a:lnTo>
                    <a:pt x="313199" y="0"/>
                  </a:lnTo>
                  <a:lnTo>
                    <a:pt x="313199" y="73694"/>
                  </a:lnTo>
                  <a:lnTo>
                    <a:pt x="0" y="73694"/>
                  </a:lnTo>
                  <a:close/>
                </a:path>
              </a:pathLst>
            </a:custGeom>
            <a:solidFill>
              <a:srgbClr val="000000"/>
            </a:solidFill>
            <a:ln w="183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23FCE3F7-6D9E-48F4-A6E4-3995F7B0B68A}"/>
              </a:ext>
            </a:extLst>
          </p:cNvPr>
          <p:cNvSpPr txBox="1"/>
          <p:nvPr/>
        </p:nvSpPr>
        <p:spPr>
          <a:xfrm>
            <a:off x="5703371" y="4150905"/>
            <a:ext cx="55856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46C0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04</a:t>
            </a:r>
          </a:p>
        </p:txBody>
      </p: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3216D741-90C6-47E1-BB67-7FF922B11D0C}"/>
              </a:ext>
            </a:extLst>
          </p:cNvPr>
          <p:cNvCxnSpPr>
            <a:cxnSpLocks/>
          </p:cNvCxnSpPr>
          <p:nvPr/>
        </p:nvCxnSpPr>
        <p:spPr>
          <a:xfrm flipH="1">
            <a:off x="4605418" y="4358335"/>
            <a:ext cx="951863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6E9D99C8-13B5-4514-8EAA-97E16C642CBD}"/>
              </a:ext>
            </a:extLst>
          </p:cNvPr>
          <p:cNvSpPr txBox="1"/>
          <p:nvPr/>
        </p:nvSpPr>
        <p:spPr>
          <a:xfrm>
            <a:off x="1803242" y="4474896"/>
            <a:ext cx="28021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Porto Roobert Medium" pitchFamily="2" charset="0"/>
                <a:ea typeface="Porto Roobert Medium" pitchFamily="2" charset="0"/>
                <a:cs typeface="Porto Roobert Medium" pitchFamily="2" charset="0"/>
              </a:defRPr>
            </a:lvl1pPr>
          </a:lstStyle>
          <a:p>
            <a:endParaRPr lang="pt-BR" dirty="0"/>
          </a:p>
          <a:p>
            <a:r>
              <a:rPr lang="pt-BR" dirty="0"/>
              <a:t>Combinação de estratégias com o objetivo de diversificação de risco</a:t>
            </a:r>
          </a:p>
          <a:p>
            <a:r>
              <a:rPr lang="pt-BR" dirty="0"/>
              <a:t>Validação da carteira através do estudo da relação risco/retorno</a:t>
            </a:r>
          </a:p>
          <a:p>
            <a:r>
              <a:rPr lang="pt-BR" dirty="0"/>
              <a:t>Adequação dos parâmetros</a:t>
            </a:r>
          </a:p>
          <a:p>
            <a:endParaRPr lang="pt-BR" dirty="0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A7A2C921-BAD6-4A63-8CF6-D1757AE9F950}"/>
              </a:ext>
            </a:extLst>
          </p:cNvPr>
          <p:cNvSpPr txBox="1"/>
          <p:nvPr/>
        </p:nvSpPr>
        <p:spPr>
          <a:xfrm>
            <a:off x="1846296" y="4181338"/>
            <a:ext cx="2858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b="1">
                <a:solidFill>
                  <a:srgbClr val="0046C0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defRPr>
            </a:lvl1pPr>
          </a:lstStyle>
          <a:p>
            <a:r>
              <a:rPr lang="pt-BR" dirty="0"/>
              <a:t>Construção da Carteira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F6A59B99-A08B-4FF9-B207-00F3872341DA}"/>
              </a:ext>
            </a:extLst>
          </p:cNvPr>
          <p:cNvSpPr txBox="1"/>
          <p:nvPr/>
        </p:nvSpPr>
        <p:spPr>
          <a:xfrm>
            <a:off x="690042" y="4161537"/>
            <a:ext cx="55856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46C0"/>
                </a:solidFill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05</a:t>
            </a:r>
          </a:p>
        </p:txBody>
      </p: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EFE731E5-3F81-48C1-9959-C792B6184021}"/>
              </a:ext>
            </a:extLst>
          </p:cNvPr>
          <p:cNvCxnSpPr>
            <a:cxnSpLocks/>
          </p:cNvCxnSpPr>
          <p:nvPr/>
        </p:nvCxnSpPr>
        <p:spPr>
          <a:xfrm flipH="1">
            <a:off x="3060406" y="2250450"/>
            <a:ext cx="986451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áfico 38" descr="Peças de quebra-cabeças">
            <a:extLst>
              <a:ext uri="{FF2B5EF4-FFF2-40B4-BE49-F238E27FC236}">
                <a16:creationId xmlns:a16="http://schemas.microsoft.com/office/drawing/2014/main" id="{9C33A88E-F888-4D00-835C-CD551EF393D6}"/>
              </a:ext>
            </a:extLst>
          </p:cNvPr>
          <p:cNvGrpSpPr/>
          <p:nvPr/>
        </p:nvGrpSpPr>
        <p:grpSpPr>
          <a:xfrm>
            <a:off x="1009047" y="4002513"/>
            <a:ext cx="914400" cy="914400"/>
            <a:chOff x="1024318" y="4179832"/>
            <a:chExt cx="914400" cy="914400"/>
          </a:xfrm>
        </p:grpSpPr>
        <p:sp>
          <p:nvSpPr>
            <p:cNvPr id="69" name="Forma Livre: Forma 68">
              <a:extLst>
                <a:ext uri="{FF2B5EF4-FFF2-40B4-BE49-F238E27FC236}">
                  <a16:creationId xmlns:a16="http://schemas.microsoft.com/office/drawing/2014/main" id="{FF9358EC-9E9C-4813-A86D-198A7E4FE910}"/>
                </a:ext>
              </a:extLst>
            </p:cNvPr>
            <p:cNvSpPr/>
            <p:nvPr/>
          </p:nvSpPr>
          <p:spPr>
            <a:xfrm>
              <a:off x="1455450" y="4303657"/>
              <a:ext cx="363062" cy="325469"/>
            </a:xfrm>
            <a:custGeom>
              <a:avLst/>
              <a:gdLst>
                <a:gd name="connsiteX0" fmla="*/ 37021 w 363062"/>
                <a:gd name="connsiteY0" fmla="*/ 229838 h 325469"/>
                <a:gd name="connsiteX1" fmla="*/ 37021 w 363062"/>
                <a:gd name="connsiteY1" fmla="*/ 229838 h 325469"/>
                <a:gd name="connsiteX2" fmla="*/ 90647 w 363062"/>
                <a:gd name="connsiteY2" fmla="*/ 252031 h 325469"/>
                <a:gd name="connsiteX3" fmla="*/ 157839 w 363062"/>
                <a:gd name="connsiteY3" fmla="*/ 191777 h 325469"/>
                <a:gd name="connsiteX4" fmla="*/ 213329 w 363062"/>
                <a:gd name="connsiteY4" fmla="*/ 231076 h 325469"/>
                <a:gd name="connsiteX5" fmla="*/ 202185 w 363062"/>
                <a:gd name="connsiteY5" fmla="*/ 298228 h 325469"/>
                <a:gd name="connsiteX6" fmla="*/ 266764 w 363062"/>
                <a:gd name="connsiteY6" fmla="*/ 324993 h 325469"/>
                <a:gd name="connsiteX7" fmla="*/ 267907 w 363062"/>
                <a:gd name="connsiteY7" fmla="*/ 325469 h 325469"/>
                <a:gd name="connsiteX8" fmla="*/ 363062 w 363062"/>
                <a:gd name="connsiteY8" fmla="*/ 95250 h 325469"/>
                <a:gd name="connsiteX9" fmla="*/ 132176 w 363062"/>
                <a:gd name="connsiteY9" fmla="*/ 0 h 325469"/>
                <a:gd name="connsiteX10" fmla="*/ 96267 w 363062"/>
                <a:gd name="connsiteY10" fmla="*/ 88297 h 325469"/>
                <a:gd name="connsiteX11" fmla="*/ 96267 w 363062"/>
                <a:gd name="connsiteY11" fmla="*/ 88297 h 325469"/>
                <a:gd name="connsiteX12" fmla="*/ 93505 w 363062"/>
                <a:gd name="connsiteY12" fmla="*/ 94869 h 325469"/>
                <a:gd name="connsiteX13" fmla="*/ 92743 w 363062"/>
                <a:gd name="connsiteY13" fmla="*/ 91821 h 325469"/>
                <a:gd name="connsiteX14" fmla="*/ 28163 w 363062"/>
                <a:gd name="connsiteY14" fmla="*/ 65056 h 325469"/>
                <a:gd name="connsiteX15" fmla="*/ 2731 w 363062"/>
                <a:gd name="connsiteY15" fmla="*/ 89154 h 325469"/>
                <a:gd name="connsiteX16" fmla="*/ 33203 w 363062"/>
                <a:gd name="connsiteY16" fmla="*/ 151926 h 325469"/>
                <a:gd name="connsiteX17" fmla="*/ 68263 w 363062"/>
                <a:gd name="connsiteY17" fmla="*/ 150876 h 325469"/>
                <a:gd name="connsiteX18" fmla="*/ 71311 w 363062"/>
                <a:gd name="connsiteY18" fmla="*/ 149638 h 325469"/>
                <a:gd name="connsiteX19" fmla="*/ 69502 w 363062"/>
                <a:gd name="connsiteY19" fmla="*/ 154019 h 325469"/>
                <a:gd name="connsiteX20" fmla="*/ 69502 w 363062"/>
                <a:gd name="connsiteY20" fmla="*/ 154019 h 32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3062" h="325469">
                  <a:moveTo>
                    <a:pt x="37021" y="229838"/>
                  </a:moveTo>
                  <a:lnTo>
                    <a:pt x="37021" y="229838"/>
                  </a:lnTo>
                  <a:lnTo>
                    <a:pt x="90647" y="252031"/>
                  </a:lnTo>
                  <a:cubicBezTo>
                    <a:pt x="92563" y="216839"/>
                    <a:pt x="122645" y="189862"/>
                    <a:pt x="157839" y="191777"/>
                  </a:cubicBezTo>
                  <a:cubicBezTo>
                    <a:pt x="182356" y="193112"/>
                    <a:pt x="203933" y="208393"/>
                    <a:pt x="213329" y="231076"/>
                  </a:cubicBezTo>
                  <a:cubicBezTo>
                    <a:pt x="222421" y="253788"/>
                    <a:pt x="218125" y="279670"/>
                    <a:pt x="202185" y="298228"/>
                  </a:cubicBezTo>
                  <a:lnTo>
                    <a:pt x="266764" y="324993"/>
                  </a:lnTo>
                  <a:lnTo>
                    <a:pt x="267907" y="325469"/>
                  </a:lnTo>
                  <a:lnTo>
                    <a:pt x="363062" y="95250"/>
                  </a:lnTo>
                  <a:lnTo>
                    <a:pt x="132176" y="0"/>
                  </a:lnTo>
                  <a:lnTo>
                    <a:pt x="96267" y="88297"/>
                  </a:lnTo>
                  <a:lnTo>
                    <a:pt x="96267" y="88297"/>
                  </a:lnTo>
                  <a:lnTo>
                    <a:pt x="93505" y="94869"/>
                  </a:lnTo>
                  <a:lnTo>
                    <a:pt x="92743" y="91821"/>
                  </a:lnTo>
                  <a:cubicBezTo>
                    <a:pt x="82259" y="66639"/>
                    <a:pt x="53387" y="54673"/>
                    <a:pt x="28163" y="65056"/>
                  </a:cubicBezTo>
                  <a:cubicBezTo>
                    <a:pt x="17105" y="69831"/>
                    <a:pt x="8094" y="78368"/>
                    <a:pt x="2731" y="89154"/>
                  </a:cubicBezTo>
                  <a:cubicBezTo>
                    <a:pt x="-6188" y="114902"/>
                    <a:pt x="7454" y="143006"/>
                    <a:pt x="33203" y="151926"/>
                  </a:cubicBezTo>
                  <a:cubicBezTo>
                    <a:pt x="44623" y="155882"/>
                    <a:pt x="57099" y="155509"/>
                    <a:pt x="68263" y="150876"/>
                  </a:cubicBezTo>
                  <a:lnTo>
                    <a:pt x="71311" y="149638"/>
                  </a:lnTo>
                  <a:lnTo>
                    <a:pt x="69502" y="154019"/>
                  </a:lnTo>
                  <a:lnTo>
                    <a:pt x="69502" y="154019"/>
                  </a:lnTo>
                  <a:close/>
                </a:path>
              </a:pathLst>
            </a:custGeom>
            <a:solidFill>
              <a:srgbClr val="0046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0" name="Forma Livre: Forma 69">
              <a:extLst>
                <a:ext uri="{FF2B5EF4-FFF2-40B4-BE49-F238E27FC236}">
                  <a16:creationId xmlns:a16="http://schemas.microsoft.com/office/drawing/2014/main" id="{9BAE2B73-A8DF-4FB5-906F-A93436E7D516}"/>
                </a:ext>
              </a:extLst>
            </p:cNvPr>
            <p:cNvSpPr/>
            <p:nvPr/>
          </p:nvSpPr>
          <p:spPr>
            <a:xfrm>
              <a:off x="1148143" y="4712469"/>
              <a:ext cx="352907" cy="247650"/>
            </a:xfrm>
            <a:custGeom>
              <a:avLst/>
              <a:gdLst>
                <a:gd name="connsiteX0" fmla="*/ 320231 w 352907"/>
                <a:gd name="connsiteY0" fmla="*/ 158877 h 247650"/>
                <a:gd name="connsiteX1" fmla="*/ 350484 w 352907"/>
                <a:gd name="connsiteY1" fmla="*/ 98702 h 247650"/>
                <a:gd name="connsiteX2" fmla="*/ 290309 w 352907"/>
                <a:gd name="connsiteY2" fmla="*/ 68449 h 247650"/>
                <a:gd name="connsiteX3" fmla="*/ 266700 w 352907"/>
                <a:gd name="connsiteY3" fmla="*/ 85725 h 247650"/>
                <a:gd name="connsiteX4" fmla="*/ 266700 w 352907"/>
                <a:gd name="connsiteY4" fmla="*/ 0 h 247650"/>
                <a:gd name="connsiteX5" fmla="*/ 208883 w 352907"/>
                <a:gd name="connsiteY5" fmla="*/ 0 h 247650"/>
                <a:gd name="connsiteX6" fmla="*/ 209550 w 352907"/>
                <a:gd name="connsiteY6" fmla="*/ 9525 h 247650"/>
                <a:gd name="connsiteX7" fmla="*/ 133350 w 352907"/>
                <a:gd name="connsiteY7" fmla="*/ 85725 h 247650"/>
                <a:gd name="connsiteX8" fmla="*/ 57150 w 352907"/>
                <a:gd name="connsiteY8" fmla="*/ 9525 h 247650"/>
                <a:gd name="connsiteX9" fmla="*/ 57817 w 352907"/>
                <a:gd name="connsiteY9" fmla="*/ 0 h 247650"/>
                <a:gd name="connsiteX10" fmla="*/ 0 w 352907"/>
                <a:gd name="connsiteY10" fmla="*/ 0 h 247650"/>
                <a:gd name="connsiteX11" fmla="*/ 0 w 352907"/>
                <a:gd name="connsiteY11" fmla="*/ 247650 h 247650"/>
                <a:gd name="connsiteX12" fmla="*/ 266700 w 352907"/>
                <a:gd name="connsiteY12" fmla="*/ 247650 h 247650"/>
                <a:gd name="connsiteX13" fmla="*/ 266700 w 352907"/>
                <a:gd name="connsiteY13" fmla="*/ 142875 h 247650"/>
                <a:gd name="connsiteX14" fmla="*/ 270129 w 352907"/>
                <a:gd name="connsiteY14" fmla="*/ 147066 h 247650"/>
                <a:gd name="connsiteX15" fmla="*/ 271939 w 352907"/>
                <a:gd name="connsiteY15" fmla="*/ 149828 h 247650"/>
                <a:gd name="connsiteX16" fmla="*/ 314325 w 352907"/>
                <a:gd name="connsiteY16" fmla="*/ 160782 h 247650"/>
                <a:gd name="connsiteX17" fmla="*/ 318992 w 352907"/>
                <a:gd name="connsiteY17" fmla="*/ 15935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907" h="247650">
                  <a:moveTo>
                    <a:pt x="320231" y="158877"/>
                  </a:moveTo>
                  <a:cubicBezTo>
                    <a:pt x="345201" y="150614"/>
                    <a:pt x="358747" y="123673"/>
                    <a:pt x="350484" y="98702"/>
                  </a:cubicBezTo>
                  <a:cubicBezTo>
                    <a:pt x="342221" y="73731"/>
                    <a:pt x="315279" y="60187"/>
                    <a:pt x="290309" y="68449"/>
                  </a:cubicBezTo>
                  <a:cubicBezTo>
                    <a:pt x="280822" y="71588"/>
                    <a:pt x="272562" y="77632"/>
                    <a:pt x="266700" y="85725"/>
                  </a:cubicBezTo>
                  <a:lnTo>
                    <a:pt x="266700" y="0"/>
                  </a:lnTo>
                  <a:lnTo>
                    <a:pt x="208883" y="0"/>
                  </a:lnTo>
                  <a:cubicBezTo>
                    <a:pt x="209301" y="3158"/>
                    <a:pt x="209524" y="6339"/>
                    <a:pt x="209550" y="9525"/>
                  </a:cubicBezTo>
                  <a:cubicBezTo>
                    <a:pt x="209550" y="51609"/>
                    <a:pt x="175434" y="85725"/>
                    <a:pt x="133350" y="85725"/>
                  </a:cubicBezTo>
                  <a:cubicBezTo>
                    <a:pt x="91266" y="85725"/>
                    <a:pt x="57150" y="51609"/>
                    <a:pt x="57150" y="9525"/>
                  </a:cubicBezTo>
                  <a:cubicBezTo>
                    <a:pt x="57176" y="6339"/>
                    <a:pt x="57399" y="3158"/>
                    <a:pt x="57817" y="0"/>
                  </a:cubicBezTo>
                  <a:lnTo>
                    <a:pt x="0" y="0"/>
                  </a:lnTo>
                  <a:lnTo>
                    <a:pt x="0" y="247650"/>
                  </a:lnTo>
                  <a:lnTo>
                    <a:pt x="266700" y="247650"/>
                  </a:lnTo>
                  <a:lnTo>
                    <a:pt x="266700" y="142875"/>
                  </a:lnTo>
                  <a:cubicBezTo>
                    <a:pt x="267762" y="144337"/>
                    <a:pt x="268907" y="145736"/>
                    <a:pt x="270129" y="147066"/>
                  </a:cubicBezTo>
                  <a:cubicBezTo>
                    <a:pt x="270642" y="148042"/>
                    <a:pt x="271248" y="148967"/>
                    <a:pt x="271939" y="149828"/>
                  </a:cubicBezTo>
                  <a:cubicBezTo>
                    <a:pt x="283197" y="160610"/>
                    <a:pt x="299253" y="164760"/>
                    <a:pt x="314325" y="160782"/>
                  </a:cubicBezTo>
                  <a:cubicBezTo>
                    <a:pt x="315944" y="160782"/>
                    <a:pt x="317468" y="159829"/>
                    <a:pt x="318992" y="159353"/>
                  </a:cubicBezTo>
                  <a:close/>
                </a:path>
              </a:pathLst>
            </a:custGeom>
            <a:solidFill>
              <a:srgbClr val="0046C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1" name="Forma Livre: Forma 70">
              <a:extLst>
                <a:ext uri="{FF2B5EF4-FFF2-40B4-BE49-F238E27FC236}">
                  <a16:creationId xmlns:a16="http://schemas.microsoft.com/office/drawing/2014/main" id="{16D122DF-9AE4-4940-B0BC-4436F744DCE9}"/>
                </a:ext>
              </a:extLst>
            </p:cNvPr>
            <p:cNvSpPr/>
            <p:nvPr/>
          </p:nvSpPr>
          <p:spPr>
            <a:xfrm>
              <a:off x="1443418" y="4627137"/>
              <a:ext cx="247650" cy="332792"/>
            </a:xfrm>
            <a:custGeom>
              <a:avLst/>
              <a:gdLst>
                <a:gd name="connsiteX0" fmla="*/ 142875 w 247650"/>
                <a:gd name="connsiteY0" fmla="*/ 85142 h 332792"/>
                <a:gd name="connsiteX1" fmla="*/ 147066 w 247650"/>
                <a:gd name="connsiteY1" fmla="*/ 81618 h 332792"/>
                <a:gd name="connsiteX2" fmla="*/ 149828 w 247650"/>
                <a:gd name="connsiteY2" fmla="*/ 79808 h 332792"/>
                <a:gd name="connsiteX3" fmla="*/ 159925 w 247650"/>
                <a:gd name="connsiteY3" fmla="*/ 33041 h 332792"/>
                <a:gd name="connsiteX4" fmla="*/ 159925 w 247650"/>
                <a:gd name="connsiteY4" fmla="*/ 31612 h 332792"/>
                <a:gd name="connsiteX5" fmla="*/ 99051 w 247650"/>
                <a:gd name="connsiteY5" fmla="*/ 2790 h 332792"/>
                <a:gd name="connsiteX6" fmla="*/ 70230 w 247650"/>
                <a:gd name="connsiteY6" fmla="*/ 63664 h 332792"/>
                <a:gd name="connsiteX7" fmla="*/ 85725 w 247650"/>
                <a:gd name="connsiteY7" fmla="*/ 85142 h 332792"/>
                <a:gd name="connsiteX8" fmla="*/ 0 w 247650"/>
                <a:gd name="connsiteY8" fmla="*/ 85142 h 332792"/>
                <a:gd name="connsiteX9" fmla="*/ 0 w 247650"/>
                <a:gd name="connsiteY9" fmla="*/ 124195 h 332792"/>
                <a:gd name="connsiteX10" fmla="*/ 9525 w 247650"/>
                <a:gd name="connsiteY10" fmla="*/ 123623 h 332792"/>
                <a:gd name="connsiteX11" fmla="*/ 85725 w 247650"/>
                <a:gd name="connsiteY11" fmla="*/ 199823 h 332792"/>
                <a:gd name="connsiteX12" fmla="*/ 9525 w 247650"/>
                <a:gd name="connsiteY12" fmla="*/ 276023 h 332792"/>
                <a:gd name="connsiteX13" fmla="*/ 0 w 247650"/>
                <a:gd name="connsiteY13" fmla="*/ 275357 h 332792"/>
                <a:gd name="connsiteX14" fmla="*/ 0 w 247650"/>
                <a:gd name="connsiteY14" fmla="*/ 332792 h 332792"/>
                <a:gd name="connsiteX15" fmla="*/ 247650 w 247650"/>
                <a:gd name="connsiteY15" fmla="*/ 332792 h 332792"/>
                <a:gd name="connsiteX16" fmla="*/ 247650 w 247650"/>
                <a:gd name="connsiteY16" fmla="*/ 85142 h 33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32792">
                  <a:moveTo>
                    <a:pt x="142875" y="85142"/>
                  </a:moveTo>
                  <a:cubicBezTo>
                    <a:pt x="144353" y="84067"/>
                    <a:pt x="145753" y="82890"/>
                    <a:pt x="147066" y="81618"/>
                  </a:cubicBezTo>
                  <a:cubicBezTo>
                    <a:pt x="148106" y="81221"/>
                    <a:pt x="149049" y="80604"/>
                    <a:pt x="149828" y="79808"/>
                  </a:cubicBezTo>
                  <a:cubicBezTo>
                    <a:pt x="161536" y="67261"/>
                    <a:pt x="165413" y="49301"/>
                    <a:pt x="159925" y="33041"/>
                  </a:cubicBezTo>
                  <a:lnTo>
                    <a:pt x="159925" y="31612"/>
                  </a:lnTo>
                  <a:cubicBezTo>
                    <a:pt x="151074" y="6843"/>
                    <a:pt x="123820" y="-6060"/>
                    <a:pt x="99051" y="2790"/>
                  </a:cubicBezTo>
                  <a:cubicBezTo>
                    <a:pt x="74283" y="11641"/>
                    <a:pt x="61379" y="38895"/>
                    <a:pt x="70230" y="63664"/>
                  </a:cubicBezTo>
                  <a:cubicBezTo>
                    <a:pt x="73260" y="72145"/>
                    <a:pt x="78633" y="79592"/>
                    <a:pt x="85725" y="85142"/>
                  </a:cubicBezTo>
                  <a:lnTo>
                    <a:pt x="0" y="85142"/>
                  </a:lnTo>
                  <a:lnTo>
                    <a:pt x="0" y="124195"/>
                  </a:lnTo>
                  <a:cubicBezTo>
                    <a:pt x="3160" y="123812"/>
                    <a:pt x="6342" y="123622"/>
                    <a:pt x="9525" y="123623"/>
                  </a:cubicBezTo>
                  <a:cubicBezTo>
                    <a:pt x="51609" y="123623"/>
                    <a:pt x="85725" y="157739"/>
                    <a:pt x="85725" y="199823"/>
                  </a:cubicBezTo>
                  <a:cubicBezTo>
                    <a:pt x="85725" y="241908"/>
                    <a:pt x="51609" y="276023"/>
                    <a:pt x="9525" y="276023"/>
                  </a:cubicBezTo>
                  <a:cubicBezTo>
                    <a:pt x="6340" y="275994"/>
                    <a:pt x="3158" y="275772"/>
                    <a:pt x="0" y="275357"/>
                  </a:cubicBezTo>
                  <a:lnTo>
                    <a:pt x="0" y="332792"/>
                  </a:lnTo>
                  <a:lnTo>
                    <a:pt x="247650" y="332792"/>
                  </a:lnTo>
                  <a:lnTo>
                    <a:pt x="247650" y="8514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2" name="Forma Livre: Forma 71">
              <a:extLst>
                <a:ext uri="{FF2B5EF4-FFF2-40B4-BE49-F238E27FC236}">
                  <a16:creationId xmlns:a16="http://schemas.microsoft.com/office/drawing/2014/main" id="{9F95F078-9DFD-41FF-B69A-B19B68214F92}"/>
                </a:ext>
              </a:extLst>
            </p:cNvPr>
            <p:cNvSpPr/>
            <p:nvPr/>
          </p:nvSpPr>
          <p:spPr>
            <a:xfrm>
              <a:off x="1148143" y="4417004"/>
              <a:ext cx="266700" cy="352425"/>
            </a:xfrm>
            <a:custGeom>
              <a:avLst/>
              <a:gdLst>
                <a:gd name="connsiteX0" fmla="*/ 266700 w 266700"/>
                <a:gd name="connsiteY0" fmla="*/ 98869 h 352425"/>
                <a:gd name="connsiteX1" fmla="*/ 266700 w 266700"/>
                <a:gd name="connsiteY1" fmla="*/ 0 h 352425"/>
                <a:gd name="connsiteX2" fmla="*/ 0 w 266700"/>
                <a:gd name="connsiteY2" fmla="*/ 0 h 352425"/>
                <a:gd name="connsiteX3" fmla="*/ 0 w 266700"/>
                <a:gd name="connsiteY3" fmla="*/ 266700 h 352425"/>
                <a:gd name="connsiteX4" fmla="*/ 104775 w 266700"/>
                <a:gd name="connsiteY4" fmla="*/ 266700 h 352425"/>
                <a:gd name="connsiteX5" fmla="*/ 85725 w 266700"/>
                <a:gd name="connsiteY5" fmla="*/ 304800 h 352425"/>
                <a:gd name="connsiteX6" fmla="*/ 133350 w 266700"/>
                <a:gd name="connsiteY6" fmla="*/ 352425 h 352425"/>
                <a:gd name="connsiteX7" fmla="*/ 180975 w 266700"/>
                <a:gd name="connsiteY7" fmla="*/ 304800 h 352425"/>
                <a:gd name="connsiteX8" fmla="*/ 161925 w 266700"/>
                <a:gd name="connsiteY8" fmla="*/ 266700 h 352425"/>
                <a:gd name="connsiteX9" fmla="*/ 266700 w 266700"/>
                <a:gd name="connsiteY9" fmla="*/ 266700 h 352425"/>
                <a:gd name="connsiteX10" fmla="*/ 266700 w 266700"/>
                <a:gd name="connsiteY10" fmla="*/ 168783 h 352425"/>
                <a:gd name="connsiteX11" fmla="*/ 193834 w 266700"/>
                <a:gd name="connsiteY11" fmla="*/ 168783 h 352425"/>
                <a:gd name="connsiteX12" fmla="*/ 193018 w 266700"/>
                <a:gd name="connsiteY12" fmla="*/ 99685 h 352425"/>
                <a:gd name="connsiteX13" fmla="*/ 193834 w 266700"/>
                <a:gd name="connsiteY13" fmla="*/ 98869 h 352425"/>
                <a:gd name="connsiteX14" fmla="*/ 266700 w 266700"/>
                <a:gd name="connsiteY14" fmla="*/ 9886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700" h="352425">
                  <a:moveTo>
                    <a:pt x="266700" y="98869"/>
                  </a:moveTo>
                  <a:lnTo>
                    <a:pt x="266700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104775" y="266700"/>
                  </a:lnTo>
                  <a:cubicBezTo>
                    <a:pt x="92783" y="275694"/>
                    <a:pt x="85725" y="289810"/>
                    <a:pt x="85725" y="304800"/>
                  </a:cubicBezTo>
                  <a:cubicBezTo>
                    <a:pt x="85725" y="331102"/>
                    <a:pt x="107048" y="352425"/>
                    <a:pt x="133350" y="352425"/>
                  </a:cubicBezTo>
                  <a:cubicBezTo>
                    <a:pt x="159652" y="352425"/>
                    <a:pt x="180975" y="331102"/>
                    <a:pt x="180975" y="304800"/>
                  </a:cubicBezTo>
                  <a:cubicBezTo>
                    <a:pt x="180975" y="289810"/>
                    <a:pt x="173917" y="275694"/>
                    <a:pt x="161925" y="266700"/>
                  </a:cubicBezTo>
                  <a:lnTo>
                    <a:pt x="266700" y="266700"/>
                  </a:lnTo>
                  <a:lnTo>
                    <a:pt x="266700" y="168783"/>
                  </a:lnTo>
                  <a:cubicBezTo>
                    <a:pt x="246215" y="188005"/>
                    <a:pt x="214319" y="188005"/>
                    <a:pt x="193834" y="168783"/>
                  </a:cubicBezTo>
                  <a:cubicBezTo>
                    <a:pt x="174528" y="149927"/>
                    <a:pt x="174163" y="118991"/>
                    <a:pt x="193018" y="99685"/>
                  </a:cubicBezTo>
                  <a:cubicBezTo>
                    <a:pt x="193287" y="99410"/>
                    <a:pt x="193558" y="99138"/>
                    <a:pt x="193834" y="98869"/>
                  </a:cubicBezTo>
                  <a:cubicBezTo>
                    <a:pt x="214319" y="79647"/>
                    <a:pt x="246215" y="79647"/>
                    <a:pt x="266700" y="9886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7351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656713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1198" y="467898"/>
            <a:ext cx="7266543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DUE DILLIGENCE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AC0E6B2-E774-3631-BF69-2482D36A3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6397" y="119549"/>
            <a:ext cx="2457258" cy="180725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DA1378D-BE50-4442-AA9E-04C51599D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7832" y="6083664"/>
            <a:ext cx="1836032" cy="75628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5222E50-9F02-4FE8-8B01-7BE1FE6E36B6}"/>
              </a:ext>
            </a:extLst>
          </p:cNvPr>
          <p:cNvSpPr txBox="1"/>
          <p:nvPr/>
        </p:nvSpPr>
        <p:spPr>
          <a:xfrm>
            <a:off x="720693" y="2121990"/>
            <a:ext cx="544183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Tópicos relacionados à Gestora / Pessoas</a:t>
            </a:r>
          </a:p>
          <a:p>
            <a:pPr algn="l"/>
            <a:endParaRPr lang="pt-BR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Avaliação do histórico dos sócios da Gestora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Gestão do Negócio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Alinhamento de Interesses dos sócios, gestores e analistas Seniores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Filosofia e  Processo de Investimentos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Equipe de gestão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Transparência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Gestão de Risco – modelos e ferramentas empregadas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Gerenciamento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da Liquidez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Consistência da gestora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E8F1AD9-9B1C-46EC-87EC-45C025460F92}"/>
              </a:ext>
            </a:extLst>
          </p:cNvPr>
          <p:cNvSpPr txBox="1"/>
          <p:nvPr/>
        </p:nvSpPr>
        <p:spPr>
          <a:xfrm>
            <a:off x="5923431" y="2121990"/>
            <a:ext cx="576284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Tópicos relacionados aos fundos / estratégias</a:t>
            </a:r>
          </a:p>
          <a:p>
            <a:pPr algn="l"/>
            <a:endParaRPr lang="pt-BR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Qualidade da Estratégia – Subdividida em 14 pontos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Portfolio Fit  - complementaridade com o portfolio total de investimentos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Histórico do Fundo / estratégia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Comportamento em momentos de Stress e Fatores incomuns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Estrutura dos Fundos,  dados operacionais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Posições Atuais  - Subdividido em 3 itens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Análise de Risco (7 critérios/itens)</a:t>
            </a:r>
          </a:p>
        </p:txBody>
      </p:sp>
    </p:spTree>
    <p:extLst>
      <p:ext uri="{BB962C8B-B14F-4D97-AF65-F5344CB8AC3E}">
        <p14:creationId xmlns:p14="http://schemas.microsoft.com/office/powerpoint/2010/main" val="398723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656713" y="488693"/>
            <a:ext cx="54496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61198" y="467898"/>
            <a:ext cx="7266543" cy="9813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dirty="0">
                <a:latin typeface="Montserrat" panose="00000500000000000000" pitchFamily="2" charset="0"/>
              </a:rPr>
              <a:t>DESINVESTIMENTO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AC0E6B2-E774-3631-BF69-2482D36A3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66397" y="119549"/>
            <a:ext cx="2457258" cy="180725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DA1378D-BE50-4442-AA9E-04C51599D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7832" y="6083664"/>
            <a:ext cx="1836032" cy="75628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10D7BC3-8EF1-4FE6-870D-B27FA7F955E4}"/>
              </a:ext>
            </a:extLst>
          </p:cNvPr>
          <p:cNvSpPr txBox="1"/>
          <p:nvPr/>
        </p:nvSpPr>
        <p:spPr>
          <a:xfrm>
            <a:off x="470445" y="2457426"/>
            <a:ext cx="4289226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Porto Roobert Medium" pitchFamily="2" charset="0"/>
                <a:ea typeface="Porto Roobert Medium" pitchFamily="2" charset="0"/>
                <a:cs typeface="Porto Roobert Medium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pt-BR" sz="1800" dirty="0"/>
              <a:t>Mudanças de equipe;</a:t>
            </a:r>
          </a:p>
          <a:p>
            <a:pPr algn="just">
              <a:spcAft>
                <a:spcPts val="600"/>
              </a:spcAft>
            </a:pPr>
            <a:r>
              <a:rPr lang="pt-BR" sz="1800" dirty="0"/>
              <a:t>Mídia negativa com impacto para o business (avaliar)</a:t>
            </a:r>
          </a:p>
          <a:p>
            <a:pPr algn="just">
              <a:spcAft>
                <a:spcPts val="600"/>
              </a:spcAft>
            </a:pPr>
            <a:r>
              <a:rPr lang="pt-BR" sz="1800" dirty="0"/>
              <a:t>Descontinuidade de alguma área de negócios do grupo</a:t>
            </a:r>
          </a:p>
          <a:p>
            <a:pPr algn="just">
              <a:spcAft>
                <a:spcPts val="600"/>
              </a:spcAft>
            </a:pPr>
            <a:r>
              <a:rPr lang="pt-BR" sz="1800" dirty="0"/>
              <a:t>Mudanças societárias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448F3D-ABBC-478E-9A87-4612FEE36832}"/>
              </a:ext>
            </a:extLst>
          </p:cNvPr>
          <p:cNvSpPr txBox="1"/>
          <p:nvPr/>
        </p:nvSpPr>
        <p:spPr>
          <a:xfrm>
            <a:off x="1529093" y="1687060"/>
            <a:ext cx="2003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b="1">
                <a:solidFill>
                  <a:srgbClr val="0046C0"/>
                </a:solidFill>
                <a:latin typeface="Porto Roobert" pitchFamily="2" charset="0"/>
                <a:ea typeface="Porto Roobert" pitchFamily="2" charset="0"/>
                <a:cs typeface="Porto Roobert" pitchFamily="2" charset="0"/>
              </a:defRPr>
            </a:lvl1pPr>
          </a:lstStyle>
          <a:p>
            <a:r>
              <a:rPr lang="pt-BR" sz="2400" dirty="0"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Qualitativo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529E1585-862D-4A80-99EA-3F05DDFF37AB}"/>
              </a:ext>
            </a:extLst>
          </p:cNvPr>
          <p:cNvGrpSpPr/>
          <p:nvPr/>
        </p:nvGrpSpPr>
        <p:grpSpPr>
          <a:xfrm>
            <a:off x="4858052" y="2674270"/>
            <a:ext cx="1021670" cy="1021670"/>
            <a:chOff x="7240504" y="1940142"/>
            <a:chExt cx="3079153" cy="3079153"/>
          </a:xfrm>
        </p:grpSpPr>
        <p:pic>
          <p:nvPicPr>
            <p:cNvPr id="14" name="Gráfico 13" descr="Semáforo">
              <a:extLst>
                <a:ext uri="{FF2B5EF4-FFF2-40B4-BE49-F238E27FC236}">
                  <a16:creationId xmlns:a16="http://schemas.microsoft.com/office/drawing/2014/main" id="{7C1CE712-5ABE-4CAA-A806-FE43D7A7C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40504" y="1940142"/>
              <a:ext cx="3079153" cy="3079153"/>
            </a:xfrm>
            <a:prstGeom prst="rect">
              <a:avLst/>
            </a:prstGeom>
          </p:spPr>
        </p:pic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0B31332F-72BC-4519-B6B2-649F6A50A052}"/>
                </a:ext>
              </a:extLst>
            </p:cNvPr>
            <p:cNvSpPr/>
            <p:nvPr/>
          </p:nvSpPr>
          <p:spPr>
            <a:xfrm>
              <a:off x="8478982" y="3194462"/>
              <a:ext cx="593766" cy="570016"/>
            </a:xfrm>
            <a:prstGeom prst="ellipse">
              <a:avLst/>
            </a:prstGeom>
            <a:solidFill>
              <a:srgbClr val="FFFF00"/>
            </a:solidFill>
            <a:ln w="1835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pt-BR"/>
            </a:p>
          </p:txBody>
        </p:sp>
      </p:grpSp>
      <p:pic>
        <p:nvPicPr>
          <p:cNvPr id="16" name="Gráfico 15" descr="Proibido">
            <a:extLst>
              <a:ext uri="{FF2B5EF4-FFF2-40B4-BE49-F238E27FC236}">
                <a16:creationId xmlns:a16="http://schemas.microsoft.com/office/drawing/2014/main" id="{E58077DC-5583-4DB6-BF1C-6148B7A5A9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11687" y="4636751"/>
            <a:ext cx="914400" cy="9144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A72E9E0D-E6C3-447B-8F57-E5539B64C9CC}"/>
              </a:ext>
            </a:extLst>
          </p:cNvPr>
          <p:cNvSpPr txBox="1"/>
          <p:nvPr/>
        </p:nvSpPr>
        <p:spPr>
          <a:xfrm>
            <a:off x="6965501" y="1686359"/>
            <a:ext cx="2140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b="1">
                <a:solidFill>
                  <a:srgbClr val="0046C0"/>
                </a:solidFill>
                <a:latin typeface="Porto Roobert" pitchFamily="2" charset="0"/>
                <a:ea typeface="Porto Roobert" pitchFamily="2" charset="0"/>
                <a:cs typeface="Porto Roobert" pitchFamily="2" charset="0"/>
              </a:defRPr>
            </a:lvl1pPr>
          </a:lstStyle>
          <a:p>
            <a:r>
              <a:rPr lang="pt-BR" sz="2400" dirty="0">
                <a:latin typeface="Porto Roobert SemiBold" pitchFamily="2" charset="0"/>
                <a:ea typeface="Porto Roobert SemiBold" pitchFamily="2" charset="0"/>
                <a:cs typeface="Porto Roobert SemiBold" pitchFamily="2" charset="0"/>
              </a:rPr>
              <a:t>Quantitativo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3455492-3017-43D6-B8E1-47F30DAA6C3E}"/>
              </a:ext>
            </a:extLst>
          </p:cNvPr>
          <p:cNvSpPr txBox="1"/>
          <p:nvPr/>
        </p:nvSpPr>
        <p:spPr>
          <a:xfrm>
            <a:off x="5978103" y="2457426"/>
            <a:ext cx="46099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Porto Roobert Medium" pitchFamily="2" charset="0"/>
                <a:ea typeface="Porto Roobert Medium" pitchFamily="2" charset="0"/>
                <a:cs typeface="Porto Roobert Medium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pt-BR" sz="1800" dirty="0"/>
              <a:t>Ganho ou perdas com justificativas incoerentes;</a:t>
            </a:r>
          </a:p>
          <a:p>
            <a:pPr algn="just">
              <a:spcAft>
                <a:spcPts val="600"/>
              </a:spcAft>
            </a:pPr>
            <a:r>
              <a:rPr lang="pt-BR" sz="1800" dirty="0"/>
              <a:t>Mau posicionamento em relação aos concorrentes por período prolongado.</a:t>
            </a:r>
          </a:p>
          <a:p>
            <a:pPr algn="just">
              <a:spcAft>
                <a:spcPts val="600"/>
              </a:spcAft>
            </a:pPr>
            <a:r>
              <a:rPr lang="pt-BR" sz="1800" dirty="0"/>
              <a:t>Problemas operacionais recorrentes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4024F03-D100-4ABF-BB54-972611008DAD}"/>
              </a:ext>
            </a:extLst>
          </p:cNvPr>
          <p:cNvSpPr txBox="1"/>
          <p:nvPr/>
        </p:nvSpPr>
        <p:spPr>
          <a:xfrm>
            <a:off x="470445" y="4704665"/>
            <a:ext cx="4289226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Porto Roobert Medium" pitchFamily="2" charset="0"/>
                <a:ea typeface="Porto Roobert Medium" pitchFamily="2" charset="0"/>
                <a:cs typeface="Porto Roobert Medium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pt-BR" sz="1800" dirty="0"/>
              <a:t>Saída de Key People ou alteração societária com impacto no business</a:t>
            </a:r>
          </a:p>
          <a:p>
            <a:pPr algn="just">
              <a:spcAft>
                <a:spcPts val="600"/>
              </a:spcAft>
            </a:pPr>
            <a:r>
              <a:rPr lang="pt-BR" sz="1800" dirty="0"/>
              <a:t>Pesquisas reputacionais negativas para processos judiciais julgados em definitivo;</a:t>
            </a:r>
          </a:p>
          <a:p>
            <a:pPr marL="0" indent="0" algn="just">
              <a:spcAft>
                <a:spcPts val="600"/>
              </a:spcAft>
              <a:buNone/>
            </a:pPr>
            <a:endParaRPr lang="pt-BR" sz="18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38D0099-085C-473E-B60E-E2BEAA60A2C5}"/>
              </a:ext>
            </a:extLst>
          </p:cNvPr>
          <p:cNvSpPr txBox="1"/>
          <p:nvPr/>
        </p:nvSpPr>
        <p:spPr>
          <a:xfrm>
            <a:off x="5978103" y="4704665"/>
            <a:ext cx="46099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Porto Roobert Medium" pitchFamily="2" charset="0"/>
                <a:ea typeface="Porto Roobert Medium" pitchFamily="2" charset="0"/>
                <a:cs typeface="Porto Roobert Medium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pt-BR" sz="1800" dirty="0"/>
              <a:t>Falhas operacionais graves com impacto nos produtos</a:t>
            </a:r>
          </a:p>
          <a:p>
            <a:pPr algn="just">
              <a:spcAft>
                <a:spcPts val="600"/>
              </a:spcAft>
            </a:pPr>
            <a:r>
              <a:rPr lang="pt-BR" sz="1800" dirty="0"/>
              <a:t>Resultado insuficiente (24 e/ou 36), com baixa perspectiva de recuperação;</a:t>
            </a:r>
          </a:p>
          <a:p>
            <a:pPr algn="just">
              <a:spcAft>
                <a:spcPts val="600"/>
              </a:spcAft>
            </a:pPr>
            <a:r>
              <a:rPr lang="pt-BR" sz="1800" dirty="0"/>
              <a:t>Desinvestimento na estratégia</a:t>
            </a:r>
          </a:p>
        </p:txBody>
      </p:sp>
    </p:spTree>
    <p:extLst>
      <p:ext uri="{BB962C8B-B14F-4D97-AF65-F5344CB8AC3E}">
        <p14:creationId xmlns:p14="http://schemas.microsoft.com/office/powerpoint/2010/main" val="3504178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