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58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A85CC2-4EB8-4656-8712-9C35C49997CA}" v="27" dt="2024-02-28T15:25:40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y De Mello Moura" userId="70246695-a376-4fd4-b1df-ef12538e235e" providerId="ADAL" clId="{91A85CC2-4EB8-4656-8712-9C35C49997CA}"/>
    <pc:docChg chg="undo custSel addSld modSld sldOrd">
      <pc:chgData name="Andrey De Mello Moura" userId="70246695-a376-4fd4-b1df-ef12538e235e" providerId="ADAL" clId="{91A85CC2-4EB8-4656-8712-9C35C49997CA}" dt="2024-02-28T15:25:44.491" v="1333" actId="1076"/>
      <pc:docMkLst>
        <pc:docMk/>
      </pc:docMkLst>
      <pc:sldChg chg="addSp delSp modSp mod ord">
        <pc:chgData name="Andrey De Mello Moura" userId="70246695-a376-4fd4-b1df-ef12538e235e" providerId="ADAL" clId="{91A85CC2-4EB8-4656-8712-9C35C49997CA}" dt="2024-02-28T12:37:26.009" v="241" actId="6549"/>
        <pc:sldMkLst>
          <pc:docMk/>
          <pc:sldMk cId="787608483" sldId="257"/>
        </pc:sldMkLst>
        <pc:spChg chg="add mod">
          <ac:chgData name="Andrey De Mello Moura" userId="70246695-a376-4fd4-b1df-ef12538e235e" providerId="ADAL" clId="{91A85CC2-4EB8-4656-8712-9C35C49997CA}" dt="2024-02-28T12:37:02.496" v="231"/>
          <ac:spMkLst>
            <pc:docMk/>
            <pc:sldMk cId="787608483" sldId="257"/>
            <ac:spMk id="2" creationId="{0CA9B92A-16AB-CDF3-1288-594E811991D1}"/>
          </ac:spMkLst>
        </pc:spChg>
        <pc:spChg chg="add mod">
          <ac:chgData name="Andrey De Mello Moura" userId="70246695-a376-4fd4-b1df-ef12538e235e" providerId="ADAL" clId="{91A85CC2-4EB8-4656-8712-9C35C49997CA}" dt="2024-02-28T12:37:26.009" v="241" actId="6549"/>
          <ac:spMkLst>
            <pc:docMk/>
            <pc:sldMk cId="787608483" sldId="257"/>
            <ac:spMk id="5" creationId="{06586157-1EAC-AE67-8769-A05BB7B0496C}"/>
          </ac:spMkLst>
        </pc:spChg>
        <pc:spChg chg="mod">
          <ac:chgData name="Andrey De Mello Moura" userId="70246695-a376-4fd4-b1df-ef12538e235e" providerId="ADAL" clId="{91A85CC2-4EB8-4656-8712-9C35C49997CA}" dt="2024-02-28T12:36:34.397" v="224" actId="27636"/>
          <ac:spMkLst>
            <pc:docMk/>
            <pc:sldMk cId="787608483" sldId="257"/>
            <ac:spMk id="8" creationId="{00000000-0000-0000-0000-000000000000}"/>
          </ac:spMkLst>
        </pc:spChg>
        <pc:spChg chg="del mod">
          <ac:chgData name="Andrey De Mello Moura" userId="70246695-a376-4fd4-b1df-ef12538e235e" providerId="ADAL" clId="{91A85CC2-4EB8-4656-8712-9C35C49997CA}" dt="2024-02-28T12:37:07.712" v="232" actId="478"/>
          <ac:spMkLst>
            <pc:docMk/>
            <pc:sldMk cId="787608483" sldId="257"/>
            <ac:spMk id="9" creationId="{00000000-0000-0000-0000-000000000000}"/>
          </ac:spMkLst>
        </pc:spChg>
        <pc:picChg chg="mod">
          <ac:chgData name="Andrey De Mello Moura" userId="70246695-a376-4fd4-b1df-ef12538e235e" providerId="ADAL" clId="{91A85CC2-4EB8-4656-8712-9C35C49997CA}" dt="2024-02-28T12:36:46.224" v="226" actId="1076"/>
          <ac:picMkLst>
            <pc:docMk/>
            <pc:sldMk cId="787608483" sldId="257"/>
            <ac:picMk id="4" creationId="{00000000-0000-0000-0000-000000000000}"/>
          </ac:picMkLst>
        </pc:picChg>
      </pc:sldChg>
      <pc:sldChg chg="delSp modSp add mod">
        <pc:chgData name="Andrey De Mello Moura" userId="70246695-a376-4fd4-b1df-ef12538e235e" providerId="ADAL" clId="{91A85CC2-4EB8-4656-8712-9C35C49997CA}" dt="2024-02-28T12:35:11.504" v="192" actId="1076"/>
        <pc:sldMkLst>
          <pc:docMk/>
          <pc:sldMk cId="3514237344" sldId="259"/>
        </pc:sldMkLst>
        <pc:spChg chg="mod">
          <ac:chgData name="Andrey De Mello Moura" userId="70246695-a376-4fd4-b1df-ef12538e235e" providerId="ADAL" clId="{91A85CC2-4EB8-4656-8712-9C35C49997CA}" dt="2024-02-28T12:35:11.504" v="192" actId="1076"/>
          <ac:spMkLst>
            <pc:docMk/>
            <pc:sldMk cId="3514237344" sldId="259"/>
            <ac:spMk id="8" creationId="{70FD2FA0-CC24-2F54-0911-8E3487B3F280}"/>
          </ac:spMkLst>
        </pc:spChg>
        <pc:spChg chg="del">
          <ac:chgData name="Andrey De Mello Moura" userId="70246695-a376-4fd4-b1df-ef12538e235e" providerId="ADAL" clId="{91A85CC2-4EB8-4656-8712-9C35C49997CA}" dt="2024-02-28T12:32:30.491" v="18" actId="478"/>
          <ac:spMkLst>
            <pc:docMk/>
            <pc:sldMk cId="3514237344" sldId="259"/>
            <ac:spMk id="9" creationId="{00D0D283-5A4F-4984-BCDA-02D062B4AE23}"/>
          </ac:spMkLst>
        </pc:spChg>
      </pc:sldChg>
      <pc:sldChg chg="addSp delSp modSp add mod">
        <pc:chgData name="Andrey De Mello Moura" userId="70246695-a376-4fd4-b1df-ef12538e235e" providerId="ADAL" clId="{91A85CC2-4EB8-4656-8712-9C35C49997CA}" dt="2024-02-28T12:41:38.954" v="306" actId="255"/>
        <pc:sldMkLst>
          <pc:docMk/>
          <pc:sldMk cId="2974035616" sldId="260"/>
        </pc:sldMkLst>
        <pc:spChg chg="add mod">
          <ac:chgData name="Andrey De Mello Moura" userId="70246695-a376-4fd4-b1df-ef12538e235e" providerId="ADAL" clId="{91A85CC2-4EB8-4656-8712-9C35C49997CA}" dt="2024-02-28T12:41:38.954" v="306" actId="255"/>
          <ac:spMkLst>
            <pc:docMk/>
            <pc:sldMk cId="2974035616" sldId="260"/>
            <ac:spMk id="2" creationId="{79C0E9C8-EEB2-3746-A1E8-34628EBD1A47}"/>
          </ac:spMkLst>
        </pc:spChg>
        <pc:spChg chg="del mod">
          <ac:chgData name="Andrey De Mello Moura" userId="70246695-a376-4fd4-b1df-ef12538e235e" providerId="ADAL" clId="{91A85CC2-4EB8-4656-8712-9C35C49997CA}" dt="2024-02-28T12:41:14.752" v="302" actId="478"/>
          <ac:spMkLst>
            <pc:docMk/>
            <pc:sldMk cId="2974035616" sldId="260"/>
            <ac:spMk id="5" creationId="{020A9D5A-D42E-1C29-2CF3-155BF4CABDA1}"/>
          </ac:spMkLst>
        </pc:spChg>
        <pc:spChg chg="mod">
          <ac:chgData name="Andrey De Mello Moura" userId="70246695-a376-4fd4-b1df-ef12538e235e" providerId="ADAL" clId="{91A85CC2-4EB8-4656-8712-9C35C49997CA}" dt="2024-02-28T12:41:00.765" v="300" actId="27636"/>
          <ac:spMkLst>
            <pc:docMk/>
            <pc:sldMk cId="2974035616" sldId="260"/>
            <ac:spMk id="8" creationId="{55F24E83-DDAC-51AD-CBE3-383BD0CF3A1E}"/>
          </ac:spMkLst>
        </pc:spChg>
      </pc:sldChg>
      <pc:sldChg chg="addSp delSp modSp add mod">
        <pc:chgData name="Andrey De Mello Moura" userId="70246695-a376-4fd4-b1df-ef12538e235e" providerId="ADAL" clId="{91A85CC2-4EB8-4656-8712-9C35C49997CA}" dt="2024-02-28T12:43:01.431" v="331" actId="1036"/>
        <pc:sldMkLst>
          <pc:docMk/>
          <pc:sldMk cId="3472996475" sldId="261"/>
        </pc:sldMkLst>
        <pc:spChg chg="del">
          <ac:chgData name="Andrey De Mello Moura" userId="70246695-a376-4fd4-b1df-ef12538e235e" providerId="ADAL" clId="{91A85CC2-4EB8-4656-8712-9C35C49997CA}" dt="2024-02-28T12:42:37.192" v="308" actId="478"/>
          <ac:spMkLst>
            <pc:docMk/>
            <pc:sldMk cId="3472996475" sldId="261"/>
            <ac:spMk id="2" creationId="{E3D3C3A4-A99B-5CA2-2498-C1DF758CCCA4}"/>
          </ac:spMkLst>
        </pc:spChg>
        <pc:spChg chg="add mod">
          <ac:chgData name="Andrey De Mello Moura" userId="70246695-a376-4fd4-b1df-ef12538e235e" providerId="ADAL" clId="{91A85CC2-4EB8-4656-8712-9C35C49997CA}" dt="2024-02-28T12:43:01.431" v="331" actId="1036"/>
          <ac:spMkLst>
            <pc:docMk/>
            <pc:sldMk cId="3472996475" sldId="261"/>
            <ac:spMk id="5" creationId="{FFA42401-6E8F-824B-00EF-B297AA06CA34}"/>
          </ac:spMkLst>
        </pc:spChg>
      </pc:sldChg>
      <pc:sldChg chg="addSp delSp modSp add mod">
        <pc:chgData name="Andrey De Mello Moura" userId="70246695-a376-4fd4-b1df-ef12538e235e" providerId="ADAL" clId="{91A85CC2-4EB8-4656-8712-9C35C49997CA}" dt="2024-02-28T12:54:38.819" v="601" actId="27636"/>
        <pc:sldMkLst>
          <pc:docMk/>
          <pc:sldMk cId="2132530822" sldId="262"/>
        </pc:sldMkLst>
        <pc:spChg chg="add mod">
          <ac:chgData name="Andrey De Mello Moura" userId="70246695-a376-4fd4-b1df-ef12538e235e" providerId="ADAL" clId="{91A85CC2-4EB8-4656-8712-9C35C49997CA}" dt="2024-02-28T12:44:32.721" v="336" actId="1076"/>
          <ac:spMkLst>
            <pc:docMk/>
            <pc:sldMk cId="2132530822" sldId="262"/>
            <ac:spMk id="2" creationId="{8691E1AA-9D9F-9D6C-1A30-C9D2992D235E}"/>
          </ac:spMkLst>
        </pc:spChg>
        <pc:spChg chg="del">
          <ac:chgData name="Andrey De Mello Moura" userId="70246695-a376-4fd4-b1df-ef12538e235e" providerId="ADAL" clId="{91A85CC2-4EB8-4656-8712-9C35C49997CA}" dt="2024-02-28T12:44:11.344" v="333" actId="478"/>
          <ac:spMkLst>
            <pc:docMk/>
            <pc:sldMk cId="2132530822" sldId="262"/>
            <ac:spMk id="5" creationId="{B807EEA8-A6C5-2979-A1B7-B0635479118E}"/>
          </ac:spMkLst>
        </pc:spChg>
        <pc:spChg chg="mod">
          <ac:chgData name="Andrey De Mello Moura" userId="70246695-a376-4fd4-b1df-ef12538e235e" providerId="ADAL" clId="{91A85CC2-4EB8-4656-8712-9C35C49997CA}" dt="2024-02-28T12:54:38.819" v="601" actId="27636"/>
          <ac:spMkLst>
            <pc:docMk/>
            <pc:sldMk cId="2132530822" sldId="262"/>
            <ac:spMk id="8" creationId="{9812C2E5-631C-A283-40B8-069D04DD6D6C}"/>
          </ac:spMkLst>
        </pc:spChg>
      </pc:sldChg>
      <pc:sldChg chg="addSp delSp modSp add mod">
        <pc:chgData name="Andrey De Mello Moura" userId="70246695-a376-4fd4-b1df-ef12538e235e" providerId="ADAL" clId="{91A85CC2-4EB8-4656-8712-9C35C49997CA}" dt="2024-02-28T12:52:17.275" v="543" actId="20577"/>
        <pc:sldMkLst>
          <pc:docMk/>
          <pc:sldMk cId="3973421279" sldId="263"/>
        </pc:sldMkLst>
        <pc:spChg chg="del">
          <ac:chgData name="Andrey De Mello Moura" userId="70246695-a376-4fd4-b1df-ef12538e235e" providerId="ADAL" clId="{91A85CC2-4EB8-4656-8712-9C35C49997CA}" dt="2024-02-28T12:45:09.247" v="338" actId="478"/>
          <ac:spMkLst>
            <pc:docMk/>
            <pc:sldMk cId="3973421279" sldId="263"/>
            <ac:spMk id="2" creationId="{7877B215-A214-400F-22E2-81AEB529FB50}"/>
          </ac:spMkLst>
        </pc:spChg>
        <pc:spChg chg="add mod">
          <ac:chgData name="Andrey De Mello Moura" userId="70246695-a376-4fd4-b1df-ef12538e235e" providerId="ADAL" clId="{91A85CC2-4EB8-4656-8712-9C35C49997CA}" dt="2024-02-28T12:45:36.109" v="340" actId="13926"/>
          <ac:spMkLst>
            <pc:docMk/>
            <pc:sldMk cId="3973421279" sldId="263"/>
            <ac:spMk id="5" creationId="{59176425-A22D-652B-BCE3-ACFFD782C2EA}"/>
          </ac:spMkLst>
        </pc:spChg>
        <pc:spChg chg="mod">
          <ac:chgData name="Andrey De Mello Moura" userId="70246695-a376-4fd4-b1df-ef12538e235e" providerId="ADAL" clId="{91A85CC2-4EB8-4656-8712-9C35C49997CA}" dt="2024-02-28T12:52:17.275" v="543" actId="20577"/>
          <ac:spMkLst>
            <pc:docMk/>
            <pc:sldMk cId="3973421279" sldId="263"/>
            <ac:spMk id="8" creationId="{157CDCA2-A96F-3C32-2CF8-C6DB58E4642C}"/>
          </ac:spMkLst>
        </pc:spChg>
      </pc:sldChg>
      <pc:sldChg chg="addSp delSp modSp add mod">
        <pc:chgData name="Andrey De Mello Moura" userId="70246695-a376-4fd4-b1df-ef12538e235e" providerId="ADAL" clId="{91A85CC2-4EB8-4656-8712-9C35C49997CA}" dt="2024-02-28T12:50:16.211" v="459" actId="27636"/>
        <pc:sldMkLst>
          <pc:docMk/>
          <pc:sldMk cId="2219361140" sldId="264"/>
        </pc:sldMkLst>
        <pc:spChg chg="add mod">
          <ac:chgData name="Andrey De Mello Moura" userId="70246695-a376-4fd4-b1df-ef12538e235e" providerId="ADAL" clId="{91A85CC2-4EB8-4656-8712-9C35C49997CA}" dt="2024-02-28T12:48:00.299" v="345" actId="13926"/>
          <ac:spMkLst>
            <pc:docMk/>
            <pc:sldMk cId="2219361140" sldId="264"/>
            <ac:spMk id="2" creationId="{D3DF11F0-9A7D-AEB9-75F2-DC9869E31A70}"/>
          </ac:spMkLst>
        </pc:spChg>
        <pc:spChg chg="del">
          <ac:chgData name="Andrey De Mello Moura" userId="70246695-a376-4fd4-b1df-ef12538e235e" providerId="ADAL" clId="{91A85CC2-4EB8-4656-8712-9C35C49997CA}" dt="2024-02-28T12:47:22.232" v="342" actId="478"/>
          <ac:spMkLst>
            <pc:docMk/>
            <pc:sldMk cId="2219361140" sldId="264"/>
            <ac:spMk id="5" creationId="{3B4C2029-9DED-0E13-99E3-CC244F24C3A0}"/>
          </ac:spMkLst>
        </pc:spChg>
        <pc:spChg chg="mod">
          <ac:chgData name="Andrey De Mello Moura" userId="70246695-a376-4fd4-b1df-ef12538e235e" providerId="ADAL" clId="{91A85CC2-4EB8-4656-8712-9C35C49997CA}" dt="2024-02-28T12:50:16.211" v="459" actId="27636"/>
          <ac:spMkLst>
            <pc:docMk/>
            <pc:sldMk cId="2219361140" sldId="264"/>
            <ac:spMk id="8" creationId="{85C8FCC3-DB96-6D82-EF12-8C00A14EE91B}"/>
          </ac:spMkLst>
        </pc:spChg>
      </pc:sldChg>
      <pc:sldChg chg="addSp delSp modSp add mod">
        <pc:chgData name="Andrey De Mello Moura" userId="70246695-a376-4fd4-b1df-ef12538e235e" providerId="ADAL" clId="{91A85CC2-4EB8-4656-8712-9C35C49997CA}" dt="2024-02-28T12:49:32.783" v="414" actId="20577"/>
        <pc:sldMkLst>
          <pc:docMk/>
          <pc:sldMk cId="1934808354" sldId="265"/>
        </pc:sldMkLst>
        <pc:spChg chg="del">
          <ac:chgData name="Andrey De Mello Moura" userId="70246695-a376-4fd4-b1df-ef12538e235e" providerId="ADAL" clId="{91A85CC2-4EB8-4656-8712-9C35C49997CA}" dt="2024-02-28T12:48:50.265" v="347" actId="478"/>
          <ac:spMkLst>
            <pc:docMk/>
            <pc:sldMk cId="1934808354" sldId="265"/>
            <ac:spMk id="2" creationId="{FE57095D-F110-2095-9A6D-09FBB7C83245}"/>
          </ac:spMkLst>
        </pc:spChg>
        <pc:spChg chg="add mod">
          <ac:chgData name="Andrey De Mello Moura" userId="70246695-a376-4fd4-b1df-ef12538e235e" providerId="ADAL" clId="{91A85CC2-4EB8-4656-8712-9C35C49997CA}" dt="2024-02-28T12:48:54.711" v="348"/>
          <ac:spMkLst>
            <pc:docMk/>
            <pc:sldMk cId="1934808354" sldId="265"/>
            <ac:spMk id="5" creationId="{0A413376-0CA6-ECCD-B710-4A1C958C2D4D}"/>
          </ac:spMkLst>
        </pc:spChg>
        <pc:spChg chg="mod">
          <ac:chgData name="Andrey De Mello Moura" userId="70246695-a376-4fd4-b1df-ef12538e235e" providerId="ADAL" clId="{91A85CC2-4EB8-4656-8712-9C35C49997CA}" dt="2024-02-28T12:49:32.783" v="414" actId="20577"/>
          <ac:spMkLst>
            <pc:docMk/>
            <pc:sldMk cId="1934808354" sldId="265"/>
            <ac:spMk id="8" creationId="{D9E52D07-2C18-A015-4D3A-E4B7F3108A11}"/>
          </ac:spMkLst>
        </pc:spChg>
      </pc:sldChg>
      <pc:sldChg chg="addSp delSp modSp add mod">
        <pc:chgData name="Andrey De Mello Moura" userId="70246695-a376-4fd4-b1df-ef12538e235e" providerId="ADAL" clId="{91A85CC2-4EB8-4656-8712-9C35C49997CA}" dt="2024-02-28T12:56:47.833" v="643"/>
        <pc:sldMkLst>
          <pc:docMk/>
          <pc:sldMk cId="3680466398" sldId="266"/>
        </pc:sldMkLst>
        <pc:spChg chg="add mod">
          <ac:chgData name="Andrey De Mello Moura" userId="70246695-a376-4fd4-b1df-ef12538e235e" providerId="ADAL" clId="{91A85CC2-4EB8-4656-8712-9C35C49997CA}" dt="2024-02-28T12:56:47.833" v="643"/>
          <ac:spMkLst>
            <pc:docMk/>
            <pc:sldMk cId="3680466398" sldId="266"/>
            <ac:spMk id="2" creationId="{6DCE9D4A-0818-AE2F-EA99-8D5F878E6CCA}"/>
          </ac:spMkLst>
        </pc:spChg>
        <pc:spChg chg="del">
          <ac:chgData name="Andrey De Mello Moura" userId="70246695-a376-4fd4-b1df-ef12538e235e" providerId="ADAL" clId="{91A85CC2-4EB8-4656-8712-9C35C49997CA}" dt="2024-02-28T12:56:41.274" v="642" actId="478"/>
          <ac:spMkLst>
            <pc:docMk/>
            <pc:sldMk cId="3680466398" sldId="266"/>
            <ac:spMk id="5" creationId="{3AA6FF83-C199-DCB2-AFB3-E5581C10DE0C}"/>
          </ac:spMkLst>
        </pc:spChg>
        <pc:spChg chg="mod">
          <ac:chgData name="Andrey De Mello Moura" userId="70246695-a376-4fd4-b1df-ef12538e235e" providerId="ADAL" clId="{91A85CC2-4EB8-4656-8712-9C35C49997CA}" dt="2024-02-28T12:56:24.578" v="641" actId="6549"/>
          <ac:spMkLst>
            <pc:docMk/>
            <pc:sldMk cId="3680466398" sldId="266"/>
            <ac:spMk id="8" creationId="{2EEE4EBF-ED41-71FC-0250-B9F51498A0FF}"/>
          </ac:spMkLst>
        </pc:spChg>
      </pc:sldChg>
      <pc:sldChg chg="addSp delSp modSp add mod">
        <pc:chgData name="Andrey De Mello Moura" userId="70246695-a376-4fd4-b1df-ef12538e235e" providerId="ADAL" clId="{91A85CC2-4EB8-4656-8712-9C35C49997CA}" dt="2024-02-28T13:07:44.087" v="647"/>
        <pc:sldMkLst>
          <pc:docMk/>
          <pc:sldMk cId="3404953492" sldId="267"/>
        </pc:sldMkLst>
        <pc:spChg chg="del mod">
          <ac:chgData name="Andrey De Mello Moura" userId="70246695-a376-4fd4-b1df-ef12538e235e" providerId="ADAL" clId="{91A85CC2-4EB8-4656-8712-9C35C49997CA}" dt="2024-02-28T13:07:38.803" v="646" actId="478"/>
          <ac:spMkLst>
            <pc:docMk/>
            <pc:sldMk cId="3404953492" sldId="267"/>
            <ac:spMk id="2" creationId="{662B2853-BDC1-D05C-7315-D985E860F231}"/>
          </ac:spMkLst>
        </pc:spChg>
        <pc:spChg chg="add mod">
          <ac:chgData name="Andrey De Mello Moura" userId="70246695-a376-4fd4-b1df-ef12538e235e" providerId="ADAL" clId="{91A85CC2-4EB8-4656-8712-9C35C49997CA}" dt="2024-02-28T13:07:44.087" v="647"/>
          <ac:spMkLst>
            <pc:docMk/>
            <pc:sldMk cId="3404953492" sldId="267"/>
            <ac:spMk id="5" creationId="{0F6BDEA7-FF2A-E749-A1E9-46453DD64997}"/>
          </ac:spMkLst>
        </pc:spChg>
      </pc:sldChg>
      <pc:sldChg chg="addSp delSp modSp add mod">
        <pc:chgData name="Andrey De Mello Moura" userId="70246695-a376-4fd4-b1df-ef12538e235e" providerId="ADAL" clId="{91A85CC2-4EB8-4656-8712-9C35C49997CA}" dt="2024-02-28T13:10:34.501" v="709" actId="13926"/>
        <pc:sldMkLst>
          <pc:docMk/>
          <pc:sldMk cId="4077512338" sldId="268"/>
        </pc:sldMkLst>
        <pc:spChg chg="add mod">
          <ac:chgData name="Andrey De Mello Moura" userId="70246695-a376-4fd4-b1df-ef12538e235e" providerId="ADAL" clId="{91A85CC2-4EB8-4656-8712-9C35C49997CA}" dt="2024-02-28T13:10:34.501" v="709" actId="13926"/>
          <ac:spMkLst>
            <pc:docMk/>
            <pc:sldMk cId="4077512338" sldId="268"/>
            <ac:spMk id="2" creationId="{B7613833-B6F3-CAF8-B7FC-DF107F7E37CE}"/>
          </ac:spMkLst>
        </pc:spChg>
        <pc:spChg chg="del">
          <ac:chgData name="Andrey De Mello Moura" userId="70246695-a376-4fd4-b1df-ef12538e235e" providerId="ADAL" clId="{91A85CC2-4EB8-4656-8712-9C35C49997CA}" dt="2024-02-28T13:08:40.163" v="649" actId="478"/>
          <ac:spMkLst>
            <pc:docMk/>
            <pc:sldMk cId="4077512338" sldId="268"/>
            <ac:spMk id="5" creationId="{5332D9C4-6785-7825-2262-A6E28FB4F17E}"/>
          </ac:spMkLst>
        </pc:spChg>
      </pc:sldChg>
      <pc:sldChg chg="addSp delSp modSp add mod">
        <pc:chgData name="Andrey De Mello Moura" userId="70246695-a376-4fd4-b1df-ef12538e235e" providerId="ADAL" clId="{91A85CC2-4EB8-4656-8712-9C35C49997CA}" dt="2024-02-28T13:13:20.319" v="736" actId="27636"/>
        <pc:sldMkLst>
          <pc:docMk/>
          <pc:sldMk cId="4076670639" sldId="269"/>
        </pc:sldMkLst>
        <pc:spChg chg="del">
          <ac:chgData name="Andrey De Mello Moura" userId="70246695-a376-4fd4-b1df-ef12538e235e" providerId="ADAL" clId="{91A85CC2-4EB8-4656-8712-9C35C49997CA}" dt="2024-02-28T13:11:43.026" v="711" actId="478"/>
          <ac:spMkLst>
            <pc:docMk/>
            <pc:sldMk cId="4076670639" sldId="269"/>
            <ac:spMk id="2" creationId="{9F4DBEEB-D64E-8FD0-B011-7A9407664206}"/>
          </ac:spMkLst>
        </pc:spChg>
        <pc:spChg chg="add mod">
          <ac:chgData name="Andrey De Mello Moura" userId="70246695-a376-4fd4-b1df-ef12538e235e" providerId="ADAL" clId="{91A85CC2-4EB8-4656-8712-9C35C49997CA}" dt="2024-02-28T13:11:49.680" v="712"/>
          <ac:spMkLst>
            <pc:docMk/>
            <pc:sldMk cId="4076670639" sldId="269"/>
            <ac:spMk id="5" creationId="{A8727345-8926-3E4C-F545-60AE33E8B4BA}"/>
          </ac:spMkLst>
        </pc:spChg>
        <pc:spChg chg="mod">
          <ac:chgData name="Andrey De Mello Moura" userId="70246695-a376-4fd4-b1df-ef12538e235e" providerId="ADAL" clId="{91A85CC2-4EB8-4656-8712-9C35C49997CA}" dt="2024-02-28T13:13:20.319" v="736" actId="27636"/>
          <ac:spMkLst>
            <pc:docMk/>
            <pc:sldMk cId="4076670639" sldId="269"/>
            <ac:spMk id="8" creationId="{2CD5C9F5-0A99-54B4-A345-604636B5D5BB}"/>
          </ac:spMkLst>
        </pc:spChg>
      </pc:sldChg>
      <pc:sldChg chg="addSp delSp modSp add mod">
        <pc:chgData name="Andrey De Mello Moura" userId="70246695-a376-4fd4-b1df-ef12538e235e" providerId="ADAL" clId="{91A85CC2-4EB8-4656-8712-9C35C49997CA}" dt="2024-02-28T13:14:11.312" v="739"/>
        <pc:sldMkLst>
          <pc:docMk/>
          <pc:sldMk cId="2515135441" sldId="270"/>
        </pc:sldMkLst>
        <pc:spChg chg="add mod">
          <ac:chgData name="Andrey De Mello Moura" userId="70246695-a376-4fd4-b1df-ef12538e235e" providerId="ADAL" clId="{91A85CC2-4EB8-4656-8712-9C35C49997CA}" dt="2024-02-28T13:14:11.312" v="739"/>
          <ac:spMkLst>
            <pc:docMk/>
            <pc:sldMk cId="2515135441" sldId="270"/>
            <ac:spMk id="2" creationId="{949613A7-BB47-668D-B604-52EB75D96E9D}"/>
          </ac:spMkLst>
        </pc:spChg>
        <pc:spChg chg="del">
          <ac:chgData name="Andrey De Mello Moura" userId="70246695-a376-4fd4-b1df-ef12538e235e" providerId="ADAL" clId="{91A85CC2-4EB8-4656-8712-9C35C49997CA}" dt="2024-02-28T13:14:05.587" v="738" actId="478"/>
          <ac:spMkLst>
            <pc:docMk/>
            <pc:sldMk cId="2515135441" sldId="270"/>
            <ac:spMk id="5" creationId="{C4ECF300-4FA7-C397-0EA7-179167CF096B}"/>
          </ac:spMkLst>
        </pc:spChg>
      </pc:sldChg>
      <pc:sldChg chg="addSp delSp modSp add mod">
        <pc:chgData name="Andrey De Mello Moura" userId="70246695-a376-4fd4-b1df-ef12538e235e" providerId="ADAL" clId="{91A85CC2-4EB8-4656-8712-9C35C49997CA}" dt="2024-02-28T13:15:37.415" v="866" actId="20577"/>
        <pc:sldMkLst>
          <pc:docMk/>
          <pc:sldMk cId="2746354634" sldId="271"/>
        </pc:sldMkLst>
        <pc:spChg chg="del">
          <ac:chgData name="Andrey De Mello Moura" userId="70246695-a376-4fd4-b1df-ef12538e235e" providerId="ADAL" clId="{91A85CC2-4EB8-4656-8712-9C35C49997CA}" dt="2024-02-28T13:14:47.946" v="741" actId="478"/>
          <ac:spMkLst>
            <pc:docMk/>
            <pc:sldMk cId="2746354634" sldId="271"/>
            <ac:spMk id="2" creationId="{A1939BB3-A80B-D3F1-A6C2-BB28AAEB7542}"/>
          </ac:spMkLst>
        </pc:spChg>
        <pc:spChg chg="add mod">
          <ac:chgData name="Andrey De Mello Moura" userId="70246695-a376-4fd4-b1df-ef12538e235e" providerId="ADAL" clId="{91A85CC2-4EB8-4656-8712-9C35C49997CA}" dt="2024-02-28T13:15:02.961" v="788" actId="1035"/>
          <ac:spMkLst>
            <pc:docMk/>
            <pc:sldMk cId="2746354634" sldId="271"/>
            <ac:spMk id="5" creationId="{1C73F9B7-D100-115B-2E66-9148A5802F9D}"/>
          </ac:spMkLst>
        </pc:spChg>
        <pc:spChg chg="mod">
          <ac:chgData name="Andrey De Mello Moura" userId="70246695-a376-4fd4-b1df-ef12538e235e" providerId="ADAL" clId="{91A85CC2-4EB8-4656-8712-9C35C49997CA}" dt="2024-02-28T13:15:37.415" v="866" actId="20577"/>
          <ac:spMkLst>
            <pc:docMk/>
            <pc:sldMk cId="2746354634" sldId="271"/>
            <ac:spMk id="8" creationId="{E8C0E313-E0F9-EAB7-EE15-5D1993660D02}"/>
          </ac:spMkLst>
        </pc:spChg>
      </pc:sldChg>
      <pc:sldChg chg="addSp delSp modSp add mod">
        <pc:chgData name="Andrey De Mello Moura" userId="70246695-a376-4fd4-b1df-ef12538e235e" providerId="ADAL" clId="{91A85CC2-4EB8-4656-8712-9C35C49997CA}" dt="2024-02-28T13:47:42.938" v="1221" actId="20577"/>
        <pc:sldMkLst>
          <pc:docMk/>
          <pc:sldMk cId="2756153054" sldId="272"/>
        </pc:sldMkLst>
        <pc:spChg chg="add mod">
          <ac:chgData name="Andrey De Mello Moura" userId="70246695-a376-4fd4-b1df-ef12538e235e" providerId="ADAL" clId="{91A85CC2-4EB8-4656-8712-9C35C49997CA}" dt="2024-02-28T13:47:42.938" v="1221" actId="20577"/>
          <ac:spMkLst>
            <pc:docMk/>
            <pc:sldMk cId="2756153054" sldId="272"/>
            <ac:spMk id="2" creationId="{A6BEF278-1D54-7C31-80C1-74B9D0E01189}"/>
          </ac:spMkLst>
        </pc:spChg>
        <pc:spChg chg="del">
          <ac:chgData name="Andrey De Mello Moura" userId="70246695-a376-4fd4-b1df-ef12538e235e" providerId="ADAL" clId="{91A85CC2-4EB8-4656-8712-9C35C49997CA}" dt="2024-02-28T13:16:37.596" v="882" actId="478"/>
          <ac:spMkLst>
            <pc:docMk/>
            <pc:sldMk cId="2756153054" sldId="272"/>
            <ac:spMk id="5" creationId="{95838B15-786C-1B02-EB42-075F497DEA89}"/>
          </ac:spMkLst>
        </pc:spChg>
        <pc:spChg chg="mod">
          <ac:chgData name="Andrey De Mello Moura" userId="70246695-a376-4fd4-b1df-ef12538e235e" providerId="ADAL" clId="{91A85CC2-4EB8-4656-8712-9C35C49997CA}" dt="2024-02-28T13:16:27.968" v="881" actId="27636"/>
          <ac:spMkLst>
            <pc:docMk/>
            <pc:sldMk cId="2756153054" sldId="272"/>
            <ac:spMk id="8" creationId="{336E22D6-1554-6302-0A42-4C8A9BBEB4DA}"/>
          </ac:spMkLst>
        </pc:spChg>
      </pc:sldChg>
      <pc:sldChg chg="addSp delSp modSp add mod">
        <pc:chgData name="Andrey De Mello Moura" userId="70246695-a376-4fd4-b1df-ef12538e235e" providerId="ADAL" clId="{91A85CC2-4EB8-4656-8712-9C35C49997CA}" dt="2024-02-28T13:18:18.180" v="912" actId="27636"/>
        <pc:sldMkLst>
          <pc:docMk/>
          <pc:sldMk cId="553799939" sldId="273"/>
        </pc:sldMkLst>
        <pc:spChg chg="del">
          <ac:chgData name="Andrey De Mello Moura" userId="70246695-a376-4fd4-b1df-ef12538e235e" providerId="ADAL" clId="{91A85CC2-4EB8-4656-8712-9C35C49997CA}" dt="2024-02-28T13:17:19.938" v="885" actId="478"/>
          <ac:spMkLst>
            <pc:docMk/>
            <pc:sldMk cId="553799939" sldId="273"/>
            <ac:spMk id="2" creationId="{8A7FB420-950E-6A72-4547-29F14A3A5BDC}"/>
          </ac:spMkLst>
        </pc:spChg>
        <pc:spChg chg="add mod">
          <ac:chgData name="Andrey De Mello Moura" userId="70246695-a376-4fd4-b1df-ef12538e235e" providerId="ADAL" clId="{91A85CC2-4EB8-4656-8712-9C35C49997CA}" dt="2024-02-28T13:17:25.327" v="886"/>
          <ac:spMkLst>
            <pc:docMk/>
            <pc:sldMk cId="553799939" sldId="273"/>
            <ac:spMk id="5" creationId="{5BD7958A-D5A4-E7FD-8AD1-4B7DAD2837B7}"/>
          </ac:spMkLst>
        </pc:spChg>
        <pc:spChg chg="mod">
          <ac:chgData name="Andrey De Mello Moura" userId="70246695-a376-4fd4-b1df-ef12538e235e" providerId="ADAL" clId="{91A85CC2-4EB8-4656-8712-9C35C49997CA}" dt="2024-02-28T13:18:18.180" v="912" actId="27636"/>
          <ac:spMkLst>
            <pc:docMk/>
            <pc:sldMk cId="553799939" sldId="273"/>
            <ac:spMk id="8" creationId="{DF2777E3-C1C7-1823-8E71-FB6013294D89}"/>
          </ac:spMkLst>
        </pc:spChg>
      </pc:sldChg>
      <pc:sldChg chg="addSp delSp modSp add mod">
        <pc:chgData name="Andrey De Mello Moura" userId="70246695-a376-4fd4-b1df-ef12538e235e" providerId="ADAL" clId="{91A85CC2-4EB8-4656-8712-9C35C49997CA}" dt="2024-02-28T13:26:47.167" v="1219" actId="20577"/>
        <pc:sldMkLst>
          <pc:docMk/>
          <pc:sldMk cId="854281079" sldId="274"/>
        </pc:sldMkLst>
        <pc:spChg chg="add mod">
          <ac:chgData name="Andrey De Mello Moura" userId="70246695-a376-4fd4-b1df-ef12538e235e" providerId="ADAL" clId="{91A85CC2-4EB8-4656-8712-9C35C49997CA}" dt="2024-02-28T13:26:47.167" v="1219" actId="20577"/>
          <ac:spMkLst>
            <pc:docMk/>
            <pc:sldMk cId="854281079" sldId="274"/>
            <ac:spMk id="2" creationId="{E9C233B5-44BF-C8FF-3BDB-D23E16126080}"/>
          </ac:spMkLst>
        </pc:spChg>
        <pc:spChg chg="del">
          <ac:chgData name="Andrey De Mello Moura" userId="70246695-a376-4fd4-b1df-ef12538e235e" providerId="ADAL" clId="{91A85CC2-4EB8-4656-8712-9C35C49997CA}" dt="2024-02-28T13:19:17.715" v="968" actId="478"/>
          <ac:spMkLst>
            <pc:docMk/>
            <pc:sldMk cId="854281079" sldId="274"/>
            <ac:spMk id="5" creationId="{1452AF37-D5D1-A322-2335-BBFECFC7FB46}"/>
          </ac:spMkLst>
        </pc:spChg>
        <pc:spChg chg="mod">
          <ac:chgData name="Andrey De Mello Moura" userId="70246695-a376-4fd4-b1df-ef12538e235e" providerId="ADAL" clId="{91A85CC2-4EB8-4656-8712-9C35C49997CA}" dt="2024-02-28T13:19:07.240" v="967" actId="6549"/>
          <ac:spMkLst>
            <pc:docMk/>
            <pc:sldMk cId="854281079" sldId="274"/>
            <ac:spMk id="8" creationId="{D8E8AFEB-73F9-61A3-AF4C-EDB0EBF1C521}"/>
          </ac:spMkLst>
        </pc:spChg>
      </pc:sldChg>
      <pc:sldChg chg="modSp add mod">
        <pc:chgData name="Andrey De Mello Moura" userId="70246695-a376-4fd4-b1df-ef12538e235e" providerId="ADAL" clId="{91A85CC2-4EB8-4656-8712-9C35C49997CA}" dt="2024-02-28T14:40:55.369" v="1249" actId="20577"/>
        <pc:sldMkLst>
          <pc:docMk/>
          <pc:sldMk cId="3143800268" sldId="275"/>
        </pc:sldMkLst>
        <pc:spChg chg="mod">
          <ac:chgData name="Andrey De Mello Moura" userId="70246695-a376-4fd4-b1df-ef12538e235e" providerId="ADAL" clId="{91A85CC2-4EB8-4656-8712-9C35C49997CA}" dt="2024-02-28T14:40:55.369" v="1249" actId="20577"/>
          <ac:spMkLst>
            <pc:docMk/>
            <pc:sldMk cId="3143800268" sldId="275"/>
            <ac:spMk id="2" creationId="{349EA9E5-71A7-C67D-DAD6-295F8A8308BD}"/>
          </ac:spMkLst>
        </pc:spChg>
      </pc:sldChg>
      <pc:sldChg chg="addSp delSp modSp add mod">
        <pc:chgData name="Andrey De Mello Moura" userId="70246695-a376-4fd4-b1df-ef12538e235e" providerId="ADAL" clId="{91A85CC2-4EB8-4656-8712-9C35C49997CA}" dt="2024-02-28T14:41:39.402" v="1256" actId="1076"/>
        <pc:sldMkLst>
          <pc:docMk/>
          <pc:sldMk cId="2276195667" sldId="276"/>
        </pc:sldMkLst>
        <pc:spChg chg="del">
          <ac:chgData name="Andrey De Mello Moura" userId="70246695-a376-4fd4-b1df-ef12538e235e" providerId="ADAL" clId="{91A85CC2-4EB8-4656-8712-9C35C49997CA}" dt="2024-02-28T14:41:11.041" v="1251" actId="478"/>
          <ac:spMkLst>
            <pc:docMk/>
            <pc:sldMk cId="2276195667" sldId="276"/>
            <ac:spMk id="2" creationId="{8E1DB680-5B39-3D0C-8995-D848915AA980}"/>
          </ac:spMkLst>
        </pc:spChg>
        <pc:spChg chg="del">
          <ac:chgData name="Andrey De Mello Moura" userId="70246695-a376-4fd4-b1df-ef12538e235e" providerId="ADAL" clId="{91A85CC2-4EB8-4656-8712-9C35C49997CA}" dt="2024-02-28T14:41:12.803" v="1252" actId="478"/>
          <ac:spMkLst>
            <pc:docMk/>
            <pc:sldMk cId="2276195667" sldId="276"/>
            <ac:spMk id="8" creationId="{57C25CDF-36A7-4736-BD71-24349CF54122}"/>
          </ac:spMkLst>
        </pc:spChg>
        <pc:picChg chg="add mod">
          <ac:chgData name="Andrey De Mello Moura" userId="70246695-a376-4fd4-b1df-ef12538e235e" providerId="ADAL" clId="{91A85CC2-4EB8-4656-8712-9C35C49997CA}" dt="2024-02-28T14:41:39.402" v="1256" actId="1076"/>
          <ac:picMkLst>
            <pc:docMk/>
            <pc:sldMk cId="2276195667" sldId="276"/>
            <ac:picMk id="6" creationId="{6E6A95E4-10B4-9B27-5729-C73A448E1C74}"/>
          </ac:picMkLst>
        </pc:picChg>
      </pc:sldChg>
      <pc:sldChg chg="addSp delSp modSp add mod">
        <pc:chgData name="Andrey De Mello Moura" userId="70246695-a376-4fd4-b1df-ef12538e235e" providerId="ADAL" clId="{91A85CC2-4EB8-4656-8712-9C35C49997CA}" dt="2024-02-28T14:53:03.993" v="1274" actId="1076"/>
        <pc:sldMkLst>
          <pc:docMk/>
          <pc:sldMk cId="164147644" sldId="277"/>
        </pc:sldMkLst>
        <pc:picChg chg="add del mod">
          <ac:chgData name="Andrey De Mello Moura" userId="70246695-a376-4fd4-b1df-ef12538e235e" providerId="ADAL" clId="{91A85CC2-4EB8-4656-8712-9C35C49997CA}" dt="2024-02-28T14:52:45.867" v="1270" actId="478"/>
          <ac:picMkLst>
            <pc:docMk/>
            <pc:sldMk cId="164147644" sldId="277"/>
            <ac:picMk id="5" creationId="{BC5CDB56-FEAB-85FB-30B9-6288F2E8B742}"/>
          </ac:picMkLst>
        </pc:picChg>
        <pc:picChg chg="del">
          <ac:chgData name="Andrey De Mello Moura" userId="70246695-a376-4fd4-b1df-ef12538e235e" providerId="ADAL" clId="{91A85CC2-4EB8-4656-8712-9C35C49997CA}" dt="2024-02-28T14:41:53.313" v="1258" actId="478"/>
          <ac:picMkLst>
            <pc:docMk/>
            <pc:sldMk cId="164147644" sldId="277"/>
            <ac:picMk id="6" creationId="{F07194CD-7EA9-B4AD-6583-8D32B5846B3C}"/>
          </ac:picMkLst>
        </pc:picChg>
        <pc:picChg chg="add mod">
          <ac:chgData name="Andrey De Mello Moura" userId="70246695-a376-4fd4-b1df-ef12538e235e" providerId="ADAL" clId="{91A85CC2-4EB8-4656-8712-9C35C49997CA}" dt="2024-02-28T14:53:03.993" v="1274" actId="1076"/>
          <ac:picMkLst>
            <pc:docMk/>
            <pc:sldMk cId="164147644" sldId="277"/>
            <ac:picMk id="9" creationId="{45BC51B8-4C10-A78D-8478-54C1EFF8AB2A}"/>
          </ac:picMkLst>
        </pc:picChg>
      </pc:sldChg>
      <pc:sldChg chg="addSp delSp modSp add mod">
        <pc:chgData name="Andrey De Mello Moura" userId="70246695-a376-4fd4-b1df-ef12538e235e" providerId="ADAL" clId="{91A85CC2-4EB8-4656-8712-9C35C49997CA}" dt="2024-02-28T14:53:34.723" v="1278" actId="1076"/>
        <pc:sldMkLst>
          <pc:docMk/>
          <pc:sldMk cId="3035837718" sldId="278"/>
        </pc:sldMkLst>
        <pc:picChg chg="del">
          <ac:chgData name="Andrey De Mello Moura" userId="70246695-a376-4fd4-b1df-ef12538e235e" providerId="ADAL" clId="{91A85CC2-4EB8-4656-8712-9C35C49997CA}" dt="2024-02-28T14:42:29.130" v="1264" actId="478"/>
          <ac:picMkLst>
            <pc:docMk/>
            <pc:sldMk cId="3035837718" sldId="278"/>
            <ac:picMk id="5" creationId="{760EB154-D94A-978A-6537-8D5C16AC57CA}"/>
          </ac:picMkLst>
        </pc:picChg>
        <pc:picChg chg="add del mod">
          <ac:chgData name="Andrey De Mello Moura" userId="70246695-a376-4fd4-b1df-ef12538e235e" providerId="ADAL" clId="{91A85CC2-4EB8-4656-8712-9C35C49997CA}" dt="2024-02-28T14:52:43.115" v="1269" actId="478"/>
          <ac:picMkLst>
            <pc:docMk/>
            <pc:sldMk cId="3035837718" sldId="278"/>
            <ac:picMk id="6" creationId="{7DC9F8C2-52BF-C065-380F-52901A298E6C}"/>
          </ac:picMkLst>
        </pc:picChg>
        <pc:picChg chg="add mod">
          <ac:chgData name="Andrey De Mello Moura" userId="70246695-a376-4fd4-b1df-ef12538e235e" providerId="ADAL" clId="{91A85CC2-4EB8-4656-8712-9C35C49997CA}" dt="2024-02-28T14:53:34.723" v="1278" actId="1076"/>
          <ac:picMkLst>
            <pc:docMk/>
            <pc:sldMk cId="3035837718" sldId="278"/>
            <ac:picMk id="9" creationId="{100D4A70-5A02-936F-4912-DF213A1419AF}"/>
          </ac:picMkLst>
        </pc:picChg>
      </pc:sldChg>
      <pc:sldChg chg="addSp delSp modSp add mod">
        <pc:chgData name="Andrey De Mello Moura" userId="70246695-a376-4fd4-b1df-ef12538e235e" providerId="ADAL" clId="{91A85CC2-4EB8-4656-8712-9C35C49997CA}" dt="2024-02-28T15:24:19.099" v="1316" actId="962"/>
        <pc:sldMkLst>
          <pc:docMk/>
          <pc:sldMk cId="1776645504" sldId="279"/>
        </pc:sldMkLst>
        <pc:picChg chg="add mod">
          <ac:chgData name="Andrey De Mello Moura" userId="70246695-a376-4fd4-b1df-ef12538e235e" providerId="ADAL" clId="{91A85CC2-4EB8-4656-8712-9C35C49997CA}" dt="2024-02-28T15:24:19.099" v="1316" actId="962"/>
          <ac:picMkLst>
            <pc:docMk/>
            <pc:sldMk cId="1776645504" sldId="279"/>
            <ac:picMk id="5" creationId="{092A76FA-4281-D27B-66DB-428FEA166ACC}"/>
          </ac:picMkLst>
        </pc:picChg>
        <pc:picChg chg="del">
          <ac:chgData name="Andrey De Mello Moura" userId="70246695-a376-4fd4-b1df-ef12538e235e" providerId="ADAL" clId="{91A85CC2-4EB8-4656-8712-9C35C49997CA}" dt="2024-02-28T15:23:50.413" v="1280" actId="478"/>
          <ac:picMkLst>
            <pc:docMk/>
            <pc:sldMk cId="1776645504" sldId="279"/>
            <ac:picMk id="9" creationId="{80EE3FF2-15D2-62B1-4267-910CA05BBF28}"/>
          </ac:picMkLst>
        </pc:picChg>
      </pc:sldChg>
      <pc:sldChg chg="addSp delSp modSp add mod">
        <pc:chgData name="Andrey De Mello Moura" userId="70246695-a376-4fd4-b1df-ef12538e235e" providerId="ADAL" clId="{91A85CC2-4EB8-4656-8712-9C35C49997CA}" dt="2024-02-28T15:25:01.392" v="1325" actId="1076"/>
        <pc:sldMkLst>
          <pc:docMk/>
          <pc:sldMk cId="1290603109" sldId="280"/>
        </pc:sldMkLst>
        <pc:picChg chg="del">
          <ac:chgData name="Andrey De Mello Moura" userId="70246695-a376-4fd4-b1df-ef12538e235e" providerId="ADAL" clId="{91A85CC2-4EB8-4656-8712-9C35C49997CA}" dt="2024-02-28T15:24:31.124" v="1319" actId="478"/>
          <ac:picMkLst>
            <pc:docMk/>
            <pc:sldMk cId="1290603109" sldId="280"/>
            <ac:picMk id="5" creationId="{8E6AE70B-DC03-3E11-BA7D-2221D61A0AC6}"/>
          </ac:picMkLst>
        </pc:picChg>
        <pc:picChg chg="add mod">
          <ac:chgData name="Andrey De Mello Moura" userId="70246695-a376-4fd4-b1df-ef12538e235e" providerId="ADAL" clId="{91A85CC2-4EB8-4656-8712-9C35C49997CA}" dt="2024-02-28T15:25:01.392" v="1325" actId="1076"/>
          <ac:picMkLst>
            <pc:docMk/>
            <pc:sldMk cId="1290603109" sldId="280"/>
            <ac:picMk id="6" creationId="{E453B4E6-7A21-40D2-F344-A8F7B1BE2390}"/>
          </ac:picMkLst>
        </pc:picChg>
      </pc:sldChg>
      <pc:sldChg chg="addSp delSp modSp add mod">
        <pc:chgData name="Andrey De Mello Moura" userId="70246695-a376-4fd4-b1df-ef12538e235e" providerId="ADAL" clId="{91A85CC2-4EB8-4656-8712-9C35C49997CA}" dt="2024-02-28T15:25:27.824" v="1329" actId="1076"/>
        <pc:sldMkLst>
          <pc:docMk/>
          <pc:sldMk cId="3890249828" sldId="281"/>
        </pc:sldMkLst>
        <pc:picChg chg="del">
          <ac:chgData name="Andrey De Mello Moura" userId="70246695-a376-4fd4-b1df-ef12538e235e" providerId="ADAL" clId="{91A85CC2-4EB8-4656-8712-9C35C49997CA}" dt="2024-02-28T15:24:33.058" v="1320" actId="478"/>
          <ac:picMkLst>
            <pc:docMk/>
            <pc:sldMk cId="3890249828" sldId="281"/>
            <ac:picMk id="5" creationId="{06609667-65AA-CA45-5C99-E1BFC025B273}"/>
          </ac:picMkLst>
        </pc:picChg>
        <pc:picChg chg="add mod">
          <ac:chgData name="Andrey De Mello Moura" userId="70246695-a376-4fd4-b1df-ef12538e235e" providerId="ADAL" clId="{91A85CC2-4EB8-4656-8712-9C35C49997CA}" dt="2024-02-28T15:25:27.824" v="1329" actId="1076"/>
          <ac:picMkLst>
            <pc:docMk/>
            <pc:sldMk cId="3890249828" sldId="281"/>
            <ac:picMk id="6" creationId="{A0B17BD2-FBE3-7D33-B0D9-0832A15F13CA}"/>
          </ac:picMkLst>
        </pc:picChg>
      </pc:sldChg>
      <pc:sldChg chg="addSp modSp add mod">
        <pc:chgData name="Andrey De Mello Moura" userId="70246695-a376-4fd4-b1df-ef12538e235e" providerId="ADAL" clId="{91A85CC2-4EB8-4656-8712-9C35C49997CA}" dt="2024-02-28T15:25:44.491" v="1333" actId="1076"/>
        <pc:sldMkLst>
          <pc:docMk/>
          <pc:sldMk cId="28553698" sldId="282"/>
        </pc:sldMkLst>
        <pc:picChg chg="add mod">
          <ac:chgData name="Andrey De Mello Moura" userId="70246695-a376-4fd4-b1df-ef12538e235e" providerId="ADAL" clId="{91A85CC2-4EB8-4656-8712-9C35C49997CA}" dt="2024-02-28T15:25:44.491" v="1333" actId="1076"/>
          <ac:picMkLst>
            <pc:docMk/>
            <pc:sldMk cId="28553698" sldId="282"/>
            <ac:picMk id="5" creationId="{2537E90C-A558-C50F-F100-A1316600AE8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98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22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64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49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2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64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97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29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27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71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04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28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2FA27F62-569A-CAB0-996D-3E8372FAF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1552" y="932465"/>
            <a:ext cx="6788896" cy="499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3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B53D6-38A1-FA00-F015-8E48E8DCB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28B7D8D-9E38-8738-0E35-A7D522890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B4C1CC6-88E7-74D1-A172-0CEDAA304AA6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EEE4EBF-ED41-71FC-0250-B9F51498A0FF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805440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dirty="0">
                <a:effectLst/>
                <a:latin typeface="Arial" panose="020B0604020202020204" pitchFamily="34" charset="0"/>
              </a:rPr>
              <a:t>Credenciamento – Parâmetros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77B0779E-052A-13D9-168F-704489DB4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CE9D4A-0818-AE2F-EA99-8D5F878E6CCA}"/>
              </a:ext>
            </a:extLst>
          </p:cNvPr>
          <p:cNvSpPr txBox="1">
            <a:spLocks/>
          </p:cNvSpPr>
          <p:nvPr/>
        </p:nvSpPr>
        <p:spPr>
          <a:xfrm>
            <a:off x="569191" y="2396253"/>
            <a:ext cx="10754698" cy="3057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b="0" i="0" dirty="0"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b="0" i="0" dirty="0"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b="0" i="0" dirty="0"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b="0" i="0" dirty="0">
                <a:effectLst/>
                <a:latin typeface="Arial" panose="020B0604020202020204" pitchFamily="34" charset="0"/>
              </a:rPr>
              <a:t>Resolução CMN nº 4.963/2021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b="0" i="0" dirty="0"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b="0" i="0" dirty="0"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Histórico</a:t>
            </a:r>
            <a:r>
              <a:rPr lang="pt-BR" sz="2400" b="0" i="0" dirty="0">
                <a:effectLst/>
                <a:latin typeface="Arial" panose="020B0604020202020204" pitchFamily="34" charset="0"/>
              </a:rPr>
              <a:t> e </a:t>
            </a:r>
            <a:r>
              <a:rPr lang="pt-BR" sz="2400" b="0" i="0" dirty="0"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exper</a:t>
            </a:r>
            <a:r>
              <a:rPr lang="pt-BR" sz="2400" dirty="0">
                <a:highlight>
                  <a:srgbClr val="C0C0C0"/>
                </a:highlight>
                <a:latin typeface="Arial" panose="020B0604020202020204" pitchFamily="34" charset="0"/>
              </a:rPr>
              <a:t>iência de atuação</a:t>
            </a:r>
            <a:r>
              <a:rPr lang="pt-BR" sz="2400" dirty="0">
                <a:latin typeface="Arial" panose="020B0604020202020204" pitchFamily="34" charset="0"/>
              </a:rPr>
              <a:t>;</a:t>
            </a:r>
            <a:endParaRPr lang="pt-BR" sz="2400" b="0" i="0" dirty="0">
              <a:effectLst/>
              <a:latin typeface="Arial" panose="020B0604020202020204" pitchFamily="34" charset="0"/>
            </a:endParaRPr>
          </a:p>
          <a:p>
            <a:pPr algn="l"/>
            <a:endParaRPr lang="pt-BR" sz="2400" b="0" i="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pt-BR" sz="2400" b="0" i="0" dirty="0">
                <a:effectLst/>
                <a:latin typeface="Arial" panose="020B0604020202020204" pitchFamily="34" charset="0"/>
              </a:rPr>
              <a:t>• Volume de recursos sob gestão e administração da instituição;</a:t>
            </a:r>
          </a:p>
          <a:p>
            <a:pPr algn="l"/>
            <a:r>
              <a:rPr lang="pt-BR" sz="2400" dirty="0">
                <a:latin typeface="Arial" panose="020B0604020202020204" pitchFamily="34" charset="0"/>
              </a:rPr>
              <a:t>solidez patrimonial;</a:t>
            </a:r>
          </a:p>
          <a:p>
            <a:pPr algn="l"/>
            <a:endParaRPr lang="pt-BR" sz="2400" b="0" i="0" dirty="0"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b="0" i="0" dirty="0">
                <a:effectLst/>
                <a:latin typeface="Arial" panose="020B0604020202020204" pitchFamily="34" charset="0"/>
              </a:rPr>
              <a:t>A exposição ao risco reputacional;</a:t>
            </a:r>
          </a:p>
          <a:p>
            <a:pPr algn="l"/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</a:rPr>
              <a:t>Padrão ético de conduta;</a:t>
            </a:r>
          </a:p>
          <a:p>
            <a:pPr algn="l"/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</a:rPr>
              <a:t>Aderência da rentabilidade a indicadores de desempenho.</a:t>
            </a:r>
          </a:p>
        </p:txBody>
      </p:sp>
    </p:spTree>
    <p:extLst>
      <p:ext uri="{BB962C8B-B14F-4D97-AF65-F5344CB8AC3E}">
        <p14:creationId xmlns:p14="http://schemas.microsoft.com/office/powerpoint/2010/main" val="3680466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4F70D-A68B-7467-59EB-CD3D6828E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97A3BB5-EC3A-6D9D-14D8-D2E9B62AB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31AAFD7-D2CF-BDF8-9E3D-C380ACD35716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966E670-75BD-3BFC-9CD0-C053D3F2F6A7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805440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dirty="0">
                <a:effectLst/>
                <a:latin typeface="Arial" panose="020B0604020202020204" pitchFamily="34" charset="0"/>
              </a:rPr>
              <a:t>Credenciamento – Parâmetros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1FBFAE3-30C8-2C8C-569C-0FD6B1A06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F6BDEA7-FF2A-E749-A1E9-46453DD64997}"/>
              </a:ext>
            </a:extLst>
          </p:cNvPr>
          <p:cNvSpPr txBox="1">
            <a:spLocks/>
          </p:cNvSpPr>
          <p:nvPr/>
        </p:nvSpPr>
        <p:spPr>
          <a:xfrm>
            <a:off x="569191" y="2204051"/>
            <a:ext cx="10754698" cy="3057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b="0" i="0" dirty="0"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b="0" i="0" dirty="0"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b="0" i="0" dirty="0"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b="1" i="0" dirty="0">
                <a:effectLst/>
                <a:latin typeface="Arial" panose="020B0604020202020204" pitchFamily="34" charset="0"/>
              </a:rPr>
              <a:t>Portaria MTP nº 1.467/2022  - Art. 103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</a:rPr>
              <a:t>§ 1º </a:t>
            </a:r>
            <a:r>
              <a:rPr lang="pt-BR" sz="2400" b="0" i="0" dirty="0">
                <a:effectLst/>
                <a:latin typeface="Arial" panose="020B0604020202020204" pitchFamily="34" charset="0"/>
              </a:rPr>
              <a:t>As aplicações dos recursos do RPPS deverão observar os parâmetros de mercado e poderão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b="0" i="0" dirty="0">
                <a:effectLst/>
                <a:latin typeface="Arial" panose="020B0604020202020204" pitchFamily="34" charset="0"/>
              </a:rPr>
              <a:t>ser realizadas por meio de </a:t>
            </a:r>
            <a:r>
              <a:rPr lang="pt-BR" sz="2400" b="0" i="0" dirty="0"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instituições públicas </a:t>
            </a:r>
            <a:r>
              <a:rPr lang="pt-BR" sz="2400" b="0" i="0" dirty="0">
                <a:effectLst/>
                <a:latin typeface="Arial" panose="020B0604020202020204" pitchFamily="34" charset="0"/>
              </a:rPr>
              <a:t>ou </a:t>
            </a:r>
            <a:r>
              <a:rPr lang="pt-BR" sz="2400" b="0" i="0" dirty="0"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privadas</a:t>
            </a:r>
            <a:r>
              <a:rPr lang="pt-BR" sz="2400" b="0" i="0" dirty="0">
                <a:effectLst/>
                <a:latin typeface="Arial" panose="020B0604020202020204" pitchFamily="34" charset="0"/>
              </a:rPr>
              <a:t>, desde que registradas, autorizadas ou credenciadas pela CVM ou pelo Banco Central do Brasil.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b="0" i="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pt-BR" sz="2400" b="0" i="0" dirty="0">
                <a:effectLst/>
                <a:latin typeface="Arial" panose="020B0604020202020204" pitchFamily="34" charset="0"/>
              </a:rPr>
              <a:t>•</a:t>
            </a:r>
            <a:endParaRPr lang="pt-BR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53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7DBA7-9D6D-D3F2-F815-9BFE8F69B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8E3A44E-79B3-F8A4-958B-D05623D9E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B6FAC76-27C4-8095-BAD6-3C8D3FE89B29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FC4F3BE-2C1E-D14F-F83B-7611C497184B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805440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dirty="0">
                <a:effectLst/>
                <a:latin typeface="Arial" panose="020B0604020202020204" pitchFamily="34" charset="0"/>
              </a:rPr>
              <a:t>Credenciamento – Parâmetros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0867674B-F59C-3E37-B7A2-C77CB311E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7613833-B6F3-CAF8-B7FC-DF107F7E37CE}"/>
              </a:ext>
            </a:extLst>
          </p:cNvPr>
          <p:cNvSpPr txBox="1">
            <a:spLocks/>
          </p:cNvSpPr>
          <p:nvPr/>
        </p:nvSpPr>
        <p:spPr>
          <a:xfrm>
            <a:off x="526660" y="4226201"/>
            <a:ext cx="10754698" cy="3057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1800" dirty="0"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1800" b="0" i="0" dirty="0"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b="1" i="0" dirty="0">
                <a:effectLst/>
                <a:latin typeface="Arial" panose="020B0604020202020204" pitchFamily="34" charset="0"/>
              </a:rPr>
              <a:t> Portaria MTP nº 1.467/2022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1800" dirty="0"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1800" dirty="0">
                <a:latin typeface="Arial" panose="020B0604020202020204" pitchFamily="34" charset="0"/>
              </a:rPr>
              <a:t>§ 3º </a:t>
            </a:r>
            <a:r>
              <a:rPr lang="pt-BR" sz="1800" b="0" i="0" dirty="0">
                <a:effectLst/>
                <a:latin typeface="Arial" panose="020B0604020202020204" pitchFamily="34" charset="0"/>
              </a:rPr>
              <a:t>Para o credenciamento da instituição, deverão ser observados e formalmente atestados pela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1800" b="0" i="0" dirty="0">
                <a:effectLst/>
                <a:latin typeface="Arial" panose="020B0604020202020204" pitchFamily="34" charset="0"/>
              </a:rPr>
              <a:t>unidade gestora do RPPS: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1800" b="0" i="0" dirty="0"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1800" b="0" i="0" dirty="0">
                <a:effectLst/>
                <a:latin typeface="Arial" panose="020B0604020202020204" pitchFamily="34" charset="0"/>
              </a:rPr>
              <a:t>I - registro ou autorização na forma do § 1º e inexistência de suspensão ou inabilitação pela CVM,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1800" b="0" i="0" dirty="0">
                <a:effectLst/>
                <a:latin typeface="Arial" panose="020B0604020202020204" pitchFamily="34" charset="0"/>
              </a:rPr>
              <a:t>pelo Banco Central do Brasil ou por outro órgão competente;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1800" dirty="0"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1800" b="0" i="0" dirty="0">
                <a:effectLst/>
                <a:latin typeface="Arial" panose="020B0604020202020204" pitchFamily="34" charset="0"/>
              </a:rPr>
              <a:t>II - observância de elevado padrão ético de conduta nas operações realizadas no mercado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1800" b="0" i="0" dirty="0">
                <a:effectLst/>
                <a:latin typeface="Arial" panose="020B0604020202020204" pitchFamily="34" charset="0"/>
              </a:rPr>
              <a:t>financeiro e ausência de restrições que, a critério da CVM, do Banco Central do Brasil ou de outros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1800" b="0" i="0" dirty="0">
                <a:effectLst/>
                <a:latin typeface="Arial" panose="020B0604020202020204" pitchFamily="34" charset="0"/>
              </a:rPr>
              <a:t>órgãos competentes, desaconselhem um relacionamento seguro;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1800" b="0" i="0" dirty="0"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1800" b="0" i="0" dirty="0">
                <a:effectLst/>
                <a:latin typeface="Arial" panose="020B0604020202020204" pitchFamily="34" charset="0"/>
              </a:rPr>
              <a:t>III - </a:t>
            </a:r>
            <a:r>
              <a:rPr lang="pt-BR" sz="1800" b="0" i="0" dirty="0"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análise do histórico de sua atuação e de seus principais controladores</a:t>
            </a:r>
            <a:r>
              <a:rPr lang="pt-BR" sz="1800" b="0" i="0" dirty="0">
                <a:effectLst/>
                <a:latin typeface="Arial" panose="020B0604020202020204" pitchFamily="34" charset="0"/>
              </a:rPr>
              <a:t>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1800" dirty="0"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1800" b="0" i="0" dirty="0">
                <a:effectLst/>
                <a:latin typeface="Arial" panose="020B0604020202020204" pitchFamily="34" charset="0"/>
              </a:rPr>
              <a:t>IV - experiência mínima de </a:t>
            </a:r>
            <a:r>
              <a:rPr lang="pt-BR" sz="1800" b="0" i="0" dirty="0"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5 (cinco) anos dos profissionais diretamente relacionados à gestão 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1800" b="0" i="0" dirty="0"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ativos de terceiros</a:t>
            </a:r>
            <a:r>
              <a:rPr lang="pt-BR" sz="1800" b="0" i="0" dirty="0">
                <a:effectLst/>
                <a:latin typeface="Arial" panose="020B0604020202020204" pitchFamily="34" charset="0"/>
              </a:rPr>
              <a:t>; 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1800" b="0" i="0" dirty="0"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1800" b="0" i="0" dirty="0">
                <a:effectLst/>
                <a:latin typeface="Arial" panose="020B0604020202020204" pitchFamily="34" charset="0"/>
              </a:rPr>
              <a:t>V - análise quanto ao volume de recursos sob sua gestão e administração, bem como quanto 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1800" b="0" i="0" dirty="0"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qualificação do corpo técnico </a:t>
            </a:r>
            <a:r>
              <a:rPr lang="pt-BR" sz="1800" b="0" i="0" dirty="0">
                <a:effectLst/>
                <a:latin typeface="Arial" panose="020B0604020202020204" pitchFamily="34" charset="0"/>
              </a:rPr>
              <a:t>e </a:t>
            </a:r>
            <a:r>
              <a:rPr lang="pt-BR" sz="1800" b="0" i="0" dirty="0"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segregação de atividades</a:t>
            </a:r>
            <a:r>
              <a:rPr lang="pt-BR" sz="18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b="0" i="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pt-BR" sz="2400" b="0" i="0" dirty="0">
                <a:effectLst/>
                <a:latin typeface="Arial" panose="020B0604020202020204" pitchFamily="34" charset="0"/>
              </a:rPr>
              <a:t>•</a:t>
            </a:r>
            <a:endParaRPr lang="pt-BR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12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836BB-E626-AB4B-E9A7-E1B41EB29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0D5316E-0E53-5AD3-8A4D-22DA85EA1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C149932-3F91-F3F6-1479-8407F6B57228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CD5C9F5-0A99-54B4-A345-604636B5D5BB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805440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dirty="0">
                <a:effectLst/>
                <a:latin typeface="Arial" panose="020B0604020202020204" pitchFamily="34" charset="0"/>
              </a:rPr>
              <a:t>Credenciamento – Conformidade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04B1985-2AD8-6152-6478-A6232EE8B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8727345-8926-3E4C-F545-60AE33E8B4BA}"/>
              </a:ext>
            </a:extLst>
          </p:cNvPr>
          <p:cNvSpPr txBox="1">
            <a:spLocks/>
          </p:cNvSpPr>
          <p:nvPr/>
        </p:nvSpPr>
        <p:spPr>
          <a:xfrm>
            <a:off x="451204" y="2094274"/>
            <a:ext cx="10754698" cy="23892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</a:rPr>
              <a:t>Realizar </a:t>
            </a:r>
            <a:r>
              <a:rPr lang="pt-BR" sz="2400" dirty="0">
                <a:highlight>
                  <a:srgbClr val="C0C0C0"/>
                </a:highlight>
                <a:latin typeface="Arial" panose="020B0604020202020204" pitchFamily="34" charset="0"/>
              </a:rPr>
              <a:t>acompanhamento</a:t>
            </a:r>
            <a:r>
              <a:rPr lang="pt-BR" sz="2400" dirty="0">
                <a:latin typeface="Arial" panose="020B0604020202020204" pitchFamily="34" charset="0"/>
              </a:rPr>
              <a:t> e </a:t>
            </a:r>
            <a:r>
              <a:rPr lang="pt-BR" sz="2400" dirty="0">
                <a:highlight>
                  <a:srgbClr val="C0C0C0"/>
                </a:highlight>
                <a:latin typeface="Arial" panose="020B0604020202020204" pitchFamily="34" charset="0"/>
              </a:rPr>
              <a:t>avaliação</a:t>
            </a:r>
            <a:r>
              <a:rPr lang="pt-BR" sz="2400" dirty="0">
                <a:latin typeface="Arial" panose="020B0604020202020204" pitchFamily="34" charset="0"/>
              </a:rPr>
              <a:t> do gestor e do administrador dos fundos de investimentos e das demais instituições escolhidas para receber as aplicações.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</a:rPr>
              <a:t>Questionário </a:t>
            </a:r>
            <a:r>
              <a:rPr lang="pt-BR" sz="2400" dirty="0" err="1">
                <a:latin typeface="Arial" panose="020B0604020202020204" pitchFamily="34" charset="0"/>
              </a:rPr>
              <a:t>Due</a:t>
            </a:r>
            <a:r>
              <a:rPr lang="pt-BR" sz="2400" dirty="0">
                <a:latin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</a:rPr>
              <a:t>Diligence</a:t>
            </a:r>
            <a:r>
              <a:rPr lang="pt-BR" sz="2400" dirty="0">
                <a:latin typeface="Arial" panose="020B0604020202020204" pitchFamily="34" charset="0"/>
              </a:rPr>
              <a:t> – </a:t>
            </a:r>
            <a:r>
              <a:rPr lang="pt-BR" sz="2400" dirty="0" err="1">
                <a:latin typeface="Arial" panose="020B0604020202020204" pitchFamily="34" charset="0"/>
              </a:rPr>
              <a:t>Anbima</a:t>
            </a:r>
            <a:r>
              <a:rPr lang="pt-BR" sz="2400" dirty="0">
                <a:latin typeface="Arial" panose="020B0604020202020204" pitchFamily="34" charset="0"/>
              </a:rPr>
              <a:t>/Próprio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70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7B8CA-EF77-9E8A-1A0F-FA18077E5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41FF78E-AA54-27D3-DA00-AEB271436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17009CA-2BE3-99CC-2CFB-0C16F257E9B1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E7FC5A7-1AD6-B98D-7115-FEC4A807B097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805440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dirty="0">
                <a:effectLst/>
                <a:latin typeface="Arial" panose="020B0604020202020204" pitchFamily="34" charset="0"/>
              </a:rPr>
              <a:t>Credenciamento – Conformidade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1493B4AC-5416-EE4C-E970-F1C5E4C8D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49613A7-BB47-668D-B604-52EB75D96E9D}"/>
              </a:ext>
            </a:extLst>
          </p:cNvPr>
          <p:cNvSpPr txBox="1">
            <a:spLocks/>
          </p:cNvSpPr>
          <p:nvPr/>
        </p:nvSpPr>
        <p:spPr>
          <a:xfrm>
            <a:off x="451204" y="1946892"/>
            <a:ext cx="10754698" cy="23892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</a:rPr>
              <a:t>Resolução CMN nº 4.963/2021,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</a:rPr>
              <a:t>Art. 21()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</a:rPr>
              <a:t>IIII - o gestor e o administrador do fundo de investimento tenham sido objeto de prévio credenciamento, de que trata o inciso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</a:rPr>
              <a:t>VI do § 1º do art. 1º, e </a:t>
            </a:r>
            <a:r>
              <a:rPr lang="pt-BR" sz="2400" dirty="0">
                <a:highlight>
                  <a:srgbClr val="C0C0C0"/>
                </a:highlight>
                <a:latin typeface="Arial" panose="020B0604020202020204" pitchFamily="34" charset="0"/>
              </a:rPr>
              <a:t>sejam considerados pelos responsáveis </a:t>
            </a:r>
            <a:r>
              <a:rPr lang="pt-BR" sz="2400" dirty="0">
                <a:latin typeface="Arial" panose="020B0604020202020204" pitchFamily="34" charset="0"/>
              </a:rPr>
              <a:t>pela gestão de recursos do regime próprio de previdência social </a:t>
            </a:r>
            <a:r>
              <a:rPr lang="pt-BR" sz="2400" dirty="0">
                <a:highlight>
                  <a:srgbClr val="C0C0C0"/>
                </a:highlight>
                <a:latin typeface="Arial" panose="020B0604020202020204" pitchFamily="34" charset="0"/>
              </a:rPr>
              <a:t>como 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>
                <a:highlight>
                  <a:srgbClr val="C0C0C0"/>
                </a:highlight>
                <a:latin typeface="Arial" panose="020B0604020202020204" pitchFamily="34" charset="0"/>
              </a:rPr>
              <a:t>boa qualidade de gestão </a:t>
            </a:r>
            <a:r>
              <a:rPr lang="pt-BR" sz="2400" dirty="0">
                <a:latin typeface="Arial" panose="020B0604020202020204" pitchFamily="34" charset="0"/>
              </a:rPr>
              <a:t>e </a:t>
            </a:r>
            <a:r>
              <a:rPr lang="pt-BR" sz="2400" dirty="0">
                <a:highlight>
                  <a:srgbClr val="C0C0C0"/>
                </a:highlight>
                <a:latin typeface="Arial" panose="020B0604020202020204" pitchFamily="34" charset="0"/>
              </a:rPr>
              <a:t>de ambiente de controle de investimento</a:t>
            </a:r>
            <a:r>
              <a:rPr lang="pt-BR" sz="24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5135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DF969-7A7A-3AE1-537F-BDC9C47A3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B6A83C7-6157-0638-FFE1-D0891791D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A0A2AC-864A-7977-BFE0-9873C6E2F2FA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8C0E313-E0F9-EAB7-EE15-5D1993660D02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805440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dirty="0">
                <a:effectLst/>
                <a:latin typeface="Arial" panose="020B0604020202020204" pitchFamily="34" charset="0"/>
              </a:rPr>
              <a:t>Credenciamento  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95061F73-901F-B666-4ABE-BBB05FE6D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C73F9B7-D100-115B-2E66-9148A5802F9D}"/>
              </a:ext>
            </a:extLst>
          </p:cNvPr>
          <p:cNvSpPr txBox="1">
            <a:spLocks/>
          </p:cNvSpPr>
          <p:nvPr/>
        </p:nvSpPr>
        <p:spPr>
          <a:xfrm>
            <a:off x="451204" y="4490024"/>
            <a:ext cx="10754698" cy="1862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</a:rPr>
              <a:t>As instituições financeiras passíveis de credenciamento são: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</a:rPr>
              <a:t>Administradores Fiduciários e  Gestores de Fundo de Investimento;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</a:rPr>
              <a:t>Distribuidoras/Corretoras;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</a:rPr>
              <a:t>Instituições Financeiras Bancárias emissora de ativo financeiro de renda fixa;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</a:rPr>
              <a:t>Assessor de Investimento (Agente Autônomo de Investimento);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</a:rPr>
              <a:t>Custodiante.</a:t>
            </a:r>
          </a:p>
        </p:txBody>
      </p:sp>
    </p:spTree>
    <p:extLst>
      <p:ext uri="{BB962C8B-B14F-4D97-AF65-F5344CB8AC3E}">
        <p14:creationId xmlns:p14="http://schemas.microsoft.com/office/powerpoint/2010/main" val="2746354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E18FA-D8EB-7EC4-2A20-D07C39BA7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9383971-E56A-CB32-89A0-94D781BB2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C0D6933-D948-748C-1CE1-9206B86C65B0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36E22D6-1554-6302-0A42-4C8A9BBEB4DA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805440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dirty="0">
                <a:effectLst/>
                <a:latin typeface="Arial" panose="020B0604020202020204" pitchFamily="34" charset="0"/>
              </a:rPr>
              <a:t>Credenciamento - Aplicação  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26B998E9-A28E-3AEA-5DA3-C539D9CC8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BEF278-1D54-7C31-80C1-74B9D0E01189}"/>
              </a:ext>
            </a:extLst>
          </p:cNvPr>
          <p:cNvSpPr txBox="1">
            <a:spLocks/>
          </p:cNvSpPr>
          <p:nvPr/>
        </p:nvSpPr>
        <p:spPr>
          <a:xfrm>
            <a:off x="451204" y="2473434"/>
            <a:ext cx="10754698" cy="1862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</a:rPr>
              <a:t>Portaria MTP nº 1.467/2022: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</a:rPr>
              <a:t>Art. 106()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</a:rPr>
              <a:t>1 § A assinatura do </a:t>
            </a:r>
            <a:r>
              <a:rPr lang="pt-BR" sz="2400" dirty="0">
                <a:highlight>
                  <a:srgbClr val="C0C0C0"/>
                </a:highlight>
                <a:latin typeface="Arial" panose="020B0604020202020204" pitchFamily="34" charset="0"/>
              </a:rPr>
              <a:t>Termo de Credenciamento </a:t>
            </a:r>
            <a:r>
              <a:rPr lang="pt-BR" sz="2400" dirty="0">
                <a:latin typeface="Arial" panose="020B0604020202020204" pitchFamily="34" charset="0"/>
              </a:rPr>
              <a:t>não estabelece obrigatoriedade de aplicação ou adesão a nenhum fundo de investimento ou ativo financeiro emitido, administrado, gerido ou distribuído pela credenciada.</a:t>
            </a:r>
          </a:p>
        </p:txBody>
      </p:sp>
    </p:spTree>
    <p:extLst>
      <p:ext uri="{BB962C8B-B14F-4D97-AF65-F5344CB8AC3E}">
        <p14:creationId xmlns:p14="http://schemas.microsoft.com/office/powerpoint/2010/main" val="2756153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FFD55-0395-245B-3293-721E0DB4E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38EF45A-718E-E0BC-FD7C-5E45D0149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35E4DD1-3E58-CD5B-7371-85B8B1CE38CC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F2777E3-C1C7-1823-8E71-FB6013294D89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805440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dirty="0">
                <a:effectLst/>
                <a:latin typeface="Arial" panose="020B0604020202020204" pitchFamily="34" charset="0"/>
              </a:rPr>
              <a:t>Credenciamento -</a:t>
            </a:r>
            <a:r>
              <a:rPr lang="pt-BR" sz="5400" dirty="0">
                <a:latin typeface="Arial" panose="020B0604020202020204" pitchFamily="34" charset="0"/>
              </a:rPr>
              <a:t>Conglomerados</a:t>
            </a:r>
            <a:endParaRPr lang="pt-BR" sz="54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531312A-2578-535E-CECC-EDBC78A9C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BD7958A-D5A4-E7FD-8AD1-4B7DAD2837B7}"/>
              </a:ext>
            </a:extLst>
          </p:cNvPr>
          <p:cNvSpPr txBox="1">
            <a:spLocks/>
          </p:cNvSpPr>
          <p:nvPr/>
        </p:nvSpPr>
        <p:spPr>
          <a:xfrm>
            <a:off x="451204" y="2473434"/>
            <a:ext cx="10754698" cy="1862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</a:rPr>
              <a:t> Parecer SEI nº 1/2019/CODAE/CGACI/SRPPS/SPREV/SEPRT-ME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</a:rPr>
              <a:t>§ </a:t>
            </a:r>
            <a:r>
              <a:rPr lang="pt-BR" sz="2400" dirty="0">
                <a:highlight>
                  <a:srgbClr val="C0C0C0"/>
                </a:highlight>
                <a:latin typeface="Arial" panose="020B0604020202020204" pitchFamily="34" charset="0"/>
              </a:rPr>
              <a:t>Em casos de instituição financeira participante de conglomerado prudencial, o termo de credenciamento poderá ser assinado uma única vez.</a:t>
            </a:r>
          </a:p>
        </p:txBody>
      </p:sp>
    </p:spTree>
    <p:extLst>
      <p:ext uri="{BB962C8B-B14F-4D97-AF65-F5344CB8AC3E}">
        <p14:creationId xmlns:p14="http://schemas.microsoft.com/office/powerpoint/2010/main" val="553799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DC050-0B27-9151-C2BD-E9BAB7FED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E4C7FE2-C3D3-D763-2988-3CAFCC2A6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23B90C4-D400-E639-B033-F051EE1CB232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3E24FAE-F6A6-3FFF-6E89-467A48F32637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805440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dirty="0">
                <a:effectLst/>
                <a:latin typeface="Arial" panose="020B0604020202020204" pitchFamily="34" charset="0"/>
              </a:rPr>
              <a:t>Pós- Credenciamento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39E3482-2C13-5A47-72AF-5165C405B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49EA9E5-71A7-C67D-DAD6-295F8A8308BD}"/>
              </a:ext>
            </a:extLst>
          </p:cNvPr>
          <p:cNvSpPr txBox="1">
            <a:spLocks/>
          </p:cNvSpPr>
          <p:nvPr/>
        </p:nvSpPr>
        <p:spPr>
          <a:xfrm>
            <a:off x="928136" y="1903445"/>
            <a:ext cx="9205411" cy="39531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>
                <a:latin typeface="Montserrat" panose="00000500000000000000" pitchFamily="2" charset="0"/>
              </a:rPr>
              <a:t>Análise dos produtos das instituições credenciadas nas reuniões do comitê de investimentos;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latin typeface="Montserrat" panose="000005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>
                <a:latin typeface="Montserrat" panose="00000500000000000000" pitchFamily="2" charset="0"/>
              </a:rPr>
              <a:t>Cadastro no CADPREV.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latin typeface="Montserrat" panose="00000500000000000000" pitchFamily="2" charset="0"/>
            </a:endParaRPr>
          </a:p>
          <a:p>
            <a:pPr algn="l"/>
            <a:endParaRPr lang="pt-BR" sz="2400" dirty="0">
              <a:latin typeface="Montserrat" panose="00000500000000000000" pitchFamily="2" charset="0"/>
            </a:endParaRPr>
          </a:p>
          <a:p>
            <a:pPr algn="l"/>
            <a:endParaRPr lang="pt-BR" sz="2400" dirty="0">
              <a:latin typeface="Montserrat" panose="00000500000000000000" pitchFamily="2" charset="0"/>
            </a:endParaRPr>
          </a:p>
          <a:p>
            <a:pPr algn="l"/>
            <a:endParaRPr lang="pt-BR" sz="2400" dirty="0">
              <a:latin typeface="Montserrat" panose="00000500000000000000" pitchFamily="2" charset="0"/>
            </a:endParaRPr>
          </a:p>
          <a:p>
            <a:pPr algn="l"/>
            <a:endParaRPr lang="pt-BR" sz="2400" dirty="0">
              <a:latin typeface="Montserrat" panose="00000500000000000000" pitchFamily="2" charset="0"/>
            </a:endParaRPr>
          </a:p>
          <a:p>
            <a:pPr algn="l"/>
            <a:endParaRPr lang="pt-BR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800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41538-D060-6C77-1F40-F60F7EB5B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4E58964-454A-D125-6BCC-2E26D83C8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F10E061-23E4-E33B-D3FE-337DC7B8D5EC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5A4E45E5-8F83-8BE8-883F-DCC6796E3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pic>
        <p:nvPicPr>
          <p:cNvPr id="6" name="Imagem 5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6E6A95E4-10B4-9B27-5729-C73A448E1C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3809" cy="5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9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96BD6-18AB-3A67-AFC2-A3B5F8212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2CB1999-4F0C-A593-E9C6-3352BA318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77F067E-A287-5257-D24F-DD4D162259D6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0FD2FA0-CC24-2F54-0911-8E3487B3F280}"/>
              </a:ext>
            </a:extLst>
          </p:cNvPr>
          <p:cNvSpPr txBox="1">
            <a:spLocks/>
          </p:cNvSpPr>
          <p:nvPr/>
        </p:nvSpPr>
        <p:spPr>
          <a:xfrm>
            <a:off x="1212112" y="2517125"/>
            <a:ext cx="10377376" cy="10877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b="1" dirty="0">
                <a:latin typeface="Montserrat" panose="00000500000000000000" pitchFamily="2" charset="0"/>
              </a:rPr>
              <a:t>Credenciamentos – </a:t>
            </a:r>
            <a:r>
              <a:rPr lang="pt-BR" sz="3200" b="1" dirty="0">
                <a:latin typeface="Montserrat" panose="00000500000000000000" pitchFamily="2" charset="0"/>
              </a:rPr>
              <a:t>Art. 103 ao 106 da Portaria MTP nº 1.467/2022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D412A19-CEB8-BA97-801D-33FFE7E51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37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A022D-6DEB-BF3C-F42F-8B4D2C77F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680E17A-2E41-CFB7-F8FB-79AA7D0AE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1D16697-8C76-72A8-6A42-3ADB8EAB51AA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EE4F57C5-91E1-E2A3-A450-41EE56BB8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pic>
        <p:nvPicPr>
          <p:cNvPr id="9" name="Imagem 8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45BC51B8-4C10-A78D-8478-54C1EFF8A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2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7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5CFF3-079B-8762-B08A-C6C461470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8454FE8-F580-2AEE-55E7-B96648D1A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1359A34-5831-E174-A400-FC601CD49A80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E16787D7-9461-5581-351D-0D5AC6103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pic>
        <p:nvPicPr>
          <p:cNvPr id="9" name="Imagem 8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100D4A70-5A02-936F-4912-DF213A1419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9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37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FDF6C-9EFE-7CA6-60AD-3CE7FB98E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2791418-DDE5-4C67-40CD-4D6B36DE8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685D46C-EDA5-4312-3FC3-523CD17A5C1C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99F79DE1-7B16-9B76-5EF8-EC86B8EED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pic>
        <p:nvPicPr>
          <p:cNvPr id="5" name="Imagem 4" descr="Interface gráfica do usuário, Texto, Aplicativo, Email">
            <a:extLst>
              <a:ext uri="{FF2B5EF4-FFF2-40B4-BE49-F238E27FC236}">
                <a16:creationId xmlns:a16="http://schemas.microsoft.com/office/drawing/2014/main" id="{092A76FA-4281-D27B-66DB-428FEA166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7"/>
            <a:ext cx="12192000" cy="532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45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4FAE5-9D0C-B245-34F7-C734C9022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67469E7-5173-EB1C-318E-821C945DE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4954F78-75A7-9CAF-1973-19723AE4DFC7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9E159CD-FD8C-203C-9FD3-2A124C983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pic>
        <p:nvPicPr>
          <p:cNvPr id="6" name="Imagem 5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E453B4E6-7A21-40D2-F344-A8F7B1BE2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03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FEC6F-5A3B-F267-3637-3082FFEE8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79E650B-72DC-005F-B0BA-AEA1BAD71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E770AD62-3C18-FF45-79A6-8C6CD596C037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29CB508B-1E35-A50C-36D2-DBA2D3AF0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pic>
        <p:nvPicPr>
          <p:cNvPr id="6" name="Imagem 5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A0B17BD2-FBE3-7D33-B0D9-0832A15F13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7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49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65F89-7C4F-484A-78B0-1DAB386D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6B35C61-E59C-FB0C-4930-12A339753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6A5DD87-7F67-5B62-F035-E1BA623DB20C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E93EF212-FFEF-5D38-1298-0AE4E131E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pic>
        <p:nvPicPr>
          <p:cNvPr id="5" name="Imagem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2537E90C-A558-C50F-F100-A1316600AE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146855" y="250696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Montserrat" panose="00000500000000000000" pitchFamily="2" charset="0"/>
              </a:rPr>
              <a:t>Obrigado (a)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AAA876B-C959-F04A-7E63-D488EF3EA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8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6388" y="488693"/>
            <a:ext cx="805440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dirty="0">
                <a:latin typeface="Arial" panose="020B0604020202020204" pitchFamily="34" charset="0"/>
              </a:rPr>
              <a:t>Antiga Base </a:t>
            </a:r>
            <a:r>
              <a:rPr lang="pt-BR" sz="5400" dirty="0">
                <a:effectLst/>
                <a:latin typeface="Arial" panose="020B0604020202020204" pitchFamily="34" charset="0"/>
              </a:rPr>
              <a:t>Legal Lei 8666/93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AC0E6B2-E774-3631-BF69-2482D36A3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6586157-1EAC-AE67-8769-A05BB7B0496C}"/>
              </a:ext>
            </a:extLst>
          </p:cNvPr>
          <p:cNvSpPr txBox="1">
            <a:spLocks/>
          </p:cNvSpPr>
          <p:nvPr/>
        </p:nvSpPr>
        <p:spPr>
          <a:xfrm>
            <a:off x="718651" y="1914451"/>
            <a:ext cx="10754698" cy="3057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>
                <a:effectLst/>
                <a:latin typeface="Arial" panose="020B0604020202020204" pitchFamily="34" charset="0"/>
              </a:rPr>
              <a:t>25</a:t>
            </a:r>
            <a:r>
              <a:rPr lang="pt-BR" sz="2400" dirty="0">
                <a:latin typeface="Arial" panose="020B0604020202020204" pitchFamily="34" charset="0"/>
              </a:rPr>
              <a:t>º  - É inexigível a licitação quando houver inviabilidade de competição, em especial: </a:t>
            </a:r>
          </a:p>
          <a:p>
            <a:pPr algn="l"/>
            <a:endParaRPr lang="pt-BR" sz="2400" dirty="0">
              <a:effectLst/>
              <a:latin typeface="Arial" panose="020B0604020202020204" pitchFamily="34" charset="0"/>
            </a:endParaRPr>
          </a:p>
          <a:p>
            <a:pPr algn="l"/>
            <a:endParaRPr lang="pt-BR" sz="180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pt-BR" sz="1800" dirty="0">
                <a:latin typeface="Arial" panose="020B0604020202020204" pitchFamily="34" charset="0"/>
              </a:rPr>
              <a:t>II – para contratação de serviços técnicos enumerados no art. 13 desta Lei, de natureza singular, com profissionais ou empresas de notória especialização, vedada a inexigibilidade para serviços de publicidade e divulgação;</a:t>
            </a:r>
          </a:p>
          <a:p>
            <a:pPr algn="l"/>
            <a:endParaRPr lang="pt-BR" sz="1800" dirty="0">
              <a:latin typeface="Arial" panose="020B0604020202020204" pitchFamily="34" charset="0"/>
            </a:endParaRPr>
          </a:p>
          <a:p>
            <a:pPr algn="l"/>
            <a:endParaRPr lang="pt-BR" sz="1800" dirty="0">
              <a:latin typeface="Arial" panose="020B0604020202020204" pitchFamily="34" charset="0"/>
            </a:endParaRPr>
          </a:p>
          <a:p>
            <a:pPr algn="l"/>
            <a:endParaRPr lang="pt-BR" sz="18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60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C35DB-09CD-FCC3-62DC-E7C11ABCC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C5DE996-A57E-FE44-A39D-62F22DEA7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E9C37DCC-6BEC-EBFE-3FD1-838A049D25D8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5F24E83-DDAC-51AD-CBE3-383BD0CF3A1E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805440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dirty="0">
                <a:effectLst/>
                <a:latin typeface="Arial" panose="020B0604020202020204" pitchFamily="34" charset="0"/>
              </a:rPr>
              <a:t>Lei 14.133/2021 - Definição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B13550E-58D3-495C-42E0-82FC61C0B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9C0E9C8-EEB2-3746-A1E8-34628EBD1A47}"/>
              </a:ext>
            </a:extLst>
          </p:cNvPr>
          <p:cNvSpPr txBox="1">
            <a:spLocks/>
          </p:cNvSpPr>
          <p:nvPr/>
        </p:nvSpPr>
        <p:spPr>
          <a:xfrm>
            <a:off x="563053" y="1814256"/>
            <a:ext cx="10754698" cy="3057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dirty="0">
                <a:effectLst/>
                <a:latin typeface="Arial" panose="020B0604020202020204" pitchFamily="34" charset="0"/>
              </a:rPr>
              <a:t>Art. </a:t>
            </a:r>
            <a:r>
              <a:rPr lang="pt-BR" sz="2800" dirty="0">
                <a:latin typeface="Arial" panose="020B0604020202020204" pitchFamily="34" charset="0"/>
              </a:rPr>
              <a:t>6º, XLIII  - </a:t>
            </a:r>
            <a:r>
              <a:rPr lang="pt-BR" sz="2800" dirty="0">
                <a:effectLst/>
                <a:latin typeface="Arial" panose="020B0604020202020204" pitchFamily="34" charset="0"/>
              </a:rPr>
              <a:t>credenciamento: processo administrativo de chamamento público em que a Administração Pública convoca interessados em prestar serviços ou fornecer bens para que, preenchidos os requisitos necessários, se credenciem no órgão ou na entidade para executar o objeto quando convocados;</a:t>
            </a:r>
          </a:p>
          <a:p>
            <a:pPr algn="l"/>
            <a:endParaRPr lang="pt-BR" sz="1800" dirty="0">
              <a:latin typeface="Arial" panose="020B0604020202020204" pitchFamily="34" charset="0"/>
            </a:endParaRPr>
          </a:p>
          <a:p>
            <a:pPr algn="l"/>
            <a:endParaRPr lang="pt-BR" sz="18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3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3FDA9-7C3D-79BD-D5A0-B06F7F0DC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BE54B82-851A-E2E5-880B-AAFFEFFCA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B1FD9FF-90D7-D0D6-F25D-99DFEA4FB1A6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CD6F92E-31DF-CB5C-F10D-EFB8C5336BDE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805440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dirty="0">
                <a:effectLst/>
                <a:latin typeface="Arial" panose="020B0604020202020204" pitchFamily="34" charset="0"/>
              </a:rPr>
              <a:t>Lei 14.133/2021 - Definição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27E9753-8DE1-8931-7019-8CA9FFF9C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FA42401-6E8F-824B-00EF-B297AA06CA34}"/>
              </a:ext>
            </a:extLst>
          </p:cNvPr>
          <p:cNvSpPr txBox="1">
            <a:spLocks/>
          </p:cNvSpPr>
          <p:nvPr/>
        </p:nvSpPr>
        <p:spPr>
          <a:xfrm>
            <a:off x="563053" y="3391643"/>
            <a:ext cx="10754698" cy="3057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400" dirty="0">
              <a:latin typeface="Arial" panose="020B0604020202020204" pitchFamily="34" charset="0"/>
            </a:endParaRPr>
          </a:p>
          <a:p>
            <a:pPr algn="l"/>
            <a:r>
              <a:rPr lang="pt-BR" sz="2400" dirty="0">
                <a:effectLst/>
                <a:latin typeface="Arial" panose="020B0604020202020204" pitchFamily="34" charset="0"/>
              </a:rPr>
              <a:t>Art.79</a:t>
            </a:r>
            <a:r>
              <a:rPr lang="pt-BR" sz="2400" dirty="0">
                <a:latin typeface="Arial" panose="020B0604020202020204" pitchFamily="34" charset="0"/>
              </a:rPr>
              <a:t>º - </a:t>
            </a:r>
            <a:r>
              <a:rPr lang="pt-BR" sz="2400" dirty="0">
                <a:effectLst/>
                <a:latin typeface="Arial" panose="020B0604020202020204" pitchFamily="34" charset="0"/>
              </a:rPr>
              <a:t>O credenciamento poderá ser usado nas seguintes hipóteses de contratação:  </a:t>
            </a:r>
          </a:p>
          <a:p>
            <a:pPr algn="l"/>
            <a:endParaRPr lang="pt-BR" sz="240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pt-BR" sz="2400" dirty="0">
                <a:effectLst/>
                <a:latin typeface="Arial" panose="020B0604020202020204" pitchFamily="34" charset="0"/>
              </a:rPr>
              <a:t>I - </a:t>
            </a:r>
            <a:r>
              <a:rPr lang="pt-BR" sz="2400" dirty="0"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paralela e não excludente</a:t>
            </a:r>
            <a:r>
              <a:rPr lang="pt-BR" sz="2400" dirty="0">
                <a:effectLst/>
                <a:latin typeface="Arial" panose="020B0604020202020204" pitchFamily="34" charset="0"/>
              </a:rPr>
              <a:t>: caso em que é viável e vantajosa para a Administração a realização de </a:t>
            </a:r>
            <a:r>
              <a:rPr lang="pt-BR" sz="2400" dirty="0"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contratações simultâneas</a:t>
            </a:r>
            <a:r>
              <a:rPr lang="pt-BR" sz="2400" dirty="0">
                <a:effectLst/>
                <a:latin typeface="Arial" panose="020B0604020202020204" pitchFamily="34" charset="0"/>
              </a:rPr>
              <a:t> em condições padronizadas;</a:t>
            </a:r>
          </a:p>
          <a:p>
            <a:pPr algn="l"/>
            <a:endParaRPr lang="pt-BR" sz="240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pt-BR" sz="2400" dirty="0">
                <a:effectLst/>
                <a:latin typeface="Arial" panose="020B0604020202020204" pitchFamily="34" charset="0"/>
              </a:rPr>
              <a:t>II - com seleção a critério de terceiros: caso em que a seleção do contratado está a cargo do beneficiário direto da prestação;</a:t>
            </a:r>
          </a:p>
          <a:p>
            <a:pPr algn="l"/>
            <a:endParaRPr lang="pt-BR" sz="240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pt-BR" sz="2400" dirty="0">
                <a:effectLst/>
                <a:latin typeface="Arial" panose="020B0604020202020204" pitchFamily="34" charset="0"/>
              </a:rPr>
              <a:t>III - em mercados fluidos: caso em que a flutuação constante do valor da prestação e das condições de contratação inviabiliza a seleção de agente por meio de processo de licitação.</a:t>
            </a:r>
            <a:endParaRPr lang="pt-BR" sz="1800" dirty="0">
              <a:latin typeface="Arial" panose="020B0604020202020204" pitchFamily="34" charset="0"/>
            </a:endParaRPr>
          </a:p>
          <a:p>
            <a:pPr algn="l"/>
            <a:endParaRPr lang="pt-BR" sz="18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96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7A843-EB95-C37D-F0A9-8255A679B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5EFD074-04E5-5575-A96F-90C8BD221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7C42865-5F05-BAE0-06D4-B16257D706EF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812C2E5-631C-A283-40B8-069D04DD6D6C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805440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dirty="0">
                <a:effectLst/>
                <a:latin typeface="Arial" panose="020B0604020202020204" pitchFamily="34" charset="0"/>
              </a:rPr>
              <a:t>Credenciamento - Doutrina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1EE1EF9-5C2D-33C4-D33A-EC7B19D85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691E1AA-9D9F-9D6C-1A30-C9D2992D235E}"/>
              </a:ext>
            </a:extLst>
          </p:cNvPr>
          <p:cNvSpPr txBox="1">
            <a:spLocks/>
          </p:cNvSpPr>
          <p:nvPr/>
        </p:nvSpPr>
        <p:spPr>
          <a:xfrm>
            <a:off x="451204" y="2101325"/>
            <a:ext cx="10754698" cy="3057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dirty="0">
                <a:latin typeface="Arial" panose="020B0604020202020204" pitchFamily="34" charset="0"/>
              </a:rPr>
              <a:t>Segundo Marçal </a:t>
            </a:r>
            <a:r>
              <a:rPr lang="pt-BR" sz="2800" dirty="0" err="1">
                <a:latin typeface="Arial" panose="020B0604020202020204" pitchFamily="34" charset="0"/>
              </a:rPr>
              <a:t>Justen</a:t>
            </a:r>
            <a:r>
              <a:rPr lang="pt-BR" sz="2800" dirty="0">
                <a:latin typeface="Arial" panose="020B0604020202020204" pitchFamily="34" charset="0"/>
              </a:rPr>
              <a:t> Filho, em sua obra “Comentários à Lei de Licitações e Contratações Administrativas”, “</a:t>
            </a:r>
            <a:r>
              <a:rPr lang="pt-BR" sz="2800" dirty="0">
                <a:highlight>
                  <a:srgbClr val="C0C0C0"/>
                </a:highlight>
                <a:latin typeface="Arial" panose="020B0604020202020204" pitchFamily="34" charset="0"/>
              </a:rPr>
              <a:t>o credenciamento consiste no ato administrativo unilateral por meio do qual a Administração declara que o requerente preenche os requisitos predeterminados, o que a ele assegura a possibilidade de ser contratado, nas condições estabelecidas em ato normativo regulamentar</a:t>
            </a:r>
            <a:r>
              <a:rPr lang="pt-BR" sz="2800" dirty="0">
                <a:latin typeface="Arial" panose="020B0604020202020204" pitchFamily="34" charset="0"/>
              </a:rPr>
              <a:t>.”</a:t>
            </a:r>
          </a:p>
          <a:p>
            <a:pPr algn="l"/>
            <a:endParaRPr lang="pt-BR" sz="18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30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DA4A1-CE8A-9312-BCF8-3E30C6D92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5101F7-7C67-8821-E603-150FB3988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EEA4B4C7-9CA8-10E2-15B2-9CE7007A745B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57CDCA2-A96F-3C32-2CF8-C6DB58E4642C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805440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dirty="0">
                <a:effectLst/>
                <a:latin typeface="Arial" panose="020B0604020202020204" pitchFamily="34" charset="0"/>
              </a:rPr>
              <a:t>Credenciamento - Tipologia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2C1341F5-0DD0-F7F0-C9A3-D39646857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9176425-A22D-652B-BCE3-ACFFD782C2EA}"/>
              </a:ext>
            </a:extLst>
          </p:cNvPr>
          <p:cNvSpPr txBox="1"/>
          <p:nvPr/>
        </p:nvSpPr>
        <p:spPr>
          <a:xfrm>
            <a:off x="588048" y="2034476"/>
            <a:ext cx="107546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latin typeface="Arial" panose="020B0604020202020204" pitchFamily="34" charset="0"/>
              </a:rPr>
              <a:t>O Credenciamento é de natureza </a:t>
            </a:r>
            <a:r>
              <a:rPr lang="pt-BR" sz="2400" dirty="0">
                <a:highlight>
                  <a:srgbClr val="C0C0C0"/>
                </a:highlight>
                <a:latin typeface="Arial" panose="020B0604020202020204" pitchFamily="34" charset="0"/>
              </a:rPr>
              <a:t>inclusiva</a:t>
            </a:r>
            <a:r>
              <a:rPr lang="pt-BR" sz="2400" dirty="0">
                <a:latin typeface="Arial" panose="020B0604020202020204" pitchFamily="34" charset="0"/>
              </a:rPr>
              <a:t> e </a:t>
            </a:r>
            <a:r>
              <a:rPr lang="pt-BR" sz="2400" dirty="0">
                <a:highlight>
                  <a:srgbClr val="C0C0C0"/>
                </a:highlight>
                <a:latin typeface="Arial" panose="020B0604020202020204" pitchFamily="34" charset="0"/>
              </a:rPr>
              <a:t>aberta</a:t>
            </a:r>
            <a:r>
              <a:rPr lang="pt-BR" sz="2400" dirty="0">
                <a:latin typeface="Arial" panose="020B0604020202020204" pitchFamily="34" charset="0"/>
              </a:rPr>
              <a:t> que </a:t>
            </a:r>
            <a:r>
              <a:rPr lang="pt-BR" sz="2400" dirty="0">
                <a:highlight>
                  <a:srgbClr val="C0C0C0"/>
                </a:highlight>
                <a:latin typeface="Arial" panose="020B0604020202020204" pitchFamily="34" charset="0"/>
              </a:rPr>
              <a:t>busca agregar ao máximo de interessados qualificados</a:t>
            </a:r>
            <a:r>
              <a:rPr lang="pt-BR" sz="2400" dirty="0">
                <a:latin typeface="Arial" panose="020B0604020202020204" pitchFamily="34" charset="0"/>
              </a:rPr>
              <a:t> para prestar serviços à administração pública. Nas</a:t>
            </a:r>
            <a:r>
              <a:rPr lang="pt-BR" sz="2400" dirty="0">
                <a:effectLst/>
                <a:latin typeface="Arial" panose="020B0604020202020204" pitchFamily="34" charset="0"/>
              </a:rPr>
              <a:t> hipóteses em que o serviço pode ser prestado por meio de credenciamento</a:t>
            </a:r>
            <a:r>
              <a:rPr lang="pt-BR" sz="2400" dirty="0">
                <a:latin typeface="Arial" panose="020B0604020202020204" pitchFamily="34" charset="0"/>
              </a:rPr>
              <a:t>, a licitação torna-se inexigível.</a:t>
            </a:r>
            <a:br>
              <a:rPr lang="pt-BR" sz="1800" dirty="0">
                <a:effectLst/>
                <a:latin typeface="Arial" panose="020B0604020202020204" pitchFamily="34" charset="0"/>
              </a:rPr>
            </a:br>
            <a:endParaRPr lang="pt-BR" sz="2400" dirty="0">
              <a:latin typeface="Montserrat" panose="00000500000000000000" pitchFamily="2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342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32731-B333-0B3D-9283-E83DDEA39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403A960-699D-93F3-EBF0-3B7E069DD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3C39A9D-5A3B-385E-BAF6-D394115BD70F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5C8FCC3-DB96-6D82-EF12-8C00A14EE91B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805440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dirty="0">
                <a:effectLst/>
                <a:latin typeface="Arial" panose="020B0604020202020204" pitchFamily="34" charset="0"/>
              </a:rPr>
              <a:t>Credenciamento- Princípios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51151B78-A678-144B-4AE3-668AEFA2B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3DF11F0-9A7D-AEB9-75F2-DC9869E31A70}"/>
              </a:ext>
            </a:extLst>
          </p:cNvPr>
          <p:cNvSpPr txBox="1">
            <a:spLocks/>
          </p:cNvSpPr>
          <p:nvPr/>
        </p:nvSpPr>
        <p:spPr>
          <a:xfrm>
            <a:off x="565908" y="1461727"/>
            <a:ext cx="10754698" cy="3057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>
                <a:latin typeface="Arial" panose="020B0604020202020204" pitchFamily="34" charset="0"/>
              </a:rPr>
              <a:t>O processo de credenciamento deve respeitar os princípios da administração pública: isonomia, impessoalidade, moralidade, publicidade, eficiência, transparência e alinhamento com o interesse público.</a:t>
            </a:r>
          </a:p>
          <a:p>
            <a:pPr algn="l"/>
            <a:endParaRPr lang="pt-BR" sz="2400" dirty="0">
              <a:latin typeface="Arial" panose="020B0604020202020204" pitchFamily="34" charset="0"/>
            </a:endParaRPr>
          </a:p>
          <a:p>
            <a:pPr algn="l"/>
            <a:r>
              <a:rPr lang="pt-BR" sz="2400" dirty="0">
                <a:latin typeface="Arial" panose="020B0604020202020204" pitchFamily="34" charset="0"/>
              </a:rPr>
              <a:t>Além disso, o credenciamento deve ser objeto de </a:t>
            </a:r>
            <a:r>
              <a:rPr lang="pt-BR" sz="2400" dirty="0">
                <a:highlight>
                  <a:srgbClr val="C0C0C0"/>
                </a:highlight>
                <a:latin typeface="Arial" panose="020B0604020202020204" pitchFamily="34" charset="0"/>
              </a:rPr>
              <a:t>reavaliação periódica</a:t>
            </a:r>
            <a:r>
              <a:rPr lang="pt-BR" sz="2400" dirty="0">
                <a:latin typeface="Arial" panose="020B0604020202020204" pitchFamily="34" charset="0"/>
              </a:rPr>
              <a:t> a fim de verificar a </a:t>
            </a:r>
            <a:r>
              <a:rPr lang="pt-BR" sz="2400" dirty="0">
                <a:highlight>
                  <a:srgbClr val="C0C0C0"/>
                </a:highlight>
                <a:latin typeface="Arial" panose="020B0604020202020204" pitchFamily="34" charset="0"/>
              </a:rPr>
              <a:t>continuidade e qualidade dos serviços prestados </a:t>
            </a:r>
            <a:r>
              <a:rPr lang="pt-BR" sz="2400" dirty="0">
                <a:latin typeface="Arial" panose="020B0604020202020204" pitchFamily="34" charset="0"/>
              </a:rPr>
              <a:t>e o </a:t>
            </a:r>
            <a:r>
              <a:rPr lang="pt-BR" sz="2400" dirty="0">
                <a:highlight>
                  <a:srgbClr val="C0C0C0"/>
                </a:highlight>
                <a:latin typeface="Arial" panose="020B0604020202020204" pitchFamily="34" charset="0"/>
              </a:rPr>
              <a:t>enquadramento das instituições dentro dos critérios previstos no arcabouço normativo dos RPPS.</a:t>
            </a:r>
            <a:endParaRPr lang="pt-BR" sz="2400" dirty="0">
              <a:highlight>
                <a:srgbClr val="C0C0C0"/>
              </a:highlight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36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947BD-4D0E-49E2-A8AE-5B0E6A650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2B391BF-67B0-F27A-F6B9-A0A787E58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EC705B8-8F89-2446-25C0-92F77A560CD1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9E52D07-2C18-A015-4D3A-E4B7F3108A11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805440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dirty="0">
                <a:effectLst/>
                <a:latin typeface="Arial" panose="020B0604020202020204" pitchFamily="34" charset="0"/>
              </a:rPr>
              <a:t>Credenciamento – características essenciais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9562AE2A-779D-1966-E327-89D7FBC76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A413376-0CA6-ECCD-B710-4A1C958C2D4D}"/>
              </a:ext>
            </a:extLst>
          </p:cNvPr>
          <p:cNvSpPr txBox="1">
            <a:spLocks/>
          </p:cNvSpPr>
          <p:nvPr/>
        </p:nvSpPr>
        <p:spPr>
          <a:xfrm>
            <a:off x="565908" y="1461727"/>
            <a:ext cx="10754698" cy="3057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600" dirty="0">
                <a:effectLst/>
                <a:latin typeface="Arial" panose="020B0604020202020204" pitchFamily="34" charset="0"/>
              </a:rPr>
              <a:t>Cadastramento </a:t>
            </a:r>
            <a:r>
              <a:rPr lang="pt-BR" sz="2600" dirty="0">
                <a:latin typeface="Arial" panose="020B0604020202020204" pitchFamily="34" charset="0"/>
              </a:rPr>
              <a:t>permanente de novos interessados; </a:t>
            </a:r>
          </a:p>
          <a:p>
            <a:pPr algn="l"/>
            <a:endParaRPr lang="pt-BR" sz="2600" dirty="0"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600" dirty="0">
                <a:latin typeface="Arial" panose="020B0604020202020204" pitchFamily="34" charset="0"/>
              </a:rPr>
              <a:t>Criação de um banco de prestadores de serviços financeiros; </a:t>
            </a:r>
          </a:p>
          <a:p>
            <a:pPr algn="l"/>
            <a:endParaRPr lang="pt-BR" sz="2600" dirty="0"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600" dirty="0">
                <a:latin typeface="Arial" panose="020B0604020202020204" pitchFamily="34" charset="0"/>
              </a:rPr>
              <a:t>Edital de chamamento de interessados;</a:t>
            </a:r>
          </a:p>
          <a:p>
            <a:pPr algn="l"/>
            <a:endParaRPr lang="pt-BR" sz="2600" dirty="0"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600" dirty="0">
                <a:latin typeface="Arial" panose="020B0604020202020204" pitchFamily="34" charset="0"/>
              </a:rPr>
              <a:t>Publicidade de todos os fornecedores credenciados.</a:t>
            </a:r>
          </a:p>
        </p:txBody>
      </p:sp>
    </p:spTree>
    <p:extLst>
      <p:ext uri="{BB962C8B-B14F-4D97-AF65-F5344CB8AC3E}">
        <p14:creationId xmlns:p14="http://schemas.microsoft.com/office/powerpoint/2010/main" val="19348083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957</Words>
  <Application>Microsoft Office PowerPoint</Application>
  <PresentationFormat>Widescreen</PresentationFormat>
  <Paragraphs>135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Pró Empresa</dc:creator>
  <cp:lastModifiedBy>Andrey De Mello Moura</cp:lastModifiedBy>
  <cp:revision>8</cp:revision>
  <dcterms:created xsi:type="dcterms:W3CDTF">2022-02-18T18:51:31Z</dcterms:created>
  <dcterms:modified xsi:type="dcterms:W3CDTF">2024-03-07T11:13:53Z</dcterms:modified>
</cp:coreProperties>
</file>