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27"/>
  </p:notesMasterIdLst>
  <p:sldIdLst>
    <p:sldId id="938" r:id="rId4"/>
    <p:sldId id="1248" r:id="rId5"/>
    <p:sldId id="928" r:id="rId6"/>
    <p:sldId id="873" r:id="rId7"/>
    <p:sldId id="929" r:id="rId8"/>
    <p:sldId id="1135" r:id="rId9"/>
    <p:sldId id="932" r:id="rId10"/>
    <p:sldId id="1236" r:id="rId11"/>
    <p:sldId id="1231" r:id="rId12"/>
    <p:sldId id="937" r:id="rId13"/>
    <p:sldId id="1131" r:id="rId14"/>
    <p:sldId id="1210" r:id="rId15"/>
    <p:sldId id="1154" r:id="rId16"/>
    <p:sldId id="1222" r:id="rId17"/>
    <p:sldId id="1157" r:id="rId18"/>
    <p:sldId id="1238" r:id="rId19"/>
    <p:sldId id="1239" r:id="rId20"/>
    <p:sldId id="1244" r:id="rId21"/>
    <p:sldId id="1249" r:id="rId22"/>
    <p:sldId id="1245" r:id="rId23"/>
    <p:sldId id="1246" r:id="rId24"/>
    <p:sldId id="1247" r:id="rId25"/>
    <p:sldId id="282"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7C"/>
    <a:srgbClr val="005DB8"/>
    <a:srgbClr val="29A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varScale="1">
        <p:scale>
          <a:sx n="67" d="100"/>
          <a:sy n="67" d="100"/>
        </p:scale>
        <p:origin x="4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10.xml.rels><?xml version="1.0" encoding="UTF-8" standalone="yes"?>
<Relationships xmlns="http://schemas.openxmlformats.org/package/2006/relationships"><Relationship Id="rId1" Type="http://schemas.openxmlformats.org/officeDocument/2006/relationships/image" Target="../media/image8.jpeg"/></Relationships>
</file>

<file path=ppt/diagrams/_rels/data11.xml.rels><?xml version="1.0" encoding="UTF-8" standalone="yes"?>
<Relationships xmlns="http://schemas.openxmlformats.org/package/2006/relationships"><Relationship Id="rId1" Type="http://schemas.openxmlformats.org/officeDocument/2006/relationships/image" Target="../media/image8.jpeg"/></Relationships>
</file>

<file path=ppt/diagrams/_rels/data12.xml.rels><?xml version="1.0" encoding="UTF-8" standalone="yes"?>
<Relationships xmlns="http://schemas.openxmlformats.org/package/2006/relationships"><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8.jpeg"/></Relationships>
</file>

<file path=ppt/diagrams/_rels/data9.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C590A-264F-4E69-B080-74CB03A6B785}" type="doc">
      <dgm:prSet loTypeId="urn:microsoft.com/office/officeart/2008/layout/HorizontalMultiLevelHierarchy" loCatId="hierarchy" qsTypeId="urn:microsoft.com/office/officeart/2005/8/quickstyle/simple4" qsCatId="simple" csTypeId="urn:microsoft.com/office/officeart/2005/8/colors/accent5_4" csCatId="accent5" phldr="1"/>
      <dgm:spPr/>
      <dgm:t>
        <a:bodyPr/>
        <a:lstStyle/>
        <a:p>
          <a:endParaRPr lang="pt-BR"/>
        </a:p>
      </dgm:t>
    </dgm:pt>
    <dgm:pt modelId="{FD499AE5-BBD0-40D7-B8BD-A2BF817C6D9A}">
      <dgm:prSet phldrT="[Texto]"/>
      <dgm:spPr>
        <a:blipFill rotWithShape="0">
          <a:blip xmlns:r="http://schemas.openxmlformats.org/officeDocument/2006/relationships" r:embed="rId1"/>
          <a:tile tx="0" ty="0" sx="100000" sy="100000" flip="none" algn="tl"/>
        </a:blipFill>
      </dgm:spPr>
      <dgm:t>
        <a:bodyPr/>
        <a:lstStyle/>
        <a:p>
          <a:r>
            <a:rPr lang="pt-BR" b="1">
              <a:solidFill>
                <a:schemeClr val="tx1"/>
              </a:solidFill>
            </a:rPr>
            <a:t>Tipos de certificação</a:t>
          </a:r>
          <a:endParaRPr lang="pt-BR" b="1" dirty="0">
            <a:solidFill>
              <a:schemeClr val="tx1"/>
            </a:solidFill>
          </a:endParaRPr>
        </a:p>
      </dgm:t>
    </dgm:pt>
    <dgm:pt modelId="{9D41055C-0EBC-467F-952A-391445C7FBCC}" type="parTrans" cxnId="{06D63A73-F116-45A1-936A-E5BC6A80386C}">
      <dgm:prSet/>
      <dgm:spPr/>
      <dgm:t>
        <a:bodyPr/>
        <a:lstStyle/>
        <a:p>
          <a:endParaRPr lang="pt-BR">
            <a:solidFill>
              <a:schemeClr val="tx1"/>
            </a:solidFill>
          </a:endParaRPr>
        </a:p>
      </dgm:t>
    </dgm:pt>
    <dgm:pt modelId="{5434E6C8-EF80-48D9-B800-8D5EBFBFD0AE}" type="sibTrans" cxnId="{06D63A73-F116-45A1-936A-E5BC6A80386C}">
      <dgm:prSet/>
      <dgm:spPr/>
      <dgm:t>
        <a:bodyPr/>
        <a:lstStyle/>
        <a:p>
          <a:endParaRPr lang="pt-BR">
            <a:solidFill>
              <a:schemeClr val="tx1"/>
            </a:solidFill>
          </a:endParaRPr>
        </a:p>
      </dgm:t>
    </dgm:pt>
    <dgm:pt modelId="{83DC39B6-3A57-425C-ABED-2CDEF416F441}">
      <dgm:prSet phldrT="[Texto]" custT="1"/>
      <dgm:spPr>
        <a:blipFill rotWithShape="0">
          <a:blip xmlns:r="http://schemas.openxmlformats.org/officeDocument/2006/relationships" r:embed="rId1"/>
          <a:tile tx="0" ty="0" sx="100000" sy="100000" flip="none" algn="tl"/>
        </a:blipFill>
      </dgm:spPr>
      <dgm:t>
        <a:bodyPr/>
        <a:lstStyle/>
        <a:p>
          <a:endParaRPr lang="pt-BR" sz="2000" b="0" dirty="0">
            <a:solidFill>
              <a:schemeClr val="tx1"/>
            </a:solidFill>
          </a:endParaRPr>
        </a:p>
      </dgm:t>
    </dgm:pt>
    <dgm:pt modelId="{1A620AA7-9125-49D6-AE40-4F485288B181}" type="parTrans" cxnId="{F343EC2F-4064-4498-83D5-9AFD520C3A78}">
      <dgm:prSet/>
      <dgm:spPr/>
      <dgm:t>
        <a:bodyPr/>
        <a:lstStyle/>
        <a:p>
          <a:endParaRPr lang="pt-BR">
            <a:solidFill>
              <a:schemeClr val="tx1"/>
            </a:solidFill>
          </a:endParaRPr>
        </a:p>
      </dgm:t>
    </dgm:pt>
    <dgm:pt modelId="{87AD3AAD-992A-4EFD-B04E-930AFC81533B}" type="sibTrans" cxnId="{F343EC2F-4064-4498-83D5-9AFD520C3A78}">
      <dgm:prSet/>
      <dgm:spPr/>
      <dgm:t>
        <a:bodyPr/>
        <a:lstStyle/>
        <a:p>
          <a:endParaRPr lang="pt-BR">
            <a:solidFill>
              <a:schemeClr val="tx1"/>
            </a:solidFill>
          </a:endParaRPr>
        </a:p>
      </dgm:t>
    </dgm:pt>
    <dgm:pt modelId="{031F108C-9702-4C54-980E-29452DF59701}">
      <dgm:prSet phldrT="[Texto]" custT="1"/>
      <dgm:spPr>
        <a:blipFill rotWithShape="0">
          <a:blip xmlns:r="http://schemas.openxmlformats.org/officeDocument/2006/relationships" r:embed="rId1"/>
          <a:tile tx="0" ty="0" sx="100000" sy="100000" flip="none" algn="tl"/>
        </a:blipFill>
      </dgm:spPr>
      <dgm:t>
        <a:bodyPr/>
        <a:lstStyle/>
        <a:p>
          <a:endParaRPr lang="pt-BR" sz="2000" b="1" i="0" dirty="0">
            <a:solidFill>
              <a:schemeClr val="tx1"/>
            </a:solidFill>
          </a:endParaRPr>
        </a:p>
      </dgm:t>
    </dgm:pt>
    <dgm:pt modelId="{AF476B0D-14A4-4AB8-A223-FEF7D6297E61}" type="parTrans" cxnId="{B6727E49-01E7-4140-A8C5-8BB36B0A3774}">
      <dgm:prSet/>
      <dgm:spPr/>
      <dgm:t>
        <a:bodyPr/>
        <a:lstStyle/>
        <a:p>
          <a:endParaRPr lang="pt-BR">
            <a:solidFill>
              <a:schemeClr val="tx1"/>
            </a:solidFill>
          </a:endParaRPr>
        </a:p>
      </dgm:t>
    </dgm:pt>
    <dgm:pt modelId="{E382EC96-C517-4663-9508-982C7E24C69B}" type="sibTrans" cxnId="{B6727E49-01E7-4140-A8C5-8BB36B0A3774}">
      <dgm:prSet/>
      <dgm:spPr/>
      <dgm:t>
        <a:bodyPr/>
        <a:lstStyle/>
        <a:p>
          <a:endParaRPr lang="pt-BR">
            <a:solidFill>
              <a:schemeClr val="tx1"/>
            </a:solidFill>
          </a:endParaRPr>
        </a:p>
      </dgm:t>
    </dgm:pt>
    <dgm:pt modelId="{57D7040D-0341-4938-8F57-74B9C1DDE766}">
      <dgm:prSet custT="1"/>
      <dgm:spPr>
        <a:blipFill rotWithShape="0">
          <a:blip xmlns:r="http://schemas.openxmlformats.org/officeDocument/2006/relationships" r:embed="rId1"/>
          <a:tile tx="0" ty="0" sx="100000" sy="100000" flip="none" algn="tl"/>
        </a:blipFill>
      </dgm:spPr>
      <dgm:t>
        <a:bodyPr/>
        <a:lstStyle/>
        <a:p>
          <a:endParaRPr lang="pt-BR" sz="2000" b="1" i="0" dirty="0">
            <a:solidFill>
              <a:schemeClr val="tx1"/>
            </a:solidFill>
          </a:endParaRPr>
        </a:p>
      </dgm:t>
    </dgm:pt>
    <dgm:pt modelId="{26F65AFC-1FDE-4C50-8DA9-7E970A215452}" type="parTrans" cxnId="{A922BAB1-E4CB-4966-A549-C2D73585616E}">
      <dgm:prSet/>
      <dgm:spPr/>
      <dgm:t>
        <a:bodyPr/>
        <a:lstStyle/>
        <a:p>
          <a:endParaRPr lang="pt-BR">
            <a:solidFill>
              <a:schemeClr val="tx1"/>
            </a:solidFill>
          </a:endParaRPr>
        </a:p>
      </dgm:t>
    </dgm:pt>
    <dgm:pt modelId="{3C888C4E-7B7C-4939-87D6-D07FD887B807}" type="sibTrans" cxnId="{A922BAB1-E4CB-4966-A549-C2D73585616E}">
      <dgm:prSet/>
      <dgm:spPr/>
      <dgm:t>
        <a:bodyPr/>
        <a:lstStyle/>
        <a:p>
          <a:endParaRPr lang="pt-BR">
            <a:solidFill>
              <a:schemeClr val="tx1"/>
            </a:solidFill>
          </a:endParaRPr>
        </a:p>
      </dgm:t>
    </dgm:pt>
    <dgm:pt modelId="{B2D82B22-AA51-4C8A-A4B1-B7B1DE38AA72}">
      <dgm:prSet custT="1"/>
      <dgm:spPr>
        <a:blipFill rotWithShape="0">
          <a:blip xmlns:r="http://schemas.openxmlformats.org/officeDocument/2006/relationships" r:embed="rId1"/>
          <a:tile tx="0" ty="0" sx="100000" sy="100000" flip="none" algn="tl"/>
        </a:blipFill>
      </dgm:spPr>
      <dgm:t>
        <a:bodyPr/>
        <a:lstStyle/>
        <a:p>
          <a:endParaRPr lang="pt-BR" sz="2000" b="1" i="0" dirty="0">
            <a:solidFill>
              <a:schemeClr val="tx1"/>
            </a:solidFill>
          </a:endParaRPr>
        </a:p>
      </dgm:t>
    </dgm:pt>
    <dgm:pt modelId="{E5E825FB-46A7-48F8-B6ED-08DBCE1B3356}" type="parTrans" cxnId="{1A847242-9F21-429C-976A-0DD1B5A46FAE}">
      <dgm:prSet/>
      <dgm:spPr/>
      <dgm:t>
        <a:bodyPr/>
        <a:lstStyle/>
        <a:p>
          <a:endParaRPr lang="pt-BR">
            <a:solidFill>
              <a:schemeClr val="tx1"/>
            </a:solidFill>
          </a:endParaRPr>
        </a:p>
      </dgm:t>
    </dgm:pt>
    <dgm:pt modelId="{9EC4063C-4308-45EE-815B-AC9393891827}" type="sibTrans" cxnId="{1A847242-9F21-429C-976A-0DD1B5A46FAE}">
      <dgm:prSet/>
      <dgm:spPr/>
      <dgm:t>
        <a:bodyPr/>
        <a:lstStyle/>
        <a:p>
          <a:endParaRPr lang="pt-BR">
            <a:solidFill>
              <a:schemeClr val="tx1"/>
            </a:solidFill>
          </a:endParaRPr>
        </a:p>
      </dgm:t>
    </dgm:pt>
    <dgm:pt modelId="{E1719690-F220-455E-839F-32C84E9AE136}" type="pres">
      <dgm:prSet presAssocID="{D27C590A-264F-4E69-B080-74CB03A6B785}" presName="Name0" presStyleCnt="0">
        <dgm:presLayoutVars>
          <dgm:chPref val="1"/>
          <dgm:dir/>
          <dgm:animOne val="branch"/>
          <dgm:animLvl val="lvl"/>
          <dgm:resizeHandles val="exact"/>
        </dgm:presLayoutVars>
      </dgm:prSet>
      <dgm:spPr/>
    </dgm:pt>
    <dgm:pt modelId="{4E3F6D67-622C-4229-800B-6AEB52C9AE15}" type="pres">
      <dgm:prSet presAssocID="{FD499AE5-BBD0-40D7-B8BD-A2BF817C6D9A}" presName="root1" presStyleCnt="0"/>
      <dgm:spPr/>
    </dgm:pt>
    <dgm:pt modelId="{EC891421-077A-496F-B34A-4E2B7EAE9A10}" type="pres">
      <dgm:prSet presAssocID="{FD499AE5-BBD0-40D7-B8BD-A2BF817C6D9A}" presName="LevelOneTextNode" presStyleLbl="node0" presStyleIdx="0" presStyleCnt="1" custAng="1193137" custLinFactNeighborX="-52451" custLinFactNeighborY="-1485">
        <dgm:presLayoutVars>
          <dgm:chPref val="3"/>
        </dgm:presLayoutVars>
      </dgm:prSet>
      <dgm:spPr/>
    </dgm:pt>
    <dgm:pt modelId="{F4169D31-DBA8-405D-9B72-3033E66E3696}" type="pres">
      <dgm:prSet presAssocID="{FD499AE5-BBD0-40D7-B8BD-A2BF817C6D9A}" presName="level2hierChild" presStyleCnt="0"/>
      <dgm:spPr/>
    </dgm:pt>
    <dgm:pt modelId="{83476EBB-3FC0-4839-A8FE-C08367AE7092}" type="pres">
      <dgm:prSet presAssocID="{1A620AA7-9125-49D6-AE40-4F485288B181}" presName="conn2-1" presStyleLbl="parChTrans1D2" presStyleIdx="0" presStyleCnt="4"/>
      <dgm:spPr/>
    </dgm:pt>
    <dgm:pt modelId="{DB0F481B-E99D-4FE4-B68D-9E0D26CC080A}" type="pres">
      <dgm:prSet presAssocID="{1A620AA7-9125-49D6-AE40-4F485288B181}" presName="connTx" presStyleLbl="parChTrans1D2" presStyleIdx="0" presStyleCnt="4"/>
      <dgm:spPr/>
    </dgm:pt>
    <dgm:pt modelId="{68D7DEE5-E627-4BF4-AEB3-8DA3489FDA08}" type="pres">
      <dgm:prSet presAssocID="{83DC39B6-3A57-425C-ABED-2CDEF416F441}" presName="root2" presStyleCnt="0"/>
      <dgm:spPr/>
    </dgm:pt>
    <dgm:pt modelId="{064A9814-579A-4001-930A-54D811B48B2F}" type="pres">
      <dgm:prSet presAssocID="{83DC39B6-3A57-425C-ABED-2CDEF416F441}" presName="LevelTwoTextNode" presStyleLbl="node2" presStyleIdx="0" presStyleCnt="4" custScaleX="140510">
        <dgm:presLayoutVars>
          <dgm:chPref val="3"/>
        </dgm:presLayoutVars>
      </dgm:prSet>
      <dgm:spPr/>
    </dgm:pt>
    <dgm:pt modelId="{37950E1F-A357-4516-B941-CCF4F9CAF7C0}" type="pres">
      <dgm:prSet presAssocID="{83DC39B6-3A57-425C-ABED-2CDEF416F441}" presName="level3hierChild" presStyleCnt="0"/>
      <dgm:spPr/>
    </dgm:pt>
    <dgm:pt modelId="{DB50CEB2-47FE-48AA-9E1A-13AD1A4A2E7D}" type="pres">
      <dgm:prSet presAssocID="{AF476B0D-14A4-4AB8-A223-FEF7D6297E61}" presName="conn2-1" presStyleLbl="parChTrans1D2" presStyleIdx="1" presStyleCnt="4"/>
      <dgm:spPr/>
    </dgm:pt>
    <dgm:pt modelId="{12678860-A4B0-479F-8960-0780EBBA0221}" type="pres">
      <dgm:prSet presAssocID="{AF476B0D-14A4-4AB8-A223-FEF7D6297E61}" presName="connTx" presStyleLbl="parChTrans1D2" presStyleIdx="1" presStyleCnt="4"/>
      <dgm:spPr/>
    </dgm:pt>
    <dgm:pt modelId="{D9C184EF-7412-4FCD-9313-9738F77071AE}" type="pres">
      <dgm:prSet presAssocID="{031F108C-9702-4C54-980E-29452DF59701}" presName="root2" presStyleCnt="0"/>
      <dgm:spPr/>
    </dgm:pt>
    <dgm:pt modelId="{9F7F4FEE-B63A-4FF5-A4F4-9719113C10F1}" type="pres">
      <dgm:prSet presAssocID="{031F108C-9702-4C54-980E-29452DF59701}" presName="LevelTwoTextNode" presStyleLbl="node2" presStyleIdx="1" presStyleCnt="4" custScaleX="140510">
        <dgm:presLayoutVars>
          <dgm:chPref val="3"/>
        </dgm:presLayoutVars>
      </dgm:prSet>
      <dgm:spPr/>
    </dgm:pt>
    <dgm:pt modelId="{5B649E9C-4A0C-409B-9B29-8FF847489D17}" type="pres">
      <dgm:prSet presAssocID="{031F108C-9702-4C54-980E-29452DF59701}" presName="level3hierChild" presStyleCnt="0"/>
      <dgm:spPr/>
    </dgm:pt>
    <dgm:pt modelId="{CBF6B397-F8B1-4F67-A9E7-32D609B32FAF}" type="pres">
      <dgm:prSet presAssocID="{26F65AFC-1FDE-4C50-8DA9-7E970A215452}" presName="conn2-1" presStyleLbl="parChTrans1D2" presStyleIdx="2" presStyleCnt="4"/>
      <dgm:spPr/>
    </dgm:pt>
    <dgm:pt modelId="{9457B184-BCAE-4562-BEFC-5B5C7EDFB6B8}" type="pres">
      <dgm:prSet presAssocID="{26F65AFC-1FDE-4C50-8DA9-7E970A215452}" presName="connTx" presStyleLbl="parChTrans1D2" presStyleIdx="2" presStyleCnt="4"/>
      <dgm:spPr/>
    </dgm:pt>
    <dgm:pt modelId="{B1DC5A0D-46B2-4ED8-9F5D-6D741844B3F1}" type="pres">
      <dgm:prSet presAssocID="{57D7040D-0341-4938-8F57-74B9C1DDE766}" presName="root2" presStyleCnt="0"/>
      <dgm:spPr/>
    </dgm:pt>
    <dgm:pt modelId="{03F7619E-0967-4C15-840F-EAE447E3129F}" type="pres">
      <dgm:prSet presAssocID="{57D7040D-0341-4938-8F57-74B9C1DDE766}" presName="LevelTwoTextNode" presStyleLbl="node2" presStyleIdx="2" presStyleCnt="4" custScaleX="140510">
        <dgm:presLayoutVars>
          <dgm:chPref val="3"/>
        </dgm:presLayoutVars>
      </dgm:prSet>
      <dgm:spPr/>
    </dgm:pt>
    <dgm:pt modelId="{C89A81D6-60F0-4837-B01A-46D2FF144AC5}" type="pres">
      <dgm:prSet presAssocID="{57D7040D-0341-4938-8F57-74B9C1DDE766}" presName="level3hierChild" presStyleCnt="0"/>
      <dgm:spPr/>
    </dgm:pt>
    <dgm:pt modelId="{970F9D05-CB82-4C69-B1D4-366436545EF8}" type="pres">
      <dgm:prSet presAssocID="{E5E825FB-46A7-48F8-B6ED-08DBCE1B3356}" presName="conn2-1" presStyleLbl="parChTrans1D2" presStyleIdx="3" presStyleCnt="4"/>
      <dgm:spPr/>
    </dgm:pt>
    <dgm:pt modelId="{9FC41D82-2515-4D8D-BBE0-5088AAD9BBAE}" type="pres">
      <dgm:prSet presAssocID="{E5E825FB-46A7-48F8-B6ED-08DBCE1B3356}" presName="connTx" presStyleLbl="parChTrans1D2" presStyleIdx="3" presStyleCnt="4"/>
      <dgm:spPr/>
    </dgm:pt>
    <dgm:pt modelId="{C0C28218-7098-47D4-AC70-B2247CC40C9C}" type="pres">
      <dgm:prSet presAssocID="{B2D82B22-AA51-4C8A-A4B1-B7B1DE38AA72}" presName="root2" presStyleCnt="0"/>
      <dgm:spPr/>
    </dgm:pt>
    <dgm:pt modelId="{7D8B1A23-1894-48B9-BD9A-190648D578A9}" type="pres">
      <dgm:prSet presAssocID="{B2D82B22-AA51-4C8A-A4B1-B7B1DE38AA72}" presName="LevelTwoTextNode" presStyleLbl="node2" presStyleIdx="3" presStyleCnt="4" custScaleX="140510">
        <dgm:presLayoutVars>
          <dgm:chPref val="3"/>
        </dgm:presLayoutVars>
      </dgm:prSet>
      <dgm:spPr/>
    </dgm:pt>
    <dgm:pt modelId="{25A8DC7E-E2D6-4F76-8B1D-FA1C6749F22F}" type="pres">
      <dgm:prSet presAssocID="{B2D82B22-AA51-4C8A-A4B1-B7B1DE38AA72}" presName="level3hierChild" presStyleCnt="0"/>
      <dgm:spPr/>
    </dgm:pt>
  </dgm:ptLst>
  <dgm:cxnLst>
    <dgm:cxn modelId="{70D8BF0C-CF54-4479-9188-85598A38C08E}" type="presOf" srcId="{26F65AFC-1FDE-4C50-8DA9-7E970A215452}" destId="{9457B184-BCAE-4562-BEFC-5B5C7EDFB6B8}" srcOrd="1" destOrd="0" presId="urn:microsoft.com/office/officeart/2008/layout/HorizontalMultiLevelHierarchy"/>
    <dgm:cxn modelId="{A409C80E-FF78-49A5-ABF3-9ED0A9369F5B}" type="presOf" srcId="{AF476B0D-14A4-4AB8-A223-FEF7D6297E61}" destId="{12678860-A4B0-479F-8960-0780EBBA0221}" srcOrd="1" destOrd="0" presId="urn:microsoft.com/office/officeart/2008/layout/HorizontalMultiLevelHierarchy"/>
    <dgm:cxn modelId="{98A32415-A17D-4270-8C00-752101CE25C8}" type="presOf" srcId="{1A620AA7-9125-49D6-AE40-4F485288B181}" destId="{DB0F481B-E99D-4FE4-B68D-9E0D26CC080A}" srcOrd="1" destOrd="0" presId="urn:microsoft.com/office/officeart/2008/layout/HorizontalMultiLevelHierarchy"/>
    <dgm:cxn modelId="{D847E524-28C0-4F5A-939D-393DA793677E}" type="presOf" srcId="{D27C590A-264F-4E69-B080-74CB03A6B785}" destId="{E1719690-F220-455E-839F-32C84E9AE136}" srcOrd="0" destOrd="0" presId="urn:microsoft.com/office/officeart/2008/layout/HorizontalMultiLevelHierarchy"/>
    <dgm:cxn modelId="{F343EC2F-4064-4498-83D5-9AFD520C3A78}" srcId="{FD499AE5-BBD0-40D7-B8BD-A2BF817C6D9A}" destId="{83DC39B6-3A57-425C-ABED-2CDEF416F441}" srcOrd="0" destOrd="0" parTransId="{1A620AA7-9125-49D6-AE40-4F485288B181}" sibTransId="{87AD3AAD-992A-4EFD-B04E-930AFC81533B}"/>
    <dgm:cxn modelId="{C242CD30-EC3D-4D3F-B02A-CD0CAE6B01BA}" type="presOf" srcId="{E5E825FB-46A7-48F8-B6ED-08DBCE1B3356}" destId="{970F9D05-CB82-4C69-B1D4-366436545EF8}" srcOrd="0" destOrd="0" presId="urn:microsoft.com/office/officeart/2008/layout/HorizontalMultiLevelHierarchy"/>
    <dgm:cxn modelId="{087C0939-64AC-41DE-9454-B168EEF3EBA8}" type="presOf" srcId="{83DC39B6-3A57-425C-ABED-2CDEF416F441}" destId="{064A9814-579A-4001-930A-54D811B48B2F}" srcOrd="0" destOrd="0" presId="urn:microsoft.com/office/officeart/2008/layout/HorizontalMultiLevelHierarchy"/>
    <dgm:cxn modelId="{D6A13741-88C8-4705-87AA-6FD21D775102}" type="presOf" srcId="{1A620AA7-9125-49D6-AE40-4F485288B181}" destId="{83476EBB-3FC0-4839-A8FE-C08367AE7092}" srcOrd="0" destOrd="0" presId="urn:microsoft.com/office/officeart/2008/layout/HorizontalMultiLevelHierarchy"/>
    <dgm:cxn modelId="{1A847242-9F21-429C-976A-0DD1B5A46FAE}" srcId="{FD499AE5-BBD0-40D7-B8BD-A2BF817C6D9A}" destId="{B2D82B22-AA51-4C8A-A4B1-B7B1DE38AA72}" srcOrd="3" destOrd="0" parTransId="{E5E825FB-46A7-48F8-B6ED-08DBCE1B3356}" sibTransId="{9EC4063C-4308-45EE-815B-AC9393891827}"/>
    <dgm:cxn modelId="{2A7CD842-48EA-4BDD-B43B-50C5CEA879C5}" type="presOf" srcId="{26F65AFC-1FDE-4C50-8DA9-7E970A215452}" destId="{CBF6B397-F8B1-4F67-A9E7-32D609B32FAF}" srcOrd="0" destOrd="0" presId="urn:microsoft.com/office/officeart/2008/layout/HorizontalMultiLevelHierarchy"/>
    <dgm:cxn modelId="{B6727E49-01E7-4140-A8C5-8BB36B0A3774}" srcId="{FD499AE5-BBD0-40D7-B8BD-A2BF817C6D9A}" destId="{031F108C-9702-4C54-980E-29452DF59701}" srcOrd="1" destOrd="0" parTransId="{AF476B0D-14A4-4AB8-A223-FEF7D6297E61}" sibTransId="{E382EC96-C517-4663-9508-982C7E24C69B}"/>
    <dgm:cxn modelId="{06D63A73-F116-45A1-936A-E5BC6A80386C}" srcId="{D27C590A-264F-4E69-B080-74CB03A6B785}" destId="{FD499AE5-BBD0-40D7-B8BD-A2BF817C6D9A}" srcOrd="0" destOrd="0" parTransId="{9D41055C-0EBC-467F-952A-391445C7FBCC}" sibTransId="{5434E6C8-EF80-48D9-B800-8D5EBFBFD0AE}"/>
    <dgm:cxn modelId="{0291C077-2E04-4EC2-A99D-F8797411FE1F}" type="presOf" srcId="{E5E825FB-46A7-48F8-B6ED-08DBCE1B3356}" destId="{9FC41D82-2515-4D8D-BBE0-5088AAD9BBAE}" srcOrd="1" destOrd="0" presId="urn:microsoft.com/office/officeart/2008/layout/HorizontalMultiLevelHierarchy"/>
    <dgm:cxn modelId="{5A684E8A-B30C-4A0C-97E6-D1450EE33E1E}" type="presOf" srcId="{57D7040D-0341-4938-8F57-74B9C1DDE766}" destId="{03F7619E-0967-4C15-840F-EAE447E3129F}" srcOrd="0" destOrd="0" presId="urn:microsoft.com/office/officeart/2008/layout/HorizontalMultiLevelHierarchy"/>
    <dgm:cxn modelId="{2A402590-8C4C-4EB9-BF4F-F2096E9A0212}" type="presOf" srcId="{FD499AE5-BBD0-40D7-B8BD-A2BF817C6D9A}" destId="{EC891421-077A-496F-B34A-4E2B7EAE9A10}" srcOrd="0" destOrd="0" presId="urn:microsoft.com/office/officeart/2008/layout/HorizontalMultiLevelHierarchy"/>
    <dgm:cxn modelId="{A922BAB1-E4CB-4966-A549-C2D73585616E}" srcId="{FD499AE5-BBD0-40D7-B8BD-A2BF817C6D9A}" destId="{57D7040D-0341-4938-8F57-74B9C1DDE766}" srcOrd="2" destOrd="0" parTransId="{26F65AFC-1FDE-4C50-8DA9-7E970A215452}" sibTransId="{3C888C4E-7B7C-4939-87D6-D07FD887B807}"/>
    <dgm:cxn modelId="{3C35EEB6-1956-46A3-BC40-4540020965C9}" type="presOf" srcId="{AF476B0D-14A4-4AB8-A223-FEF7D6297E61}" destId="{DB50CEB2-47FE-48AA-9E1A-13AD1A4A2E7D}" srcOrd="0" destOrd="0" presId="urn:microsoft.com/office/officeart/2008/layout/HorizontalMultiLevelHierarchy"/>
    <dgm:cxn modelId="{1796E8C5-B32D-40A5-9026-C80E38BF3277}" type="presOf" srcId="{031F108C-9702-4C54-980E-29452DF59701}" destId="{9F7F4FEE-B63A-4FF5-A4F4-9719113C10F1}" srcOrd="0" destOrd="0" presId="urn:microsoft.com/office/officeart/2008/layout/HorizontalMultiLevelHierarchy"/>
    <dgm:cxn modelId="{FC0A1EE8-4B50-4F49-ABFE-1B2B735996F5}" type="presOf" srcId="{B2D82B22-AA51-4C8A-A4B1-B7B1DE38AA72}" destId="{7D8B1A23-1894-48B9-BD9A-190648D578A9}" srcOrd="0" destOrd="0" presId="urn:microsoft.com/office/officeart/2008/layout/HorizontalMultiLevelHierarchy"/>
    <dgm:cxn modelId="{FE483578-F9BE-42B1-8CBD-93DF83EBE9C9}" type="presParOf" srcId="{E1719690-F220-455E-839F-32C84E9AE136}" destId="{4E3F6D67-622C-4229-800B-6AEB52C9AE15}" srcOrd="0" destOrd="0" presId="urn:microsoft.com/office/officeart/2008/layout/HorizontalMultiLevelHierarchy"/>
    <dgm:cxn modelId="{7223B1A5-6B71-403F-B07D-D79B3B623539}" type="presParOf" srcId="{4E3F6D67-622C-4229-800B-6AEB52C9AE15}" destId="{EC891421-077A-496F-B34A-4E2B7EAE9A10}" srcOrd="0" destOrd="0" presId="urn:microsoft.com/office/officeart/2008/layout/HorizontalMultiLevelHierarchy"/>
    <dgm:cxn modelId="{B0EBAE7C-D750-48DE-BC3D-44E7561ACA3E}" type="presParOf" srcId="{4E3F6D67-622C-4229-800B-6AEB52C9AE15}" destId="{F4169D31-DBA8-405D-9B72-3033E66E3696}" srcOrd="1" destOrd="0" presId="urn:microsoft.com/office/officeart/2008/layout/HorizontalMultiLevelHierarchy"/>
    <dgm:cxn modelId="{082D835C-EDE3-4617-9270-3BD15BC12705}" type="presParOf" srcId="{F4169D31-DBA8-405D-9B72-3033E66E3696}" destId="{83476EBB-3FC0-4839-A8FE-C08367AE7092}" srcOrd="0" destOrd="0" presId="urn:microsoft.com/office/officeart/2008/layout/HorizontalMultiLevelHierarchy"/>
    <dgm:cxn modelId="{4B21B031-2E23-45AB-8C64-85E52E02438D}" type="presParOf" srcId="{83476EBB-3FC0-4839-A8FE-C08367AE7092}" destId="{DB0F481B-E99D-4FE4-B68D-9E0D26CC080A}" srcOrd="0" destOrd="0" presId="urn:microsoft.com/office/officeart/2008/layout/HorizontalMultiLevelHierarchy"/>
    <dgm:cxn modelId="{C22FBBF9-010B-4418-9CD1-BD73BE945308}" type="presParOf" srcId="{F4169D31-DBA8-405D-9B72-3033E66E3696}" destId="{68D7DEE5-E627-4BF4-AEB3-8DA3489FDA08}" srcOrd="1" destOrd="0" presId="urn:microsoft.com/office/officeart/2008/layout/HorizontalMultiLevelHierarchy"/>
    <dgm:cxn modelId="{720FF1D2-AB3D-4928-A92D-3F355FD59A14}" type="presParOf" srcId="{68D7DEE5-E627-4BF4-AEB3-8DA3489FDA08}" destId="{064A9814-579A-4001-930A-54D811B48B2F}" srcOrd="0" destOrd="0" presId="urn:microsoft.com/office/officeart/2008/layout/HorizontalMultiLevelHierarchy"/>
    <dgm:cxn modelId="{3424756E-0D77-4039-8FF1-46CA6EFC8A44}" type="presParOf" srcId="{68D7DEE5-E627-4BF4-AEB3-8DA3489FDA08}" destId="{37950E1F-A357-4516-B941-CCF4F9CAF7C0}" srcOrd="1" destOrd="0" presId="urn:microsoft.com/office/officeart/2008/layout/HorizontalMultiLevelHierarchy"/>
    <dgm:cxn modelId="{3E3D29B9-8A4B-4ACA-BE9D-DC8626F1CDAB}" type="presParOf" srcId="{F4169D31-DBA8-405D-9B72-3033E66E3696}" destId="{DB50CEB2-47FE-48AA-9E1A-13AD1A4A2E7D}" srcOrd="2" destOrd="0" presId="urn:microsoft.com/office/officeart/2008/layout/HorizontalMultiLevelHierarchy"/>
    <dgm:cxn modelId="{95C6C34C-3F1D-41EC-8DEE-50C2760B2B0E}" type="presParOf" srcId="{DB50CEB2-47FE-48AA-9E1A-13AD1A4A2E7D}" destId="{12678860-A4B0-479F-8960-0780EBBA0221}" srcOrd="0" destOrd="0" presId="urn:microsoft.com/office/officeart/2008/layout/HorizontalMultiLevelHierarchy"/>
    <dgm:cxn modelId="{C970298F-4B89-467D-B282-7A579DB6D33B}" type="presParOf" srcId="{F4169D31-DBA8-405D-9B72-3033E66E3696}" destId="{D9C184EF-7412-4FCD-9313-9738F77071AE}" srcOrd="3" destOrd="0" presId="urn:microsoft.com/office/officeart/2008/layout/HorizontalMultiLevelHierarchy"/>
    <dgm:cxn modelId="{F6551D22-7458-4E94-BACA-DF87C2E60887}" type="presParOf" srcId="{D9C184EF-7412-4FCD-9313-9738F77071AE}" destId="{9F7F4FEE-B63A-4FF5-A4F4-9719113C10F1}" srcOrd="0" destOrd="0" presId="urn:microsoft.com/office/officeart/2008/layout/HorizontalMultiLevelHierarchy"/>
    <dgm:cxn modelId="{3FD8FB76-7C3A-48BD-B3BE-F5EB07A8728C}" type="presParOf" srcId="{D9C184EF-7412-4FCD-9313-9738F77071AE}" destId="{5B649E9C-4A0C-409B-9B29-8FF847489D17}" srcOrd="1" destOrd="0" presId="urn:microsoft.com/office/officeart/2008/layout/HorizontalMultiLevelHierarchy"/>
    <dgm:cxn modelId="{D5F2452D-85BA-470E-974D-FCAC5972F567}" type="presParOf" srcId="{F4169D31-DBA8-405D-9B72-3033E66E3696}" destId="{CBF6B397-F8B1-4F67-A9E7-32D609B32FAF}" srcOrd="4" destOrd="0" presId="urn:microsoft.com/office/officeart/2008/layout/HorizontalMultiLevelHierarchy"/>
    <dgm:cxn modelId="{6B6C2C76-79EB-47BD-8B7A-1D31794EA6EA}" type="presParOf" srcId="{CBF6B397-F8B1-4F67-A9E7-32D609B32FAF}" destId="{9457B184-BCAE-4562-BEFC-5B5C7EDFB6B8}" srcOrd="0" destOrd="0" presId="urn:microsoft.com/office/officeart/2008/layout/HorizontalMultiLevelHierarchy"/>
    <dgm:cxn modelId="{CC3DF37A-D424-40FC-A2C8-C87F6E02EBF8}" type="presParOf" srcId="{F4169D31-DBA8-405D-9B72-3033E66E3696}" destId="{B1DC5A0D-46B2-4ED8-9F5D-6D741844B3F1}" srcOrd="5" destOrd="0" presId="urn:microsoft.com/office/officeart/2008/layout/HorizontalMultiLevelHierarchy"/>
    <dgm:cxn modelId="{5A1B8555-CC03-4DD7-9615-66875C480E49}" type="presParOf" srcId="{B1DC5A0D-46B2-4ED8-9F5D-6D741844B3F1}" destId="{03F7619E-0967-4C15-840F-EAE447E3129F}" srcOrd="0" destOrd="0" presId="urn:microsoft.com/office/officeart/2008/layout/HorizontalMultiLevelHierarchy"/>
    <dgm:cxn modelId="{DAF400BA-2DE9-472D-93B8-3E195405362A}" type="presParOf" srcId="{B1DC5A0D-46B2-4ED8-9F5D-6D741844B3F1}" destId="{C89A81D6-60F0-4837-B01A-46D2FF144AC5}" srcOrd="1" destOrd="0" presId="urn:microsoft.com/office/officeart/2008/layout/HorizontalMultiLevelHierarchy"/>
    <dgm:cxn modelId="{F8BA398F-80CC-44CB-8805-EA6789B4573C}" type="presParOf" srcId="{F4169D31-DBA8-405D-9B72-3033E66E3696}" destId="{970F9D05-CB82-4C69-B1D4-366436545EF8}" srcOrd="6" destOrd="0" presId="urn:microsoft.com/office/officeart/2008/layout/HorizontalMultiLevelHierarchy"/>
    <dgm:cxn modelId="{07281778-B15D-4E56-86B4-2AF0A5494090}" type="presParOf" srcId="{970F9D05-CB82-4C69-B1D4-366436545EF8}" destId="{9FC41D82-2515-4D8D-BBE0-5088AAD9BBAE}" srcOrd="0" destOrd="0" presId="urn:microsoft.com/office/officeart/2008/layout/HorizontalMultiLevelHierarchy"/>
    <dgm:cxn modelId="{A0E16C7F-9939-4F32-9413-1F1719A2837A}" type="presParOf" srcId="{F4169D31-DBA8-405D-9B72-3033E66E3696}" destId="{C0C28218-7098-47D4-AC70-B2247CC40C9C}" srcOrd="7" destOrd="0" presId="urn:microsoft.com/office/officeart/2008/layout/HorizontalMultiLevelHierarchy"/>
    <dgm:cxn modelId="{5A945C7E-A0A3-43C6-9DCA-1575EBC90AF2}" type="presParOf" srcId="{C0C28218-7098-47D4-AC70-B2247CC40C9C}" destId="{7D8B1A23-1894-48B9-BD9A-190648D578A9}" srcOrd="0" destOrd="0" presId="urn:microsoft.com/office/officeart/2008/layout/HorizontalMultiLevelHierarchy"/>
    <dgm:cxn modelId="{D9A2A25F-E38F-42C0-B262-C1CD7558DB3C}" type="presParOf" srcId="{C0C28218-7098-47D4-AC70-B2247CC40C9C}" destId="{25A8DC7E-E2D6-4F76-8B1D-FA1C6749F2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511945-5EB9-4A72-802D-FA8CCCE98CEF}" type="doc">
      <dgm:prSet loTypeId="urn:microsoft.com/office/officeart/2005/8/layout/hProcess3" loCatId="process" qsTypeId="urn:microsoft.com/office/officeart/2005/8/quickstyle/simple1" qsCatId="simple" csTypeId="urn:microsoft.com/office/officeart/2005/8/colors/accent1_2" csCatId="accent1" phldr="1"/>
      <dgm:spPr/>
    </dgm:pt>
    <dgm:pt modelId="{572F3A2F-6F8F-4383-AED8-61BD27099745}">
      <dgm:prSet phldrT="[Texto]"/>
      <dgm:spPr/>
      <dgm:t>
        <a:bodyPr/>
        <a:lstStyle/>
        <a:p>
          <a:r>
            <a:rPr lang="pt-BR" dirty="0"/>
            <a:t> </a:t>
          </a:r>
        </a:p>
      </dgm:t>
    </dgm:pt>
    <dgm:pt modelId="{02658D75-471F-447E-A90A-DACF188031D6}" type="parTrans" cxnId="{DDB11EC9-A50F-401A-8EB9-804E234C7272}">
      <dgm:prSet/>
      <dgm:spPr/>
      <dgm:t>
        <a:bodyPr/>
        <a:lstStyle/>
        <a:p>
          <a:endParaRPr lang="pt-BR"/>
        </a:p>
      </dgm:t>
    </dgm:pt>
    <dgm:pt modelId="{F40FB7EC-5C65-4599-A349-17B99AFC17C6}" type="sibTrans" cxnId="{DDB11EC9-A50F-401A-8EB9-804E234C7272}">
      <dgm:prSet/>
      <dgm:spPr/>
      <dgm:t>
        <a:bodyPr/>
        <a:lstStyle/>
        <a:p>
          <a:endParaRPr lang="pt-BR"/>
        </a:p>
      </dgm:t>
    </dgm:pt>
    <dgm:pt modelId="{75E94803-653E-403F-9B1D-95C9D57494FC}" type="pres">
      <dgm:prSet presAssocID="{6B511945-5EB9-4A72-802D-FA8CCCE98CEF}" presName="Name0" presStyleCnt="0">
        <dgm:presLayoutVars>
          <dgm:dir/>
          <dgm:animLvl val="lvl"/>
          <dgm:resizeHandles val="exact"/>
        </dgm:presLayoutVars>
      </dgm:prSet>
      <dgm:spPr/>
    </dgm:pt>
    <dgm:pt modelId="{DAF75173-C3CA-4C62-B21C-4E337F7B1897}" type="pres">
      <dgm:prSet presAssocID="{6B511945-5EB9-4A72-802D-FA8CCCE98CEF}" presName="dummy" presStyleCnt="0"/>
      <dgm:spPr/>
    </dgm:pt>
    <dgm:pt modelId="{A2E54E6B-EAB8-4FBF-8604-39D18C0EECB9}" type="pres">
      <dgm:prSet presAssocID="{6B511945-5EB9-4A72-802D-FA8CCCE98CEF}" presName="linH" presStyleCnt="0"/>
      <dgm:spPr/>
    </dgm:pt>
    <dgm:pt modelId="{AF830A8C-DDD0-4551-8E57-DFFE51927ACD}" type="pres">
      <dgm:prSet presAssocID="{6B511945-5EB9-4A72-802D-FA8CCCE98CEF}" presName="padding1" presStyleCnt="0"/>
      <dgm:spPr/>
    </dgm:pt>
    <dgm:pt modelId="{1C814EBA-ACB0-4399-AD1A-C94CA73EDA71}" type="pres">
      <dgm:prSet presAssocID="{572F3A2F-6F8F-4383-AED8-61BD27099745}" presName="linV" presStyleCnt="0"/>
      <dgm:spPr/>
    </dgm:pt>
    <dgm:pt modelId="{FEB8852B-D88A-41AF-A14C-54818DEAA2C1}" type="pres">
      <dgm:prSet presAssocID="{572F3A2F-6F8F-4383-AED8-61BD27099745}" presName="spVertical1" presStyleCnt="0"/>
      <dgm:spPr/>
    </dgm:pt>
    <dgm:pt modelId="{75175671-9926-48A5-8E22-C11D00B24025}" type="pres">
      <dgm:prSet presAssocID="{572F3A2F-6F8F-4383-AED8-61BD27099745}" presName="parTx" presStyleLbl="revTx" presStyleIdx="0" presStyleCnt="1">
        <dgm:presLayoutVars>
          <dgm:chMax val="0"/>
          <dgm:chPref val="0"/>
          <dgm:bulletEnabled val="1"/>
        </dgm:presLayoutVars>
      </dgm:prSet>
      <dgm:spPr/>
    </dgm:pt>
    <dgm:pt modelId="{E3B1640D-EB3B-4905-ABB6-C55BD7B153E1}" type="pres">
      <dgm:prSet presAssocID="{572F3A2F-6F8F-4383-AED8-61BD27099745}" presName="spVertical2" presStyleCnt="0"/>
      <dgm:spPr/>
    </dgm:pt>
    <dgm:pt modelId="{7B8F5071-3A26-478E-8555-C1E22B374D9A}" type="pres">
      <dgm:prSet presAssocID="{572F3A2F-6F8F-4383-AED8-61BD27099745}" presName="spVertical3" presStyleCnt="0"/>
      <dgm:spPr/>
    </dgm:pt>
    <dgm:pt modelId="{F35DAD1D-85AA-41A4-9A74-7E76425C39AA}" type="pres">
      <dgm:prSet presAssocID="{6B511945-5EB9-4A72-802D-FA8CCCE98CEF}" presName="padding2" presStyleCnt="0"/>
      <dgm:spPr/>
    </dgm:pt>
    <dgm:pt modelId="{18D6A3E4-FC00-485D-B389-CF37992459BD}" type="pres">
      <dgm:prSet presAssocID="{6B511945-5EB9-4A72-802D-FA8CCCE98CEF}" presName="negArrow" presStyleCnt="0"/>
      <dgm:spPr/>
    </dgm:pt>
    <dgm:pt modelId="{15742DF3-CF9E-4CE2-9070-FA630215BE99}" type="pres">
      <dgm:prSet presAssocID="{6B511945-5EB9-4A72-802D-FA8CCCE98CEF}" presName="backgroundArrow" presStyleLbl="node1" presStyleIdx="0" presStyleCnt="1" custScaleY="62770" custLinFactNeighborX="-15054" custLinFactNeighborY="-1773"/>
      <dgm:spPr>
        <a:blipFill rotWithShape="0">
          <a:blip xmlns:r="http://schemas.openxmlformats.org/officeDocument/2006/relationships" r:embed="rId1"/>
          <a:tile tx="0" ty="0" sx="100000" sy="100000" flip="none" algn="tl"/>
        </a:blipFill>
      </dgm:spPr>
    </dgm:pt>
  </dgm:ptLst>
  <dgm:cxnLst>
    <dgm:cxn modelId="{B52C9223-805F-43E0-9B73-11772C59C34D}" type="presOf" srcId="{6B511945-5EB9-4A72-802D-FA8CCCE98CEF}" destId="{75E94803-653E-403F-9B1D-95C9D57494FC}" srcOrd="0" destOrd="0" presId="urn:microsoft.com/office/officeart/2005/8/layout/hProcess3"/>
    <dgm:cxn modelId="{DDB11EC9-A50F-401A-8EB9-804E234C7272}" srcId="{6B511945-5EB9-4A72-802D-FA8CCCE98CEF}" destId="{572F3A2F-6F8F-4383-AED8-61BD27099745}" srcOrd="0" destOrd="0" parTransId="{02658D75-471F-447E-A90A-DACF188031D6}" sibTransId="{F40FB7EC-5C65-4599-A349-17B99AFC17C6}"/>
    <dgm:cxn modelId="{9AAC46D2-AC47-4B3E-A5EE-FB1618116E1C}" type="presOf" srcId="{572F3A2F-6F8F-4383-AED8-61BD27099745}" destId="{75175671-9926-48A5-8E22-C11D00B24025}" srcOrd="0" destOrd="0" presId="urn:microsoft.com/office/officeart/2005/8/layout/hProcess3"/>
    <dgm:cxn modelId="{33AD2895-FFDE-4672-AA16-BF0B1B241524}" type="presParOf" srcId="{75E94803-653E-403F-9B1D-95C9D57494FC}" destId="{DAF75173-C3CA-4C62-B21C-4E337F7B1897}" srcOrd="0" destOrd="0" presId="urn:microsoft.com/office/officeart/2005/8/layout/hProcess3"/>
    <dgm:cxn modelId="{2065EC60-F63A-480D-84D7-7C6725595E57}" type="presParOf" srcId="{75E94803-653E-403F-9B1D-95C9D57494FC}" destId="{A2E54E6B-EAB8-4FBF-8604-39D18C0EECB9}" srcOrd="1" destOrd="0" presId="urn:microsoft.com/office/officeart/2005/8/layout/hProcess3"/>
    <dgm:cxn modelId="{9DD34B9C-B0F9-499A-AF1A-F767B1886E15}" type="presParOf" srcId="{A2E54E6B-EAB8-4FBF-8604-39D18C0EECB9}" destId="{AF830A8C-DDD0-4551-8E57-DFFE51927ACD}" srcOrd="0" destOrd="0" presId="urn:microsoft.com/office/officeart/2005/8/layout/hProcess3"/>
    <dgm:cxn modelId="{82A6135E-1C66-4714-B9F1-884BB6131889}" type="presParOf" srcId="{A2E54E6B-EAB8-4FBF-8604-39D18C0EECB9}" destId="{1C814EBA-ACB0-4399-AD1A-C94CA73EDA71}" srcOrd="1" destOrd="0" presId="urn:microsoft.com/office/officeart/2005/8/layout/hProcess3"/>
    <dgm:cxn modelId="{3E6C8D72-6B9A-4195-9F07-12EE0DA36BCE}" type="presParOf" srcId="{1C814EBA-ACB0-4399-AD1A-C94CA73EDA71}" destId="{FEB8852B-D88A-41AF-A14C-54818DEAA2C1}" srcOrd="0" destOrd="0" presId="urn:microsoft.com/office/officeart/2005/8/layout/hProcess3"/>
    <dgm:cxn modelId="{A55B7EF7-9E84-4F06-A03C-2B147FC270DA}" type="presParOf" srcId="{1C814EBA-ACB0-4399-AD1A-C94CA73EDA71}" destId="{75175671-9926-48A5-8E22-C11D00B24025}" srcOrd="1" destOrd="0" presId="urn:microsoft.com/office/officeart/2005/8/layout/hProcess3"/>
    <dgm:cxn modelId="{4F2D9FC0-D234-4BAE-B128-33C00A0DA6AF}" type="presParOf" srcId="{1C814EBA-ACB0-4399-AD1A-C94CA73EDA71}" destId="{E3B1640D-EB3B-4905-ABB6-C55BD7B153E1}" srcOrd="2" destOrd="0" presId="urn:microsoft.com/office/officeart/2005/8/layout/hProcess3"/>
    <dgm:cxn modelId="{57E8826D-B28F-479A-8016-FA48F60ED3F2}" type="presParOf" srcId="{1C814EBA-ACB0-4399-AD1A-C94CA73EDA71}" destId="{7B8F5071-3A26-478E-8555-C1E22B374D9A}" srcOrd="3" destOrd="0" presId="urn:microsoft.com/office/officeart/2005/8/layout/hProcess3"/>
    <dgm:cxn modelId="{CA4F9676-4C8B-4D7A-A3E4-6EE4DFC040AF}" type="presParOf" srcId="{A2E54E6B-EAB8-4FBF-8604-39D18C0EECB9}" destId="{F35DAD1D-85AA-41A4-9A74-7E76425C39AA}" srcOrd="2" destOrd="0" presId="urn:microsoft.com/office/officeart/2005/8/layout/hProcess3"/>
    <dgm:cxn modelId="{AB8E7920-B80E-4E6E-8704-5E04F42930AC}" type="presParOf" srcId="{A2E54E6B-EAB8-4FBF-8604-39D18C0EECB9}" destId="{18D6A3E4-FC00-485D-B389-CF37992459BD}" srcOrd="3" destOrd="0" presId="urn:microsoft.com/office/officeart/2005/8/layout/hProcess3"/>
    <dgm:cxn modelId="{959A6EB1-A1D1-47FE-9941-90D44AB64C5D}" type="presParOf" srcId="{A2E54E6B-EAB8-4FBF-8604-39D18C0EECB9}" destId="{15742DF3-CF9E-4CE2-9070-FA630215BE99}"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A63AC7-6266-4941-92F5-10A4CB2A463C}" type="doc">
      <dgm:prSet loTypeId="urn:microsoft.com/office/officeart/2005/8/layout/hProcess3" loCatId="process" qsTypeId="urn:microsoft.com/office/officeart/2005/8/quickstyle/simple1" qsCatId="simple" csTypeId="urn:microsoft.com/office/officeart/2005/8/colors/accent1_2" csCatId="accent1" phldr="1"/>
      <dgm:spPr/>
    </dgm:pt>
    <dgm:pt modelId="{A01E305F-8C9B-4BFA-AE94-501C4B02F7FA}">
      <dgm:prSet phldrT="[Texto]"/>
      <dgm:spPr/>
      <dgm:t>
        <a:bodyPr/>
        <a:lstStyle/>
        <a:p>
          <a:r>
            <a:rPr lang="pt-BR" dirty="0"/>
            <a:t> </a:t>
          </a:r>
        </a:p>
      </dgm:t>
    </dgm:pt>
    <dgm:pt modelId="{26B9AA90-1384-4B51-8617-CA5182BAD0B8}" type="parTrans" cxnId="{CB0D86A6-440A-4C62-B87C-A3FB02FB9679}">
      <dgm:prSet/>
      <dgm:spPr/>
      <dgm:t>
        <a:bodyPr/>
        <a:lstStyle/>
        <a:p>
          <a:endParaRPr lang="pt-BR"/>
        </a:p>
      </dgm:t>
    </dgm:pt>
    <dgm:pt modelId="{9BEAFE4E-D5EE-414C-9B8C-035B917A111B}" type="sibTrans" cxnId="{CB0D86A6-440A-4C62-B87C-A3FB02FB9679}">
      <dgm:prSet/>
      <dgm:spPr/>
      <dgm:t>
        <a:bodyPr/>
        <a:lstStyle/>
        <a:p>
          <a:endParaRPr lang="pt-BR"/>
        </a:p>
      </dgm:t>
    </dgm:pt>
    <dgm:pt modelId="{E633E9C9-DB58-4620-9E41-628EBB33AD2A}" type="pres">
      <dgm:prSet presAssocID="{8DA63AC7-6266-4941-92F5-10A4CB2A463C}" presName="Name0" presStyleCnt="0">
        <dgm:presLayoutVars>
          <dgm:dir/>
          <dgm:animLvl val="lvl"/>
          <dgm:resizeHandles val="exact"/>
        </dgm:presLayoutVars>
      </dgm:prSet>
      <dgm:spPr/>
    </dgm:pt>
    <dgm:pt modelId="{DC5E3BC3-0E03-4642-872C-F231FECE4AE6}" type="pres">
      <dgm:prSet presAssocID="{8DA63AC7-6266-4941-92F5-10A4CB2A463C}" presName="dummy" presStyleCnt="0"/>
      <dgm:spPr/>
    </dgm:pt>
    <dgm:pt modelId="{E8F5FC80-09B6-4A38-AE15-BE1FF5A22743}" type="pres">
      <dgm:prSet presAssocID="{8DA63AC7-6266-4941-92F5-10A4CB2A463C}" presName="linH" presStyleCnt="0"/>
      <dgm:spPr/>
    </dgm:pt>
    <dgm:pt modelId="{B525A831-8160-46D2-BA8B-369363A20DE5}" type="pres">
      <dgm:prSet presAssocID="{8DA63AC7-6266-4941-92F5-10A4CB2A463C}" presName="padding1" presStyleCnt="0"/>
      <dgm:spPr/>
    </dgm:pt>
    <dgm:pt modelId="{3F8B4E98-BD16-4B09-BB97-72794FC48085}" type="pres">
      <dgm:prSet presAssocID="{A01E305F-8C9B-4BFA-AE94-501C4B02F7FA}" presName="linV" presStyleCnt="0"/>
      <dgm:spPr/>
    </dgm:pt>
    <dgm:pt modelId="{58E6E87B-117A-46D8-A161-5CD704B075A2}" type="pres">
      <dgm:prSet presAssocID="{A01E305F-8C9B-4BFA-AE94-501C4B02F7FA}" presName="spVertical1" presStyleCnt="0"/>
      <dgm:spPr/>
    </dgm:pt>
    <dgm:pt modelId="{CCF8F26B-1B76-491D-8561-D168D57AB4CC}" type="pres">
      <dgm:prSet presAssocID="{A01E305F-8C9B-4BFA-AE94-501C4B02F7FA}" presName="parTx" presStyleLbl="revTx" presStyleIdx="0" presStyleCnt="1">
        <dgm:presLayoutVars>
          <dgm:chMax val="0"/>
          <dgm:chPref val="0"/>
          <dgm:bulletEnabled val="1"/>
        </dgm:presLayoutVars>
      </dgm:prSet>
      <dgm:spPr/>
    </dgm:pt>
    <dgm:pt modelId="{E0336436-E71B-46A2-BD82-59F98AD20BD0}" type="pres">
      <dgm:prSet presAssocID="{A01E305F-8C9B-4BFA-AE94-501C4B02F7FA}" presName="spVertical2" presStyleCnt="0"/>
      <dgm:spPr/>
    </dgm:pt>
    <dgm:pt modelId="{96D8A1A9-180E-4909-B38D-69FC1F76DFBE}" type="pres">
      <dgm:prSet presAssocID="{A01E305F-8C9B-4BFA-AE94-501C4B02F7FA}" presName="spVertical3" presStyleCnt="0"/>
      <dgm:spPr/>
    </dgm:pt>
    <dgm:pt modelId="{D1973684-E6AF-4EF5-984C-D20C7C01E814}" type="pres">
      <dgm:prSet presAssocID="{8DA63AC7-6266-4941-92F5-10A4CB2A463C}" presName="padding2" presStyleCnt="0"/>
      <dgm:spPr/>
    </dgm:pt>
    <dgm:pt modelId="{3EAA979C-77BF-483D-8732-A5B11D031F6B}" type="pres">
      <dgm:prSet presAssocID="{8DA63AC7-6266-4941-92F5-10A4CB2A463C}" presName="negArrow" presStyleCnt="0"/>
      <dgm:spPr/>
    </dgm:pt>
    <dgm:pt modelId="{73F17998-53E3-4EFC-9A24-A013A48C8C49}" type="pres">
      <dgm:prSet presAssocID="{8DA63AC7-6266-4941-92F5-10A4CB2A463C}" presName="backgroundArrow" presStyleLbl="node1" presStyleIdx="0" presStyleCnt="1" custLinFactNeighborX="-13016" custLinFactNeighborY="43041"/>
      <dgm:spPr>
        <a:blipFill rotWithShape="0">
          <a:blip xmlns:r="http://schemas.openxmlformats.org/officeDocument/2006/relationships" r:embed="rId1"/>
          <a:tile tx="0" ty="0" sx="100000" sy="100000" flip="none" algn="tl"/>
        </a:blipFill>
      </dgm:spPr>
    </dgm:pt>
  </dgm:ptLst>
  <dgm:cxnLst>
    <dgm:cxn modelId="{3DC6E873-381B-4231-B0AD-B925F3EB3038}" type="presOf" srcId="{A01E305F-8C9B-4BFA-AE94-501C4B02F7FA}" destId="{CCF8F26B-1B76-491D-8561-D168D57AB4CC}" srcOrd="0" destOrd="0" presId="urn:microsoft.com/office/officeart/2005/8/layout/hProcess3"/>
    <dgm:cxn modelId="{A1EB788B-F631-4194-A52A-886CB7076A19}" type="presOf" srcId="{8DA63AC7-6266-4941-92F5-10A4CB2A463C}" destId="{E633E9C9-DB58-4620-9E41-628EBB33AD2A}" srcOrd="0" destOrd="0" presId="urn:microsoft.com/office/officeart/2005/8/layout/hProcess3"/>
    <dgm:cxn modelId="{CB0D86A6-440A-4C62-B87C-A3FB02FB9679}" srcId="{8DA63AC7-6266-4941-92F5-10A4CB2A463C}" destId="{A01E305F-8C9B-4BFA-AE94-501C4B02F7FA}" srcOrd="0" destOrd="0" parTransId="{26B9AA90-1384-4B51-8617-CA5182BAD0B8}" sibTransId="{9BEAFE4E-D5EE-414C-9B8C-035B917A111B}"/>
    <dgm:cxn modelId="{0B5B3466-2508-4DD4-BC7B-3F5715605B6B}" type="presParOf" srcId="{E633E9C9-DB58-4620-9E41-628EBB33AD2A}" destId="{DC5E3BC3-0E03-4642-872C-F231FECE4AE6}" srcOrd="0" destOrd="0" presId="urn:microsoft.com/office/officeart/2005/8/layout/hProcess3"/>
    <dgm:cxn modelId="{9BD2BEBA-38FC-4B92-B78A-67833D632AB1}" type="presParOf" srcId="{E633E9C9-DB58-4620-9E41-628EBB33AD2A}" destId="{E8F5FC80-09B6-4A38-AE15-BE1FF5A22743}" srcOrd="1" destOrd="0" presId="urn:microsoft.com/office/officeart/2005/8/layout/hProcess3"/>
    <dgm:cxn modelId="{8F97447A-5E8A-4528-987B-053F674986F8}" type="presParOf" srcId="{E8F5FC80-09B6-4A38-AE15-BE1FF5A22743}" destId="{B525A831-8160-46D2-BA8B-369363A20DE5}" srcOrd="0" destOrd="0" presId="urn:microsoft.com/office/officeart/2005/8/layout/hProcess3"/>
    <dgm:cxn modelId="{5599A7E4-8D99-4300-AAB1-E22488ACAE1C}" type="presParOf" srcId="{E8F5FC80-09B6-4A38-AE15-BE1FF5A22743}" destId="{3F8B4E98-BD16-4B09-BB97-72794FC48085}" srcOrd="1" destOrd="0" presId="urn:microsoft.com/office/officeart/2005/8/layout/hProcess3"/>
    <dgm:cxn modelId="{43918D8A-8884-45CE-907D-1BB0CB9E5E54}" type="presParOf" srcId="{3F8B4E98-BD16-4B09-BB97-72794FC48085}" destId="{58E6E87B-117A-46D8-A161-5CD704B075A2}" srcOrd="0" destOrd="0" presId="urn:microsoft.com/office/officeart/2005/8/layout/hProcess3"/>
    <dgm:cxn modelId="{D2FAF73C-949A-4B61-A4D1-3CEB437F1755}" type="presParOf" srcId="{3F8B4E98-BD16-4B09-BB97-72794FC48085}" destId="{CCF8F26B-1B76-491D-8561-D168D57AB4CC}" srcOrd="1" destOrd="0" presId="urn:microsoft.com/office/officeart/2005/8/layout/hProcess3"/>
    <dgm:cxn modelId="{5A9DAE65-6271-4E1B-82B5-88E6481136DF}" type="presParOf" srcId="{3F8B4E98-BD16-4B09-BB97-72794FC48085}" destId="{E0336436-E71B-46A2-BD82-59F98AD20BD0}" srcOrd="2" destOrd="0" presId="urn:microsoft.com/office/officeart/2005/8/layout/hProcess3"/>
    <dgm:cxn modelId="{63E547B7-4C9B-4B44-9E2F-1E744FAC9282}" type="presParOf" srcId="{3F8B4E98-BD16-4B09-BB97-72794FC48085}" destId="{96D8A1A9-180E-4909-B38D-69FC1F76DFBE}" srcOrd="3" destOrd="0" presId="urn:microsoft.com/office/officeart/2005/8/layout/hProcess3"/>
    <dgm:cxn modelId="{FDFA2674-095A-4901-9FD5-9C4164B66776}" type="presParOf" srcId="{E8F5FC80-09B6-4A38-AE15-BE1FF5A22743}" destId="{D1973684-E6AF-4EF5-984C-D20C7C01E814}" srcOrd="2" destOrd="0" presId="urn:microsoft.com/office/officeart/2005/8/layout/hProcess3"/>
    <dgm:cxn modelId="{0F7B78D1-4392-4B44-89C2-6CE0C45569F2}" type="presParOf" srcId="{E8F5FC80-09B6-4A38-AE15-BE1FF5A22743}" destId="{3EAA979C-77BF-483D-8732-A5B11D031F6B}" srcOrd="3" destOrd="0" presId="urn:microsoft.com/office/officeart/2005/8/layout/hProcess3"/>
    <dgm:cxn modelId="{BFF703F5-C4BC-4309-9AE8-27BA822F4E6F}" type="presParOf" srcId="{E8F5FC80-09B6-4A38-AE15-BE1FF5A22743}" destId="{73F17998-53E3-4EFC-9A24-A013A48C8C49}"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B47CD3-CF3A-467B-AA3F-28BBB5D1561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D91C857B-C274-400F-BA65-5EF633699F76}">
      <dgm:prSet phldrT="[Texto]" custT="1"/>
      <dgm:spPr>
        <a:blipFill rotWithShape="0">
          <a:blip xmlns:r="http://schemas.openxmlformats.org/officeDocument/2006/relationships" r:embed="rId1"/>
          <a:tile tx="0" ty="0" sx="100000" sy="100000" flip="none" algn="tl"/>
        </a:blipFill>
      </dgm:spPr>
      <dgm:t>
        <a:bodyPr/>
        <a:lstStyle/>
        <a:p>
          <a:r>
            <a:rPr lang="pt-BR" sz="1900" b="1" dirty="0">
              <a:solidFill>
                <a:schemeClr val="tx1"/>
              </a:solidFill>
            </a:rPr>
            <a:t>AUDITORIA DE CERTIFICAÇÃO</a:t>
          </a:r>
        </a:p>
      </dgm:t>
    </dgm:pt>
    <dgm:pt modelId="{09CA1878-1436-4A98-947C-B720796761F0}" type="parTrans" cxnId="{535E8A0A-A62E-4C82-81DD-2122C0BD1E97}">
      <dgm:prSet/>
      <dgm:spPr/>
      <dgm:t>
        <a:bodyPr/>
        <a:lstStyle/>
        <a:p>
          <a:endParaRPr lang="pt-BR"/>
        </a:p>
      </dgm:t>
    </dgm:pt>
    <dgm:pt modelId="{C3874085-BA0F-41C6-B5C3-9AEAB1D466C0}" type="sibTrans" cxnId="{535E8A0A-A62E-4C82-81DD-2122C0BD1E97}">
      <dgm:prSet/>
      <dgm:spPr/>
      <dgm:t>
        <a:bodyPr/>
        <a:lstStyle/>
        <a:p>
          <a:endParaRPr lang="pt-BR"/>
        </a:p>
      </dgm:t>
    </dgm:pt>
    <dgm:pt modelId="{509221CD-5EF1-49F6-9820-CBFBAE5E2771}">
      <dgm:prSet phldrT="[Texto]" custT="1"/>
      <dgm:spPr>
        <a:blipFill rotWithShape="0">
          <a:blip xmlns:r="http://schemas.openxmlformats.org/officeDocument/2006/relationships" r:embed="rId1"/>
          <a:tile tx="0" ty="0" sx="100000" sy="100000" flip="none" algn="tl"/>
        </a:blipFill>
      </dgm:spPr>
      <dgm:t>
        <a:bodyPr/>
        <a:lstStyle/>
        <a:p>
          <a:r>
            <a:rPr lang="pt-BR" sz="2000" b="1" dirty="0">
              <a:solidFill>
                <a:schemeClr val="tx1"/>
              </a:solidFill>
            </a:rPr>
            <a:t>AUDITORIA DE SUPERVISÃO</a:t>
          </a:r>
        </a:p>
        <a:p>
          <a:r>
            <a:rPr lang="pt-BR" sz="1800" b="1" dirty="0">
              <a:solidFill>
                <a:schemeClr val="tx1"/>
              </a:solidFill>
            </a:rPr>
            <a:t>(obrigatório níveis III e IV)</a:t>
          </a:r>
        </a:p>
      </dgm:t>
    </dgm:pt>
    <dgm:pt modelId="{E61999BF-F9DF-4D76-A605-EC2E4EE4F2C3}" type="parTrans" cxnId="{31F1C7E5-684F-4349-BDAD-9961A5B256A6}">
      <dgm:prSet/>
      <dgm:spPr/>
      <dgm:t>
        <a:bodyPr/>
        <a:lstStyle/>
        <a:p>
          <a:endParaRPr lang="pt-BR"/>
        </a:p>
      </dgm:t>
    </dgm:pt>
    <dgm:pt modelId="{DB56C621-DB31-4DB4-8878-AB09897DB7E2}" type="sibTrans" cxnId="{31F1C7E5-684F-4349-BDAD-9961A5B256A6}">
      <dgm:prSet/>
      <dgm:spPr/>
      <dgm:t>
        <a:bodyPr/>
        <a:lstStyle/>
        <a:p>
          <a:endParaRPr lang="pt-BR"/>
        </a:p>
      </dgm:t>
    </dgm:pt>
    <dgm:pt modelId="{4371A9F8-6358-4D77-9A5A-FA6B9E942BD1}" type="pres">
      <dgm:prSet presAssocID="{48B47CD3-CF3A-467B-AA3F-28BBB5D15611}" presName="Name0" presStyleCnt="0">
        <dgm:presLayoutVars>
          <dgm:dir/>
          <dgm:animLvl val="lvl"/>
          <dgm:resizeHandles/>
        </dgm:presLayoutVars>
      </dgm:prSet>
      <dgm:spPr/>
    </dgm:pt>
    <dgm:pt modelId="{98D31CE0-6490-4259-98F5-BA4F8C8258C4}" type="pres">
      <dgm:prSet presAssocID="{D91C857B-C274-400F-BA65-5EF633699F76}" presName="linNode" presStyleCnt="0"/>
      <dgm:spPr/>
    </dgm:pt>
    <dgm:pt modelId="{175F54F4-EA9C-4964-A3F2-B2071E8A9380}" type="pres">
      <dgm:prSet presAssocID="{D91C857B-C274-400F-BA65-5EF633699F76}" presName="parentShp" presStyleLbl="node1" presStyleIdx="0" presStyleCnt="2" custScaleX="49855" custLinFactNeighborX="-5636" custLinFactNeighborY="574">
        <dgm:presLayoutVars>
          <dgm:bulletEnabled val="1"/>
        </dgm:presLayoutVars>
      </dgm:prSet>
      <dgm:spPr/>
    </dgm:pt>
    <dgm:pt modelId="{274199AE-E30C-4A7F-92CA-81C8405B7075}" type="pres">
      <dgm:prSet presAssocID="{D91C857B-C274-400F-BA65-5EF633699F76}" presName="childShp" presStyleLbl="bgAccFollowNode1" presStyleIdx="0" presStyleCnt="2" custScaleX="173127" custScaleY="137478" custLinFactNeighborX="-11997" custLinFactNeighborY="-409">
        <dgm:presLayoutVars>
          <dgm:bulletEnabled val="1"/>
        </dgm:presLayoutVars>
      </dgm:prSet>
      <dgm:spPr>
        <a:blipFill rotWithShape="0">
          <a:blip xmlns:r="http://schemas.openxmlformats.org/officeDocument/2006/relationships" r:embed="rId1"/>
          <a:tile tx="0" ty="0" sx="100000" sy="100000" flip="none" algn="tl"/>
        </a:blipFill>
      </dgm:spPr>
    </dgm:pt>
    <dgm:pt modelId="{1415CAC0-35A5-4C8B-9D74-9DC743B93605}" type="pres">
      <dgm:prSet presAssocID="{C3874085-BA0F-41C6-B5C3-9AEAB1D466C0}" presName="spacing" presStyleCnt="0"/>
      <dgm:spPr/>
    </dgm:pt>
    <dgm:pt modelId="{3ED674FF-6CA0-4C9A-8AD3-C58AD72D7D68}" type="pres">
      <dgm:prSet presAssocID="{509221CD-5EF1-49F6-9820-CBFBAE5E2771}" presName="linNode" presStyleCnt="0"/>
      <dgm:spPr/>
    </dgm:pt>
    <dgm:pt modelId="{DFB35BB7-1366-4BD8-9C8D-02F4BF6CEE92}" type="pres">
      <dgm:prSet presAssocID="{509221CD-5EF1-49F6-9820-CBFBAE5E2771}" presName="parentShp" presStyleLbl="node1" presStyleIdx="1" presStyleCnt="2" custScaleX="46510" custLinFactNeighborX="-5636" custLinFactNeighborY="574">
        <dgm:presLayoutVars>
          <dgm:bulletEnabled val="1"/>
        </dgm:presLayoutVars>
      </dgm:prSet>
      <dgm:spPr/>
    </dgm:pt>
    <dgm:pt modelId="{B9442FA7-18F3-4254-88C8-D1EB7314AD9C}" type="pres">
      <dgm:prSet presAssocID="{509221CD-5EF1-49F6-9820-CBFBAE5E2771}" presName="childShp" presStyleLbl="bgAccFollowNode1" presStyleIdx="1" presStyleCnt="2" custScaleX="173127" custScaleY="126179" custLinFactNeighborX="-11997" custLinFactNeighborY="-409">
        <dgm:presLayoutVars>
          <dgm:bulletEnabled val="1"/>
        </dgm:presLayoutVars>
      </dgm:prSet>
      <dgm:spPr>
        <a:blipFill rotWithShape="0">
          <a:blip xmlns:r="http://schemas.openxmlformats.org/officeDocument/2006/relationships" r:embed="rId1"/>
          <a:tile tx="0" ty="0" sx="100000" sy="100000" flip="none" algn="tl"/>
        </a:blipFill>
      </dgm:spPr>
    </dgm:pt>
  </dgm:ptLst>
  <dgm:cxnLst>
    <dgm:cxn modelId="{535E8A0A-A62E-4C82-81DD-2122C0BD1E97}" srcId="{48B47CD3-CF3A-467B-AA3F-28BBB5D15611}" destId="{D91C857B-C274-400F-BA65-5EF633699F76}" srcOrd="0" destOrd="0" parTransId="{09CA1878-1436-4A98-947C-B720796761F0}" sibTransId="{C3874085-BA0F-41C6-B5C3-9AEAB1D466C0}"/>
    <dgm:cxn modelId="{BBF7E80F-6EE1-45F5-9AF4-AC012B154655}" type="presOf" srcId="{509221CD-5EF1-49F6-9820-CBFBAE5E2771}" destId="{DFB35BB7-1366-4BD8-9C8D-02F4BF6CEE92}" srcOrd="0" destOrd="0" presId="urn:microsoft.com/office/officeart/2005/8/layout/vList6"/>
    <dgm:cxn modelId="{FABE4F32-B8C1-4686-A46F-1687554AB9ED}" type="presOf" srcId="{D91C857B-C274-400F-BA65-5EF633699F76}" destId="{175F54F4-EA9C-4964-A3F2-B2071E8A9380}" srcOrd="0" destOrd="0" presId="urn:microsoft.com/office/officeart/2005/8/layout/vList6"/>
    <dgm:cxn modelId="{4134175D-438C-444D-B631-B2FD7C263F2E}" type="presOf" srcId="{48B47CD3-CF3A-467B-AA3F-28BBB5D15611}" destId="{4371A9F8-6358-4D77-9A5A-FA6B9E942BD1}" srcOrd="0" destOrd="0" presId="urn:microsoft.com/office/officeart/2005/8/layout/vList6"/>
    <dgm:cxn modelId="{31F1C7E5-684F-4349-BDAD-9961A5B256A6}" srcId="{48B47CD3-CF3A-467B-AA3F-28BBB5D15611}" destId="{509221CD-5EF1-49F6-9820-CBFBAE5E2771}" srcOrd="1" destOrd="0" parTransId="{E61999BF-F9DF-4D76-A605-EC2E4EE4F2C3}" sibTransId="{DB56C621-DB31-4DB4-8878-AB09897DB7E2}"/>
    <dgm:cxn modelId="{67D7AFB3-7258-43C6-AD22-D46DC15B5058}" type="presParOf" srcId="{4371A9F8-6358-4D77-9A5A-FA6B9E942BD1}" destId="{98D31CE0-6490-4259-98F5-BA4F8C8258C4}" srcOrd="0" destOrd="0" presId="urn:microsoft.com/office/officeart/2005/8/layout/vList6"/>
    <dgm:cxn modelId="{0062CFF0-5050-4618-A23E-21B76A05F6EA}" type="presParOf" srcId="{98D31CE0-6490-4259-98F5-BA4F8C8258C4}" destId="{175F54F4-EA9C-4964-A3F2-B2071E8A9380}" srcOrd="0" destOrd="0" presId="urn:microsoft.com/office/officeart/2005/8/layout/vList6"/>
    <dgm:cxn modelId="{35C8F84D-C797-4B56-ABB3-21929EE83DB3}" type="presParOf" srcId="{98D31CE0-6490-4259-98F5-BA4F8C8258C4}" destId="{274199AE-E30C-4A7F-92CA-81C8405B7075}" srcOrd="1" destOrd="0" presId="urn:microsoft.com/office/officeart/2005/8/layout/vList6"/>
    <dgm:cxn modelId="{3B7F3B9E-D4A1-4396-B21F-C4BD394A2364}" type="presParOf" srcId="{4371A9F8-6358-4D77-9A5A-FA6B9E942BD1}" destId="{1415CAC0-35A5-4C8B-9D74-9DC743B93605}" srcOrd="1" destOrd="0" presId="urn:microsoft.com/office/officeart/2005/8/layout/vList6"/>
    <dgm:cxn modelId="{B8647DAE-4215-4361-875F-54F6C37B436D}" type="presParOf" srcId="{4371A9F8-6358-4D77-9A5A-FA6B9E942BD1}" destId="{3ED674FF-6CA0-4C9A-8AD3-C58AD72D7D68}" srcOrd="2" destOrd="0" presId="urn:microsoft.com/office/officeart/2005/8/layout/vList6"/>
    <dgm:cxn modelId="{8099A96F-6565-4FAD-8CDE-9132A8F25E7E}" type="presParOf" srcId="{3ED674FF-6CA0-4C9A-8AD3-C58AD72D7D68}" destId="{DFB35BB7-1366-4BD8-9C8D-02F4BF6CEE92}" srcOrd="0" destOrd="0" presId="urn:microsoft.com/office/officeart/2005/8/layout/vList6"/>
    <dgm:cxn modelId="{2465780E-1837-4B4F-B9B0-0D612A2795B8}" type="presParOf" srcId="{3ED674FF-6CA0-4C9A-8AD3-C58AD72D7D68}" destId="{B9442FA7-18F3-4254-88C8-D1EB7314AD9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83169-4F61-4BA5-B934-5AAD6061AFBA}"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pt-BR"/>
        </a:p>
      </dgm:t>
    </dgm:pt>
    <dgm:pt modelId="{2F32F293-B406-4437-B5B4-068EE8C1C395}">
      <dgm:prSet phldrT="[Texto]" custT="1"/>
      <dgm:spPr>
        <a:blipFill rotWithShape="0">
          <a:blip xmlns:r="http://schemas.openxmlformats.org/officeDocument/2006/relationships" r:embed="rId1"/>
          <a:tile tx="0" ty="0" sx="100000" sy="100000" flip="none" algn="tl"/>
        </a:blipFill>
      </dgm:spPr>
      <dgm:t>
        <a:bodyPr/>
        <a:lstStyle/>
        <a:p>
          <a:r>
            <a:rPr lang="pt-BR" sz="2400" b="1" dirty="0">
              <a:solidFill>
                <a:schemeClr val="tx1"/>
              </a:solidFill>
              <a:latin typeface="Calibri" panose="020F0502020204030204" pitchFamily="34" charset="0"/>
              <a:cs typeface="Calibri" panose="020F0502020204030204" pitchFamily="34" charset="0"/>
            </a:rPr>
            <a:t>PORTE DO RPPS NO ISP</a:t>
          </a:r>
        </a:p>
      </dgm:t>
    </dgm:pt>
    <dgm:pt modelId="{11945FA8-8081-4FC0-ACB1-BB2FDB1BF44E}" type="parTrans" cxnId="{02E7AFBC-A231-4EC6-9B95-057BE81A949C}">
      <dgm:prSet/>
      <dgm:spPr/>
      <dgm:t>
        <a:bodyPr/>
        <a:lstStyle/>
        <a:p>
          <a:endParaRPr lang="pt-BR" sz="1400"/>
        </a:p>
      </dgm:t>
    </dgm:pt>
    <dgm:pt modelId="{321287E6-63C9-46BF-B291-E01C7D08D8FE}" type="sibTrans" cxnId="{02E7AFBC-A231-4EC6-9B95-057BE81A949C}">
      <dgm:prSet/>
      <dgm:spPr/>
      <dgm:t>
        <a:bodyPr/>
        <a:lstStyle/>
        <a:p>
          <a:endParaRPr lang="pt-BR" sz="1400"/>
        </a:p>
      </dgm:t>
    </dgm:pt>
    <dgm:pt modelId="{DC9BC3BF-1CFE-43BB-AEC2-FCED7D26709B}">
      <dgm:prSet phldrT="[Texto]" custT="1"/>
      <dgm:spPr/>
      <dgm:t>
        <a:bodyPr/>
        <a:lstStyle/>
        <a:p>
          <a:endParaRPr lang="pt-BR" sz="1400" b="1" dirty="0"/>
        </a:p>
      </dgm:t>
    </dgm:pt>
    <dgm:pt modelId="{21F580AB-80E3-4B61-ADDE-BEA53929617D}" type="parTrans" cxnId="{920A5E7C-16D4-4278-9833-DB01E762BC8F}">
      <dgm:prSet/>
      <dgm:spPr/>
      <dgm:t>
        <a:bodyPr/>
        <a:lstStyle/>
        <a:p>
          <a:endParaRPr lang="pt-BR" sz="1400"/>
        </a:p>
      </dgm:t>
    </dgm:pt>
    <dgm:pt modelId="{18B4ABB6-03EB-4091-AFF6-C4C50F1A8FCA}" type="sibTrans" cxnId="{920A5E7C-16D4-4278-9833-DB01E762BC8F}">
      <dgm:prSet/>
      <dgm:spPr/>
      <dgm:t>
        <a:bodyPr/>
        <a:lstStyle/>
        <a:p>
          <a:endParaRPr lang="pt-BR" sz="1400"/>
        </a:p>
      </dgm:t>
    </dgm:pt>
    <dgm:pt modelId="{76E1A598-24F8-4CB5-9D5B-9D814CA32D13}">
      <dgm:prSet phldrT="[Texto]" custT="1"/>
      <dgm:spPr/>
      <dgm:t>
        <a:bodyPr/>
        <a:lstStyle/>
        <a:p>
          <a:endParaRPr lang="pt-BR" sz="1400" b="1" dirty="0"/>
        </a:p>
      </dgm:t>
    </dgm:pt>
    <dgm:pt modelId="{F2514563-B302-4BDB-9D8D-398CED2F20D6}" type="parTrans" cxnId="{16A8C3F7-291F-4417-8B44-EF4ABC1F1E92}">
      <dgm:prSet/>
      <dgm:spPr/>
      <dgm:t>
        <a:bodyPr/>
        <a:lstStyle/>
        <a:p>
          <a:endParaRPr lang="pt-BR" sz="1400"/>
        </a:p>
      </dgm:t>
    </dgm:pt>
    <dgm:pt modelId="{225B5640-6883-4863-9232-6F70AB60F415}" type="sibTrans" cxnId="{16A8C3F7-291F-4417-8B44-EF4ABC1F1E92}">
      <dgm:prSet/>
      <dgm:spPr/>
      <dgm:t>
        <a:bodyPr/>
        <a:lstStyle/>
        <a:p>
          <a:endParaRPr lang="pt-BR" sz="1400"/>
        </a:p>
      </dgm:t>
    </dgm:pt>
    <dgm:pt modelId="{56FA4440-7AF2-4EBF-A30F-6F36F45F7D76}">
      <dgm:prSet phldrT="[Texto]" custT="1"/>
      <dgm:spPr>
        <a:blipFill rotWithShape="0">
          <a:blip xmlns:r="http://schemas.openxmlformats.org/officeDocument/2006/relationships" r:embed="rId1"/>
          <a:tile tx="0" ty="0" sx="100000" sy="100000" flip="none" algn="tl"/>
        </a:blipFill>
      </dgm:spPr>
      <dgm:t>
        <a:bodyPr/>
        <a:lstStyle/>
        <a:p>
          <a:r>
            <a:rPr lang="pt-BR" sz="2400" b="1" dirty="0">
              <a:solidFill>
                <a:schemeClr val="tx1"/>
              </a:solidFill>
              <a:latin typeface="Calibri" panose="020F0502020204030204" pitchFamily="34" charset="0"/>
              <a:cs typeface="Calibri" panose="020F0502020204030204" pitchFamily="34" charset="0"/>
            </a:rPr>
            <a:t>MONTANTE DE RECURSOS</a:t>
          </a:r>
        </a:p>
      </dgm:t>
    </dgm:pt>
    <dgm:pt modelId="{4E9C3202-5E04-4F98-A9D0-E29B29E17204}" type="parTrans" cxnId="{6B0734BD-0304-420E-807A-A307300DDD19}">
      <dgm:prSet/>
      <dgm:spPr/>
      <dgm:t>
        <a:bodyPr/>
        <a:lstStyle/>
        <a:p>
          <a:endParaRPr lang="pt-BR" sz="1400"/>
        </a:p>
      </dgm:t>
    </dgm:pt>
    <dgm:pt modelId="{E88394AF-2259-442E-A71D-5A9EA12ABA04}" type="sibTrans" cxnId="{6B0734BD-0304-420E-807A-A307300DDD19}">
      <dgm:prSet/>
      <dgm:spPr/>
      <dgm:t>
        <a:bodyPr/>
        <a:lstStyle/>
        <a:p>
          <a:endParaRPr lang="pt-BR" sz="1400"/>
        </a:p>
      </dgm:t>
    </dgm:pt>
    <dgm:pt modelId="{D28C212F-635F-42DA-A55C-6A589174F5FC}">
      <dgm:prSet phldrT="[Texto]" custT="1"/>
      <dgm:spPr/>
      <dgm:t>
        <a:bodyPr/>
        <a:lstStyle/>
        <a:p>
          <a:endParaRPr lang="pt-BR" sz="1400" b="1" dirty="0"/>
        </a:p>
      </dgm:t>
    </dgm:pt>
    <dgm:pt modelId="{70B8ACC1-380A-4657-8215-014E10525D49}" type="parTrans" cxnId="{EE8E845A-2B51-4CDF-901E-B63532B4E4B6}">
      <dgm:prSet/>
      <dgm:spPr/>
      <dgm:t>
        <a:bodyPr/>
        <a:lstStyle/>
        <a:p>
          <a:endParaRPr lang="pt-BR" sz="1400"/>
        </a:p>
      </dgm:t>
    </dgm:pt>
    <dgm:pt modelId="{23F9CFD7-D5B1-4164-B5B8-774078789D83}" type="sibTrans" cxnId="{EE8E845A-2B51-4CDF-901E-B63532B4E4B6}">
      <dgm:prSet/>
      <dgm:spPr/>
      <dgm:t>
        <a:bodyPr/>
        <a:lstStyle/>
        <a:p>
          <a:endParaRPr lang="pt-BR" sz="1400"/>
        </a:p>
      </dgm:t>
    </dgm:pt>
    <dgm:pt modelId="{4CEBEF40-E1E6-46CE-AD27-A18C7F73F8B5}">
      <dgm:prSet phldrT="[Texto]" custT="1"/>
      <dgm:spPr/>
      <dgm:t>
        <a:bodyPr/>
        <a:lstStyle/>
        <a:p>
          <a:pPr>
            <a:buFont typeface="+mj-lt"/>
            <a:buAutoNum type="romanLcPeriod"/>
          </a:pPr>
          <a:endParaRPr lang="pt-BR" sz="1400" b="1" dirty="0"/>
        </a:p>
      </dgm:t>
    </dgm:pt>
    <dgm:pt modelId="{E2AEE1AA-7EB3-4A45-B9E2-D719B7B91B8B}" type="parTrans" cxnId="{8B2C145D-4FE3-4025-9E2B-7AF212F16950}">
      <dgm:prSet/>
      <dgm:spPr/>
      <dgm:t>
        <a:bodyPr/>
        <a:lstStyle/>
        <a:p>
          <a:endParaRPr lang="pt-BR" sz="1400"/>
        </a:p>
      </dgm:t>
    </dgm:pt>
    <dgm:pt modelId="{520C40F2-DCF2-419F-8187-48BFCD6B9A93}" type="sibTrans" cxnId="{8B2C145D-4FE3-4025-9E2B-7AF212F16950}">
      <dgm:prSet/>
      <dgm:spPr/>
      <dgm:t>
        <a:bodyPr/>
        <a:lstStyle/>
        <a:p>
          <a:endParaRPr lang="pt-BR" sz="1400"/>
        </a:p>
      </dgm:t>
    </dgm:pt>
    <dgm:pt modelId="{1D1B89B8-76BC-4214-9ACE-2F7A8BBFCB9E}">
      <dgm:prSet custT="1"/>
      <dgm:spPr/>
      <dgm:t>
        <a:bodyPr/>
        <a:lstStyle/>
        <a:p>
          <a:pPr>
            <a:buFont typeface="+mj-lt"/>
            <a:buAutoNum type="romanLcPeriod"/>
          </a:pPr>
          <a:endParaRPr lang="pt-BR" sz="1400" b="1" dirty="0"/>
        </a:p>
      </dgm:t>
    </dgm:pt>
    <dgm:pt modelId="{FEF3AAD8-3867-4340-AD91-7A68E7ABD82E}" type="parTrans" cxnId="{11BB8343-AEBD-44FE-8BA8-83F43390DB1D}">
      <dgm:prSet/>
      <dgm:spPr/>
      <dgm:t>
        <a:bodyPr/>
        <a:lstStyle/>
        <a:p>
          <a:endParaRPr lang="pt-BR" sz="1400"/>
        </a:p>
      </dgm:t>
    </dgm:pt>
    <dgm:pt modelId="{AB52B88A-7B2B-438F-9BE6-34ABDBCBFA54}" type="sibTrans" cxnId="{11BB8343-AEBD-44FE-8BA8-83F43390DB1D}">
      <dgm:prSet/>
      <dgm:spPr/>
      <dgm:t>
        <a:bodyPr/>
        <a:lstStyle/>
        <a:p>
          <a:endParaRPr lang="pt-BR" sz="1400"/>
        </a:p>
      </dgm:t>
    </dgm:pt>
    <dgm:pt modelId="{109E7C86-63FE-4C23-B618-E9FA5DC693D7}" type="pres">
      <dgm:prSet presAssocID="{6B783169-4F61-4BA5-B934-5AAD6061AFBA}" presName="diagram" presStyleCnt="0">
        <dgm:presLayoutVars>
          <dgm:chPref val="1"/>
          <dgm:dir/>
          <dgm:animOne val="branch"/>
          <dgm:animLvl val="lvl"/>
          <dgm:resizeHandles/>
        </dgm:presLayoutVars>
      </dgm:prSet>
      <dgm:spPr/>
    </dgm:pt>
    <dgm:pt modelId="{DF344D0F-62EC-4067-99EA-D3F1E52761C6}" type="pres">
      <dgm:prSet presAssocID="{2F32F293-B406-4437-B5B4-068EE8C1C395}" presName="root" presStyleCnt="0"/>
      <dgm:spPr/>
    </dgm:pt>
    <dgm:pt modelId="{E064EC58-BD72-4798-8870-CEA4FA1C487C}" type="pres">
      <dgm:prSet presAssocID="{2F32F293-B406-4437-B5B4-068EE8C1C395}" presName="rootComposite" presStyleCnt="0"/>
      <dgm:spPr/>
    </dgm:pt>
    <dgm:pt modelId="{932C0130-254D-4401-9C6D-4FB105AD9D26}" type="pres">
      <dgm:prSet presAssocID="{2F32F293-B406-4437-B5B4-068EE8C1C395}" presName="rootText" presStyleLbl="node1" presStyleIdx="0" presStyleCnt="2" custScaleX="188241" custLinFactX="-46378" custLinFactNeighborX="-100000" custLinFactNeighborY="2891"/>
      <dgm:spPr/>
    </dgm:pt>
    <dgm:pt modelId="{1FC98D50-4DC7-4E30-8EED-72173A5D7FA6}" type="pres">
      <dgm:prSet presAssocID="{2F32F293-B406-4437-B5B4-068EE8C1C395}" presName="rootConnector" presStyleLbl="node1" presStyleIdx="0" presStyleCnt="2"/>
      <dgm:spPr/>
    </dgm:pt>
    <dgm:pt modelId="{CB301167-1458-4E46-9969-F05D75836F8F}" type="pres">
      <dgm:prSet presAssocID="{2F32F293-B406-4437-B5B4-068EE8C1C395}" presName="childShape" presStyleCnt="0"/>
      <dgm:spPr/>
    </dgm:pt>
    <dgm:pt modelId="{D26E504D-0B28-40A2-BE62-6D828C5FE1C1}" type="pres">
      <dgm:prSet presAssocID="{21F580AB-80E3-4B61-ADDE-BEA53929617D}" presName="Name13" presStyleLbl="parChTrans1D2" presStyleIdx="0" presStyleCnt="5"/>
      <dgm:spPr/>
    </dgm:pt>
    <dgm:pt modelId="{E020E20A-B349-4508-BB06-6E4CEF969AA1}" type="pres">
      <dgm:prSet presAssocID="{DC9BC3BF-1CFE-43BB-AEC2-FCED7D26709B}" presName="childText" presStyleLbl="bgAcc1" presStyleIdx="0" presStyleCnt="5" custScaleX="270310" custLinFactX="-35332" custLinFactNeighborX="-100000" custLinFactNeighborY="-6205">
        <dgm:presLayoutVars>
          <dgm:bulletEnabled val="1"/>
        </dgm:presLayoutVars>
      </dgm:prSet>
      <dgm:spPr/>
    </dgm:pt>
    <dgm:pt modelId="{0A29E226-A480-4BF2-8714-FAA19A7D1D8D}" type="pres">
      <dgm:prSet presAssocID="{FEF3AAD8-3867-4340-AD91-7A68E7ABD82E}" presName="Name13" presStyleLbl="parChTrans1D2" presStyleIdx="1" presStyleCnt="5"/>
      <dgm:spPr/>
    </dgm:pt>
    <dgm:pt modelId="{4D5BDE75-76B8-4AE8-BD8C-8937A790A3CB}" type="pres">
      <dgm:prSet presAssocID="{1D1B89B8-76BC-4214-9ACE-2F7A8BBFCB9E}" presName="childText" presStyleLbl="bgAcc1" presStyleIdx="1" presStyleCnt="5" custScaleX="270310" custLinFactX="-31076" custLinFactNeighborX="-100000" custLinFactNeighborY="-8763">
        <dgm:presLayoutVars>
          <dgm:bulletEnabled val="1"/>
        </dgm:presLayoutVars>
      </dgm:prSet>
      <dgm:spPr/>
    </dgm:pt>
    <dgm:pt modelId="{94240A02-F5EF-4A9C-9575-6184AF52BE42}" type="pres">
      <dgm:prSet presAssocID="{F2514563-B302-4BDB-9D8D-398CED2F20D6}" presName="Name13" presStyleLbl="parChTrans1D2" presStyleIdx="2" presStyleCnt="5"/>
      <dgm:spPr/>
    </dgm:pt>
    <dgm:pt modelId="{4CCFFC33-91BC-45BD-BF85-B76082A3ED95}" type="pres">
      <dgm:prSet presAssocID="{76E1A598-24F8-4CB5-9D5B-9D814CA32D13}" presName="childText" presStyleLbl="bgAcc1" presStyleIdx="2" presStyleCnt="5" custScaleX="270310" custLinFactX="-28858" custLinFactNeighborX="-100000" custLinFactNeighborY="-12202">
        <dgm:presLayoutVars>
          <dgm:bulletEnabled val="1"/>
        </dgm:presLayoutVars>
      </dgm:prSet>
      <dgm:spPr/>
    </dgm:pt>
    <dgm:pt modelId="{51D95EB6-7610-4CB5-9B58-BDB80E4FA2AA}" type="pres">
      <dgm:prSet presAssocID="{56FA4440-7AF2-4EBF-A30F-6F36F45F7D76}" presName="root" presStyleCnt="0"/>
      <dgm:spPr/>
    </dgm:pt>
    <dgm:pt modelId="{FC7A2610-47AA-4C04-9CED-46AD0D22D840}" type="pres">
      <dgm:prSet presAssocID="{56FA4440-7AF2-4EBF-A30F-6F36F45F7D76}" presName="rootComposite" presStyleCnt="0"/>
      <dgm:spPr/>
    </dgm:pt>
    <dgm:pt modelId="{6DDB00AD-B8C8-4E76-A0D8-9724A352E93F}" type="pres">
      <dgm:prSet presAssocID="{56FA4440-7AF2-4EBF-A30F-6F36F45F7D76}" presName="rootText" presStyleLbl="node1" presStyleIdx="1" presStyleCnt="2" custScaleX="188241"/>
      <dgm:spPr/>
    </dgm:pt>
    <dgm:pt modelId="{AC1D5035-3F3A-4AF8-BB91-A534D0CEA693}" type="pres">
      <dgm:prSet presAssocID="{56FA4440-7AF2-4EBF-A30F-6F36F45F7D76}" presName="rootConnector" presStyleLbl="node1" presStyleIdx="1" presStyleCnt="2"/>
      <dgm:spPr/>
    </dgm:pt>
    <dgm:pt modelId="{8565ACA2-853B-40E7-A22F-1DB5C6D88E84}" type="pres">
      <dgm:prSet presAssocID="{56FA4440-7AF2-4EBF-A30F-6F36F45F7D76}" presName="childShape" presStyleCnt="0"/>
      <dgm:spPr/>
    </dgm:pt>
    <dgm:pt modelId="{2C62B1D9-7FEC-4C89-A6A2-FD5D32F219FF}" type="pres">
      <dgm:prSet presAssocID="{70B8ACC1-380A-4657-8215-014E10525D49}" presName="Name13" presStyleLbl="parChTrans1D2" presStyleIdx="3" presStyleCnt="5"/>
      <dgm:spPr/>
    </dgm:pt>
    <dgm:pt modelId="{80BF8987-E3A0-4BE3-908D-1651E407E15C}" type="pres">
      <dgm:prSet presAssocID="{D28C212F-635F-42DA-A55C-6A589174F5FC}" presName="childText" presStyleLbl="bgAcc1" presStyleIdx="3" presStyleCnt="5" custScaleX="270310">
        <dgm:presLayoutVars>
          <dgm:bulletEnabled val="1"/>
        </dgm:presLayoutVars>
      </dgm:prSet>
      <dgm:spPr/>
    </dgm:pt>
    <dgm:pt modelId="{F47FED81-2B1F-4C76-AB5C-9E15898C3BC3}" type="pres">
      <dgm:prSet presAssocID="{E2AEE1AA-7EB3-4A45-B9E2-D719B7B91B8B}" presName="Name13" presStyleLbl="parChTrans1D2" presStyleIdx="4" presStyleCnt="5"/>
      <dgm:spPr/>
    </dgm:pt>
    <dgm:pt modelId="{EA7DA188-18CC-465D-B7BD-E96389BBB694}" type="pres">
      <dgm:prSet presAssocID="{4CEBEF40-E1E6-46CE-AD27-A18C7F73F8B5}" presName="childText" presStyleLbl="bgAcc1" presStyleIdx="4" presStyleCnt="5" custScaleX="270310">
        <dgm:presLayoutVars>
          <dgm:bulletEnabled val="1"/>
        </dgm:presLayoutVars>
      </dgm:prSet>
      <dgm:spPr/>
    </dgm:pt>
  </dgm:ptLst>
  <dgm:cxnLst>
    <dgm:cxn modelId="{28F50015-95CA-4E18-B8CA-C9AC88E3E42B}" type="presOf" srcId="{1D1B89B8-76BC-4214-9ACE-2F7A8BBFCB9E}" destId="{4D5BDE75-76B8-4AE8-BD8C-8937A790A3CB}" srcOrd="0" destOrd="0" presId="urn:microsoft.com/office/officeart/2005/8/layout/hierarchy3"/>
    <dgm:cxn modelId="{99160918-D4E7-44D2-A666-6343CAF549C8}" type="presOf" srcId="{76E1A598-24F8-4CB5-9D5B-9D814CA32D13}" destId="{4CCFFC33-91BC-45BD-BF85-B76082A3ED95}" srcOrd="0" destOrd="0" presId="urn:microsoft.com/office/officeart/2005/8/layout/hierarchy3"/>
    <dgm:cxn modelId="{A808F129-DBF8-4F24-A4F3-1C62C4106449}" type="presOf" srcId="{21F580AB-80E3-4B61-ADDE-BEA53929617D}" destId="{D26E504D-0B28-40A2-BE62-6D828C5FE1C1}" srcOrd="0" destOrd="0" presId="urn:microsoft.com/office/officeart/2005/8/layout/hierarchy3"/>
    <dgm:cxn modelId="{D4570C2B-C032-4252-B16A-561D0570A802}" type="presOf" srcId="{DC9BC3BF-1CFE-43BB-AEC2-FCED7D26709B}" destId="{E020E20A-B349-4508-BB06-6E4CEF969AA1}" srcOrd="0" destOrd="0" presId="urn:microsoft.com/office/officeart/2005/8/layout/hierarchy3"/>
    <dgm:cxn modelId="{8B2C145D-4FE3-4025-9E2B-7AF212F16950}" srcId="{56FA4440-7AF2-4EBF-A30F-6F36F45F7D76}" destId="{4CEBEF40-E1E6-46CE-AD27-A18C7F73F8B5}" srcOrd="1" destOrd="0" parTransId="{E2AEE1AA-7EB3-4A45-B9E2-D719B7B91B8B}" sibTransId="{520C40F2-DCF2-419F-8187-48BFCD6B9A93}"/>
    <dgm:cxn modelId="{11BB8343-AEBD-44FE-8BA8-83F43390DB1D}" srcId="{2F32F293-B406-4437-B5B4-068EE8C1C395}" destId="{1D1B89B8-76BC-4214-9ACE-2F7A8BBFCB9E}" srcOrd="1" destOrd="0" parTransId="{FEF3AAD8-3867-4340-AD91-7A68E7ABD82E}" sibTransId="{AB52B88A-7B2B-438F-9BE6-34ABDBCBFA54}"/>
    <dgm:cxn modelId="{00C0E046-8B3D-4F20-99F8-9D3BCF895E8B}" type="presOf" srcId="{6B783169-4F61-4BA5-B934-5AAD6061AFBA}" destId="{109E7C86-63FE-4C23-B618-E9FA5DC693D7}" srcOrd="0" destOrd="0" presId="urn:microsoft.com/office/officeart/2005/8/layout/hierarchy3"/>
    <dgm:cxn modelId="{3DBC5269-E879-4A34-B04E-20F965E88346}" type="presOf" srcId="{E2AEE1AA-7EB3-4A45-B9E2-D719B7B91B8B}" destId="{F47FED81-2B1F-4C76-AB5C-9E15898C3BC3}" srcOrd="0" destOrd="0" presId="urn:microsoft.com/office/officeart/2005/8/layout/hierarchy3"/>
    <dgm:cxn modelId="{E53A2A4C-19D1-4F3C-AF9F-B0D152C6DACD}" type="presOf" srcId="{56FA4440-7AF2-4EBF-A30F-6F36F45F7D76}" destId="{6DDB00AD-B8C8-4E76-A0D8-9724A352E93F}" srcOrd="0" destOrd="0" presId="urn:microsoft.com/office/officeart/2005/8/layout/hierarchy3"/>
    <dgm:cxn modelId="{35F64175-D918-431D-BABE-F1C62D0423F2}" type="presOf" srcId="{2F32F293-B406-4437-B5B4-068EE8C1C395}" destId="{932C0130-254D-4401-9C6D-4FB105AD9D26}" srcOrd="0" destOrd="0" presId="urn:microsoft.com/office/officeart/2005/8/layout/hierarchy3"/>
    <dgm:cxn modelId="{55AAF655-BF98-457B-BBC8-7F6C1A6D7B2A}" type="presOf" srcId="{4CEBEF40-E1E6-46CE-AD27-A18C7F73F8B5}" destId="{EA7DA188-18CC-465D-B7BD-E96389BBB694}" srcOrd="0" destOrd="0" presId="urn:microsoft.com/office/officeart/2005/8/layout/hierarchy3"/>
    <dgm:cxn modelId="{A41C4F58-8C1C-4A59-AE8B-D864C620BA75}" type="presOf" srcId="{56FA4440-7AF2-4EBF-A30F-6F36F45F7D76}" destId="{AC1D5035-3F3A-4AF8-BB91-A534D0CEA693}" srcOrd="1" destOrd="0" presId="urn:microsoft.com/office/officeart/2005/8/layout/hierarchy3"/>
    <dgm:cxn modelId="{EE8E845A-2B51-4CDF-901E-B63532B4E4B6}" srcId="{56FA4440-7AF2-4EBF-A30F-6F36F45F7D76}" destId="{D28C212F-635F-42DA-A55C-6A589174F5FC}" srcOrd="0" destOrd="0" parTransId="{70B8ACC1-380A-4657-8215-014E10525D49}" sibTransId="{23F9CFD7-D5B1-4164-B5B8-774078789D83}"/>
    <dgm:cxn modelId="{920A5E7C-16D4-4278-9833-DB01E762BC8F}" srcId="{2F32F293-B406-4437-B5B4-068EE8C1C395}" destId="{DC9BC3BF-1CFE-43BB-AEC2-FCED7D26709B}" srcOrd="0" destOrd="0" parTransId="{21F580AB-80E3-4B61-ADDE-BEA53929617D}" sibTransId="{18B4ABB6-03EB-4091-AFF6-C4C50F1A8FCA}"/>
    <dgm:cxn modelId="{46E08188-E14D-40F7-9F81-266DD600136F}" type="presOf" srcId="{F2514563-B302-4BDB-9D8D-398CED2F20D6}" destId="{94240A02-F5EF-4A9C-9575-6184AF52BE42}" srcOrd="0" destOrd="0" presId="urn:microsoft.com/office/officeart/2005/8/layout/hierarchy3"/>
    <dgm:cxn modelId="{83C556AC-DAF5-40C8-B329-46FCAEA22AAD}" type="presOf" srcId="{D28C212F-635F-42DA-A55C-6A589174F5FC}" destId="{80BF8987-E3A0-4BE3-908D-1651E407E15C}" srcOrd="0" destOrd="0" presId="urn:microsoft.com/office/officeart/2005/8/layout/hierarchy3"/>
    <dgm:cxn modelId="{DEF9F7AF-3915-44D1-9CE9-379892AE1C32}" type="presOf" srcId="{2F32F293-B406-4437-B5B4-068EE8C1C395}" destId="{1FC98D50-4DC7-4E30-8EED-72173A5D7FA6}" srcOrd="1" destOrd="0" presId="urn:microsoft.com/office/officeart/2005/8/layout/hierarchy3"/>
    <dgm:cxn modelId="{444469B9-636B-486D-BDFD-C806B79DD8F1}" type="presOf" srcId="{FEF3AAD8-3867-4340-AD91-7A68E7ABD82E}" destId="{0A29E226-A480-4BF2-8714-FAA19A7D1D8D}" srcOrd="0" destOrd="0" presId="urn:microsoft.com/office/officeart/2005/8/layout/hierarchy3"/>
    <dgm:cxn modelId="{F60474B9-F3B3-43DB-A966-9D7CAB78427A}" type="presOf" srcId="{70B8ACC1-380A-4657-8215-014E10525D49}" destId="{2C62B1D9-7FEC-4C89-A6A2-FD5D32F219FF}" srcOrd="0" destOrd="0" presId="urn:microsoft.com/office/officeart/2005/8/layout/hierarchy3"/>
    <dgm:cxn modelId="{02E7AFBC-A231-4EC6-9B95-057BE81A949C}" srcId="{6B783169-4F61-4BA5-B934-5AAD6061AFBA}" destId="{2F32F293-B406-4437-B5B4-068EE8C1C395}" srcOrd="0" destOrd="0" parTransId="{11945FA8-8081-4FC0-ACB1-BB2FDB1BF44E}" sibTransId="{321287E6-63C9-46BF-B291-E01C7D08D8FE}"/>
    <dgm:cxn modelId="{6B0734BD-0304-420E-807A-A307300DDD19}" srcId="{6B783169-4F61-4BA5-B934-5AAD6061AFBA}" destId="{56FA4440-7AF2-4EBF-A30F-6F36F45F7D76}" srcOrd="1" destOrd="0" parTransId="{4E9C3202-5E04-4F98-A9D0-E29B29E17204}" sibTransId="{E88394AF-2259-442E-A71D-5A9EA12ABA04}"/>
    <dgm:cxn modelId="{16A8C3F7-291F-4417-8B44-EF4ABC1F1E92}" srcId="{2F32F293-B406-4437-B5B4-068EE8C1C395}" destId="{76E1A598-24F8-4CB5-9D5B-9D814CA32D13}" srcOrd="2" destOrd="0" parTransId="{F2514563-B302-4BDB-9D8D-398CED2F20D6}" sibTransId="{225B5640-6883-4863-9232-6F70AB60F415}"/>
    <dgm:cxn modelId="{810CAC76-2E96-49A8-8CFE-7B7BD80951C4}" type="presParOf" srcId="{109E7C86-63FE-4C23-B618-E9FA5DC693D7}" destId="{DF344D0F-62EC-4067-99EA-D3F1E52761C6}" srcOrd="0" destOrd="0" presId="urn:microsoft.com/office/officeart/2005/8/layout/hierarchy3"/>
    <dgm:cxn modelId="{FC22EBAE-F4D8-4563-9FC7-98A1D5D1EB58}" type="presParOf" srcId="{DF344D0F-62EC-4067-99EA-D3F1E52761C6}" destId="{E064EC58-BD72-4798-8870-CEA4FA1C487C}" srcOrd="0" destOrd="0" presId="urn:microsoft.com/office/officeart/2005/8/layout/hierarchy3"/>
    <dgm:cxn modelId="{DBDB4424-3999-4DAA-B7C4-B20BF125018E}" type="presParOf" srcId="{E064EC58-BD72-4798-8870-CEA4FA1C487C}" destId="{932C0130-254D-4401-9C6D-4FB105AD9D26}" srcOrd="0" destOrd="0" presId="urn:microsoft.com/office/officeart/2005/8/layout/hierarchy3"/>
    <dgm:cxn modelId="{BD286FD0-6E57-4DDB-9181-AEDC00B4311F}" type="presParOf" srcId="{E064EC58-BD72-4798-8870-CEA4FA1C487C}" destId="{1FC98D50-4DC7-4E30-8EED-72173A5D7FA6}" srcOrd="1" destOrd="0" presId="urn:microsoft.com/office/officeart/2005/8/layout/hierarchy3"/>
    <dgm:cxn modelId="{17363C7D-72D1-4597-B155-5658085A3434}" type="presParOf" srcId="{DF344D0F-62EC-4067-99EA-D3F1E52761C6}" destId="{CB301167-1458-4E46-9969-F05D75836F8F}" srcOrd="1" destOrd="0" presId="urn:microsoft.com/office/officeart/2005/8/layout/hierarchy3"/>
    <dgm:cxn modelId="{BBC2D52E-4C7D-4E16-BF34-EB839031E2FC}" type="presParOf" srcId="{CB301167-1458-4E46-9969-F05D75836F8F}" destId="{D26E504D-0B28-40A2-BE62-6D828C5FE1C1}" srcOrd="0" destOrd="0" presId="urn:microsoft.com/office/officeart/2005/8/layout/hierarchy3"/>
    <dgm:cxn modelId="{2F68E66F-2F2C-41F4-9F13-D37033F4E6C8}" type="presParOf" srcId="{CB301167-1458-4E46-9969-F05D75836F8F}" destId="{E020E20A-B349-4508-BB06-6E4CEF969AA1}" srcOrd="1" destOrd="0" presId="urn:microsoft.com/office/officeart/2005/8/layout/hierarchy3"/>
    <dgm:cxn modelId="{8F38D693-3A51-4435-9DE3-4194F941DD21}" type="presParOf" srcId="{CB301167-1458-4E46-9969-F05D75836F8F}" destId="{0A29E226-A480-4BF2-8714-FAA19A7D1D8D}" srcOrd="2" destOrd="0" presId="urn:microsoft.com/office/officeart/2005/8/layout/hierarchy3"/>
    <dgm:cxn modelId="{3C3F6A7D-EE44-404C-AEC3-1075748B3F61}" type="presParOf" srcId="{CB301167-1458-4E46-9969-F05D75836F8F}" destId="{4D5BDE75-76B8-4AE8-BD8C-8937A790A3CB}" srcOrd="3" destOrd="0" presId="urn:microsoft.com/office/officeart/2005/8/layout/hierarchy3"/>
    <dgm:cxn modelId="{38934EAE-065B-41FF-81C1-79279D374F7E}" type="presParOf" srcId="{CB301167-1458-4E46-9969-F05D75836F8F}" destId="{94240A02-F5EF-4A9C-9575-6184AF52BE42}" srcOrd="4" destOrd="0" presId="urn:microsoft.com/office/officeart/2005/8/layout/hierarchy3"/>
    <dgm:cxn modelId="{7F57EE09-C20A-4075-AD30-83E30260E4F7}" type="presParOf" srcId="{CB301167-1458-4E46-9969-F05D75836F8F}" destId="{4CCFFC33-91BC-45BD-BF85-B76082A3ED95}" srcOrd="5" destOrd="0" presId="urn:microsoft.com/office/officeart/2005/8/layout/hierarchy3"/>
    <dgm:cxn modelId="{006C3535-A31C-4914-A9C5-BC83E7353F2E}" type="presParOf" srcId="{109E7C86-63FE-4C23-B618-E9FA5DC693D7}" destId="{51D95EB6-7610-4CB5-9B58-BDB80E4FA2AA}" srcOrd="1" destOrd="0" presId="urn:microsoft.com/office/officeart/2005/8/layout/hierarchy3"/>
    <dgm:cxn modelId="{B0FEFDE5-87A9-4FE9-B3F2-DF9B359FB5CB}" type="presParOf" srcId="{51D95EB6-7610-4CB5-9B58-BDB80E4FA2AA}" destId="{FC7A2610-47AA-4C04-9CED-46AD0D22D840}" srcOrd="0" destOrd="0" presId="urn:microsoft.com/office/officeart/2005/8/layout/hierarchy3"/>
    <dgm:cxn modelId="{CD4F0944-1133-4816-ACA5-10872E616313}" type="presParOf" srcId="{FC7A2610-47AA-4C04-9CED-46AD0D22D840}" destId="{6DDB00AD-B8C8-4E76-A0D8-9724A352E93F}" srcOrd="0" destOrd="0" presId="urn:microsoft.com/office/officeart/2005/8/layout/hierarchy3"/>
    <dgm:cxn modelId="{7857E40D-F3E2-46C4-90C1-B2E66495ED18}" type="presParOf" srcId="{FC7A2610-47AA-4C04-9CED-46AD0D22D840}" destId="{AC1D5035-3F3A-4AF8-BB91-A534D0CEA693}" srcOrd="1" destOrd="0" presId="urn:microsoft.com/office/officeart/2005/8/layout/hierarchy3"/>
    <dgm:cxn modelId="{E170446C-6E2D-4CD8-AA67-38969B1AD0FF}" type="presParOf" srcId="{51D95EB6-7610-4CB5-9B58-BDB80E4FA2AA}" destId="{8565ACA2-853B-40E7-A22F-1DB5C6D88E84}" srcOrd="1" destOrd="0" presId="urn:microsoft.com/office/officeart/2005/8/layout/hierarchy3"/>
    <dgm:cxn modelId="{7600EF19-C9EE-458C-86D0-364E3FA4236B}" type="presParOf" srcId="{8565ACA2-853B-40E7-A22F-1DB5C6D88E84}" destId="{2C62B1D9-7FEC-4C89-A6A2-FD5D32F219FF}" srcOrd="0" destOrd="0" presId="urn:microsoft.com/office/officeart/2005/8/layout/hierarchy3"/>
    <dgm:cxn modelId="{8FABCE3C-133C-4DE4-B7A9-A6838977EF0A}" type="presParOf" srcId="{8565ACA2-853B-40E7-A22F-1DB5C6D88E84}" destId="{80BF8987-E3A0-4BE3-908D-1651E407E15C}" srcOrd="1" destOrd="0" presId="urn:microsoft.com/office/officeart/2005/8/layout/hierarchy3"/>
    <dgm:cxn modelId="{11A0FF76-9E37-457A-B162-FA4D69CE1B40}" type="presParOf" srcId="{8565ACA2-853B-40E7-A22F-1DB5C6D88E84}" destId="{F47FED81-2B1F-4C76-AB5C-9E15898C3BC3}" srcOrd="2" destOrd="0" presId="urn:microsoft.com/office/officeart/2005/8/layout/hierarchy3"/>
    <dgm:cxn modelId="{A186B928-C456-4965-A7D3-AC2A4D02E48B}" type="presParOf" srcId="{8565ACA2-853B-40E7-A22F-1DB5C6D88E84}" destId="{EA7DA188-18CC-465D-B7BD-E96389BBB69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4504D-37A4-4215-98BE-5E29C83A0B75}" type="doc">
      <dgm:prSet loTypeId="urn:microsoft.com/office/officeart/2005/8/layout/hierarchy2" loCatId="hierarchy" qsTypeId="urn:microsoft.com/office/officeart/2005/8/quickstyle/simple3" qsCatId="simple" csTypeId="urn:microsoft.com/office/officeart/2005/8/colors/accent4_2" csCatId="accent4" phldr="1"/>
      <dgm:spPr/>
      <dgm:t>
        <a:bodyPr/>
        <a:lstStyle/>
        <a:p>
          <a:endParaRPr lang="pt-BR"/>
        </a:p>
      </dgm:t>
    </dgm:pt>
    <dgm:pt modelId="{7F80EDF9-AE9C-4F6B-93F8-7803CB8E7613}">
      <dgm:prSet phldrT="[Texto]"/>
      <dgm:spPr/>
      <dgm:t>
        <a:bodyPr/>
        <a:lstStyle/>
        <a:p>
          <a:r>
            <a:rPr lang="pt-BR" dirty="0"/>
            <a:t>Níveis de Certificação</a:t>
          </a:r>
        </a:p>
      </dgm:t>
    </dgm:pt>
    <dgm:pt modelId="{D1ED36A3-6AA0-4B1B-A9BF-6B066C220E20}" type="parTrans" cxnId="{76B4DDC5-2C8C-454C-935B-9B7EC25248E7}">
      <dgm:prSet/>
      <dgm:spPr/>
      <dgm:t>
        <a:bodyPr/>
        <a:lstStyle/>
        <a:p>
          <a:endParaRPr lang="pt-BR"/>
        </a:p>
      </dgm:t>
    </dgm:pt>
    <dgm:pt modelId="{265E518C-A893-4F27-A7BD-0AC0C739D6FA}" type="sibTrans" cxnId="{76B4DDC5-2C8C-454C-935B-9B7EC25248E7}">
      <dgm:prSet/>
      <dgm:spPr/>
      <dgm:t>
        <a:bodyPr/>
        <a:lstStyle/>
        <a:p>
          <a:endParaRPr lang="pt-BR"/>
        </a:p>
      </dgm:t>
    </dgm:pt>
    <dgm:pt modelId="{87CA9686-DC69-4927-9A16-546CEF6B5D99}">
      <dgm:prSet phldrT="[Texto]"/>
      <dgm:spPr/>
      <dgm:t>
        <a:bodyPr/>
        <a:lstStyle/>
        <a:p>
          <a:r>
            <a:rPr lang="pt-BR" dirty="0"/>
            <a:t> </a:t>
          </a:r>
        </a:p>
      </dgm:t>
    </dgm:pt>
    <dgm:pt modelId="{2509D3CB-7407-4AAC-9730-A9CAD1BF2EDB}" type="parTrans" cxnId="{FFA6880A-C740-4027-A5DF-5BB0F665E65B}">
      <dgm:prSet/>
      <dgm:spPr/>
      <dgm:t>
        <a:bodyPr/>
        <a:lstStyle/>
        <a:p>
          <a:endParaRPr lang="pt-BR"/>
        </a:p>
      </dgm:t>
    </dgm:pt>
    <dgm:pt modelId="{92721E6E-D195-416C-8A11-E66E53BDD388}" type="sibTrans" cxnId="{FFA6880A-C740-4027-A5DF-5BB0F665E65B}">
      <dgm:prSet/>
      <dgm:spPr/>
      <dgm:t>
        <a:bodyPr/>
        <a:lstStyle/>
        <a:p>
          <a:endParaRPr lang="pt-BR"/>
        </a:p>
      </dgm:t>
    </dgm:pt>
    <dgm:pt modelId="{5A2843F8-6F53-42C7-A642-6C7ADB428475}">
      <dgm:prSet phldrT="[Texto]"/>
      <dgm:spPr/>
      <dgm:t>
        <a:bodyPr/>
        <a:lstStyle/>
        <a:p>
          <a:endParaRPr lang="pt-BR" dirty="0"/>
        </a:p>
      </dgm:t>
    </dgm:pt>
    <dgm:pt modelId="{F3EEF256-EC70-420C-9B63-7B4E26DC8FDD}" type="parTrans" cxnId="{AEF930D1-90BB-4A09-AA22-FA116D0EE0C9}">
      <dgm:prSet/>
      <dgm:spPr/>
      <dgm:t>
        <a:bodyPr/>
        <a:lstStyle/>
        <a:p>
          <a:endParaRPr lang="pt-BR"/>
        </a:p>
      </dgm:t>
    </dgm:pt>
    <dgm:pt modelId="{E8933548-0156-4580-A1FD-E068552D0549}" type="sibTrans" cxnId="{AEF930D1-90BB-4A09-AA22-FA116D0EE0C9}">
      <dgm:prSet/>
      <dgm:spPr/>
      <dgm:t>
        <a:bodyPr/>
        <a:lstStyle/>
        <a:p>
          <a:endParaRPr lang="pt-BR"/>
        </a:p>
      </dgm:t>
    </dgm:pt>
    <dgm:pt modelId="{699E130B-1834-4263-B6C3-1B87A5DFD3CA}">
      <dgm:prSet phldrT="[Texto]"/>
      <dgm:spPr/>
      <dgm:t>
        <a:bodyPr/>
        <a:lstStyle/>
        <a:p>
          <a:r>
            <a:rPr lang="pt-BR" dirty="0"/>
            <a:t> </a:t>
          </a:r>
        </a:p>
      </dgm:t>
    </dgm:pt>
    <dgm:pt modelId="{4E69E298-C18D-4C03-9886-11AEF877E935}" type="parTrans" cxnId="{DDF563A4-39D7-4426-AB59-3D90AA4272D6}">
      <dgm:prSet/>
      <dgm:spPr/>
      <dgm:t>
        <a:bodyPr/>
        <a:lstStyle/>
        <a:p>
          <a:endParaRPr lang="pt-BR"/>
        </a:p>
      </dgm:t>
    </dgm:pt>
    <dgm:pt modelId="{AC055B9D-1A7D-4BF4-B45E-D6EAF16A297E}" type="sibTrans" cxnId="{DDF563A4-39D7-4426-AB59-3D90AA4272D6}">
      <dgm:prSet/>
      <dgm:spPr/>
      <dgm:t>
        <a:bodyPr/>
        <a:lstStyle/>
        <a:p>
          <a:endParaRPr lang="pt-BR"/>
        </a:p>
      </dgm:t>
    </dgm:pt>
    <dgm:pt modelId="{271B810A-FD68-4F6F-BFAE-8737D0AF705B}" type="pres">
      <dgm:prSet presAssocID="{4404504D-37A4-4215-98BE-5E29C83A0B75}" presName="diagram" presStyleCnt="0">
        <dgm:presLayoutVars>
          <dgm:chPref val="1"/>
          <dgm:dir/>
          <dgm:animOne val="branch"/>
          <dgm:animLvl val="lvl"/>
          <dgm:resizeHandles val="exact"/>
        </dgm:presLayoutVars>
      </dgm:prSet>
      <dgm:spPr/>
    </dgm:pt>
    <dgm:pt modelId="{3A9EB5E6-AB5E-4230-82F3-BC839C868C05}" type="pres">
      <dgm:prSet presAssocID="{7F80EDF9-AE9C-4F6B-93F8-7803CB8E7613}" presName="root1" presStyleCnt="0"/>
      <dgm:spPr/>
    </dgm:pt>
    <dgm:pt modelId="{C46B0E4E-C979-49AE-B571-4BE747B0ECAB}" type="pres">
      <dgm:prSet presAssocID="{7F80EDF9-AE9C-4F6B-93F8-7803CB8E7613}" presName="LevelOneTextNode" presStyleLbl="node0" presStyleIdx="0" presStyleCnt="1" custScaleX="176479" custLinFactX="-75897" custLinFactNeighborX="-100000" custLinFactNeighborY="2920">
        <dgm:presLayoutVars>
          <dgm:chPref val="3"/>
        </dgm:presLayoutVars>
      </dgm:prSet>
      <dgm:spPr/>
    </dgm:pt>
    <dgm:pt modelId="{2CB59CE2-C624-4471-BC8C-BCD3BB717C2F}" type="pres">
      <dgm:prSet presAssocID="{7F80EDF9-AE9C-4F6B-93F8-7803CB8E7613}" presName="level2hierChild" presStyleCnt="0"/>
      <dgm:spPr/>
    </dgm:pt>
    <dgm:pt modelId="{6BD1A107-69EF-49F2-AEF6-F4CF6C3E4322}" type="pres">
      <dgm:prSet presAssocID="{2509D3CB-7407-4AAC-9730-A9CAD1BF2EDB}" presName="conn2-1" presStyleLbl="parChTrans1D2" presStyleIdx="0" presStyleCnt="3"/>
      <dgm:spPr/>
    </dgm:pt>
    <dgm:pt modelId="{47749366-8B59-467B-94FA-0076E3E249C1}" type="pres">
      <dgm:prSet presAssocID="{2509D3CB-7407-4AAC-9730-A9CAD1BF2EDB}" presName="connTx" presStyleLbl="parChTrans1D2" presStyleIdx="0" presStyleCnt="3"/>
      <dgm:spPr/>
    </dgm:pt>
    <dgm:pt modelId="{563BBEE6-BC70-4965-BC88-4810AB4DCBAD}" type="pres">
      <dgm:prSet presAssocID="{87CA9686-DC69-4927-9A16-546CEF6B5D99}" presName="root2" presStyleCnt="0"/>
      <dgm:spPr/>
    </dgm:pt>
    <dgm:pt modelId="{B0B4CDF9-30CC-4B21-BE75-196BAC36741F}" type="pres">
      <dgm:prSet presAssocID="{87CA9686-DC69-4927-9A16-546CEF6B5D99}" presName="LevelTwoTextNode" presStyleLbl="node2" presStyleIdx="0" presStyleCnt="3" custScaleX="213858" custLinFactNeighborX="-86021" custLinFactNeighborY="2896">
        <dgm:presLayoutVars>
          <dgm:chPref val="3"/>
        </dgm:presLayoutVars>
      </dgm:prSet>
      <dgm:spPr/>
    </dgm:pt>
    <dgm:pt modelId="{4F6E2585-78EE-44AC-9FEA-F615793FED5E}" type="pres">
      <dgm:prSet presAssocID="{87CA9686-DC69-4927-9A16-546CEF6B5D99}" presName="level3hierChild" presStyleCnt="0"/>
      <dgm:spPr/>
    </dgm:pt>
    <dgm:pt modelId="{27C74988-107D-401E-B979-A8EA2C1E5C4C}" type="pres">
      <dgm:prSet presAssocID="{F3EEF256-EC70-420C-9B63-7B4E26DC8FDD}" presName="conn2-1" presStyleLbl="parChTrans1D2" presStyleIdx="1" presStyleCnt="3"/>
      <dgm:spPr/>
    </dgm:pt>
    <dgm:pt modelId="{6D98D849-717B-4012-9FBB-5F4CA0E98176}" type="pres">
      <dgm:prSet presAssocID="{F3EEF256-EC70-420C-9B63-7B4E26DC8FDD}" presName="connTx" presStyleLbl="parChTrans1D2" presStyleIdx="1" presStyleCnt="3"/>
      <dgm:spPr/>
    </dgm:pt>
    <dgm:pt modelId="{17709DA0-C149-4AEE-888D-00B00B3332D1}" type="pres">
      <dgm:prSet presAssocID="{5A2843F8-6F53-42C7-A642-6C7ADB428475}" presName="root2" presStyleCnt="0"/>
      <dgm:spPr/>
    </dgm:pt>
    <dgm:pt modelId="{8864B570-A41E-4CF0-A089-B424F6F09FA6}" type="pres">
      <dgm:prSet presAssocID="{5A2843F8-6F53-42C7-A642-6C7ADB428475}" presName="LevelTwoTextNode" presStyleLbl="node2" presStyleIdx="1" presStyleCnt="3" custScaleX="213858" custLinFactNeighborX="-86021" custLinFactNeighborY="2896">
        <dgm:presLayoutVars>
          <dgm:chPref val="3"/>
        </dgm:presLayoutVars>
      </dgm:prSet>
      <dgm:spPr/>
    </dgm:pt>
    <dgm:pt modelId="{469B8E2B-6007-43FC-A6FD-1B49A3942578}" type="pres">
      <dgm:prSet presAssocID="{5A2843F8-6F53-42C7-A642-6C7ADB428475}" presName="level3hierChild" presStyleCnt="0"/>
      <dgm:spPr/>
    </dgm:pt>
    <dgm:pt modelId="{03A52906-17B5-4DEE-8F54-8F28B2C999CA}" type="pres">
      <dgm:prSet presAssocID="{4E69E298-C18D-4C03-9886-11AEF877E935}" presName="conn2-1" presStyleLbl="parChTrans1D2" presStyleIdx="2" presStyleCnt="3"/>
      <dgm:spPr/>
    </dgm:pt>
    <dgm:pt modelId="{91F23764-4B08-43CC-9871-A33C48672A58}" type="pres">
      <dgm:prSet presAssocID="{4E69E298-C18D-4C03-9886-11AEF877E935}" presName="connTx" presStyleLbl="parChTrans1D2" presStyleIdx="2" presStyleCnt="3"/>
      <dgm:spPr/>
    </dgm:pt>
    <dgm:pt modelId="{1E62BE6C-3622-41C1-8000-58D6E0CD99EB}" type="pres">
      <dgm:prSet presAssocID="{699E130B-1834-4263-B6C3-1B87A5DFD3CA}" presName="root2" presStyleCnt="0"/>
      <dgm:spPr/>
    </dgm:pt>
    <dgm:pt modelId="{ADCB3C2C-B880-4D28-933E-1472AA3D5F2D}" type="pres">
      <dgm:prSet presAssocID="{699E130B-1834-4263-B6C3-1B87A5DFD3CA}" presName="LevelTwoTextNode" presStyleLbl="node2" presStyleIdx="2" presStyleCnt="3" custScaleX="213858" custLinFactNeighborX="-86021" custLinFactNeighborY="-1076">
        <dgm:presLayoutVars>
          <dgm:chPref val="3"/>
        </dgm:presLayoutVars>
      </dgm:prSet>
      <dgm:spPr/>
    </dgm:pt>
    <dgm:pt modelId="{FF9E3E5A-0674-410C-8658-CB293C54B205}" type="pres">
      <dgm:prSet presAssocID="{699E130B-1834-4263-B6C3-1B87A5DFD3CA}" presName="level3hierChild" presStyleCnt="0"/>
      <dgm:spPr/>
    </dgm:pt>
  </dgm:ptLst>
  <dgm:cxnLst>
    <dgm:cxn modelId="{9B921904-F473-449B-B117-0702954935B5}" type="presOf" srcId="{87CA9686-DC69-4927-9A16-546CEF6B5D99}" destId="{B0B4CDF9-30CC-4B21-BE75-196BAC36741F}" srcOrd="0" destOrd="0" presId="urn:microsoft.com/office/officeart/2005/8/layout/hierarchy2"/>
    <dgm:cxn modelId="{FFA6880A-C740-4027-A5DF-5BB0F665E65B}" srcId="{7F80EDF9-AE9C-4F6B-93F8-7803CB8E7613}" destId="{87CA9686-DC69-4927-9A16-546CEF6B5D99}" srcOrd="0" destOrd="0" parTransId="{2509D3CB-7407-4AAC-9730-A9CAD1BF2EDB}" sibTransId="{92721E6E-D195-416C-8A11-E66E53BDD388}"/>
    <dgm:cxn modelId="{515BA31D-970B-482C-9FB2-9FF9B86362E1}" type="presOf" srcId="{4E69E298-C18D-4C03-9886-11AEF877E935}" destId="{03A52906-17B5-4DEE-8F54-8F28B2C999CA}" srcOrd="0" destOrd="0" presId="urn:microsoft.com/office/officeart/2005/8/layout/hierarchy2"/>
    <dgm:cxn modelId="{254D1A2C-1CE9-4CB7-9976-33B9395AB479}" type="presOf" srcId="{4E69E298-C18D-4C03-9886-11AEF877E935}" destId="{91F23764-4B08-43CC-9871-A33C48672A58}" srcOrd="1" destOrd="0" presId="urn:microsoft.com/office/officeart/2005/8/layout/hierarchy2"/>
    <dgm:cxn modelId="{20A86B31-65F3-4218-B4B3-E5F5435E346B}" type="presOf" srcId="{2509D3CB-7407-4AAC-9730-A9CAD1BF2EDB}" destId="{6BD1A107-69EF-49F2-AEF6-F4CF6C3E4322}" srcOrd="0" destOrd="0" presId="urn:microsoft.com/office/officeart/2005/8/layout/hierarchy2"/>
    <dgm:cxn modelId="{BCB8BB3F-0EF3-40DB-870A-0CD3A26C2AB4}" type="presOf" srcId="{F3EEF256-EC70-420C-9B63-7B4E26DC8FDD}" destId="{27C74988-107D-401E-B979-A8EA2C1E5C4C}" srcOrd="0" destOrd="0" presId="urn:microsoft.com/office/officeart/2005/8/layout/hierarchy2"/>
    <dgm:cxn modelId="{C1F46B40-C4B6-451C-841B-F269B15A823F}" type="presOf" srcId="{4404504D-37A4-4215-98BE-5E29C83A0B75}" destId="{271B810A-FD68-4F6F-BFAE-8737D0AF705B}" srcOrd="0" destOrd="0" presId="urn:microsoft.com/office/officeart/2005/8/layout/hierarchy2"/>
    <dgm:cxn modelId="{3827D64E-BA1F-4A9F-BE85-F45A8C9A4500}" type="presOf" srcId="{2509D3CB-7407-4AAC-9730-A9CAD1BF2EDB}" destId="{47749366-8B59-467B-94FA-0076E3E249C1}" srcOrd="1" destOrd="0" presId="urn:microsoft.com/office/officeart/2005/8/layout/hierarchy2"/>
    <dgm:cxn modelId="{9A3CB953-774E-4D84-8BBC-EEE8248B2142}" type="presOf" srcId="{5A2843F8-6F53-42C7-A642-6C7ADB428475}" destId="{8864B570-A41E-4CF0-A089-B424F6F09FA6}" srcOrd="0" destOrd="0" presId="urn:microsoft.com/office/officeart/2005/8/layout/hierarchy2"/>
    <dgm:cxn modelId="{127CBD73-4865-42EC-A7CC-C49015FEA472}" type="presOf" srcId="{7F80EDF9-AE9C-4F6B-93F8-7803CB8E7613}" destId="{C46B0E4E-C979-49AE-B571-4BE747B0ECAB}" srcOrd="0" destOrd="0" presId="urn:microsoft.com/office/officeart/2005/8/layout/hierarchy2"/>
    <dgm:cxn modelId="{EF0FD693-4519-4D1E-BD45-DFF0EE297EC2}" type="presOf" srcId="{F3EEF256-EC70-420C-9B63-7B4E26DC8FDD}" destId="{6D98D849-717B-4012-9FBB-5F4CA0E98176}" srcOrd="1" destOrd="0" presId="urn:microsoft.com/office/officeart/2005/8/layout/hierarchy2"/>
    <dgm:cxn modelId="{DDF563A4-39D7-4426-AB59-3D90AA4272D6}" srcId="{7F80EDF9-AE9C-4F6B-93F8-7803CB8E7613}" destId="{699E130B-1834-4263-B6C3-1B87A5DFD3CA}" srcOrd="2" destOrd="0" parTransId="{4E69E298-C18D-4C03-9886-11AEF877E935}" sibTransId="{AC055B9D-1A7D-4BF4-B45E-D6EAF16A297E}"/>
    <dgm:cxn modelId="{76B4DDC5-2C8C-454C-935B-9B7EC25248E7}" srcId="{4404504D-37A4-4215-98BE-5E29C83A0B75}" destId="{7F80EDF9-AE9C-4F6B-93F8-7803CB8E7613}" srcOrd="0" destOrd="0" parTransId="{D1ED36A3-6AA0-4B1B-A9BF-6B066C220E20}" sibTransId="{265E518C-A893-4F27-A7BD-0AC0C739D6FA}"/>
    <dgm:cxn modelId="{AEF930D1-90BB-4A09-AA22-FA116D0EE0C9}" srcId="{7F80EDF9-AE9C-4F6B-93F8-7803CB8E7613}" destId="{5A2843F8-6F53-42C7-A642-6C7ADB428475}" srcOrd="1" destOrd="0" parTransId="{F3EEF256-EC70-420C-9B63-7B4E26DC8FDD}" sibTransId="{E8933548-0156-4580-A1FD-E068552D0549}"/>
    <dgm:cxn modelId="{1EA8E4DB-50E4-44A3-B907-9F33F463CA75}" type="presOf" srcId="{699E130B-1834-4263-B6C3-1B87A5DFD3CA}" destId="{ADCB3C2C-B880-4D28-933E-1472AA3D5F2D}" srcOrd="0" destOrd="0" presId="urn:microsoft.com/office/officeart/2005/8/layout/hierarchy2"/>
    <dgm:cxn modelId="{FE5825F7-EBB4-42A5-AAC4-C52D7FFBB990}" type="presParOf" srcId="{271B810A-FD68-4F6F-BFAE-8737D0AF705B}" destId="{3A9EB5E6-AB5E-4230-82F3-BC839C868C05}" srcOrd="0" destOrd="0" presId="urn:microsoft.com/office/officeart/2005/8/layout/hierarchy2"/>
    <dgm:cxn modelId="{C6016518-D670-49E6-99D1-09ADF2647132}" type="presParOf" srcId="{3A9EB5E6-AB5E-4230-82F3-BC839C868C05}" destId="{C46B0E4E-C979-49AE-B571-4BE747B0ECAB}" srcOrd="0" destOrd="0" presId="urn:microsoft.com/office/officeart/2005/8/layout/hierarchy2"/>
    <dgm:cxn modelId="{BA800CF8-65D7-4FF3-AE48-797CB8984408}" type="presParOf" srcId="{3A9EB5E6-AB5E-4230-82F3-BC839C868C05}" destId="{2CB59CE2-C624-4471-BC8C-BCD3BB717C2F}" srcOrd="1" destOrd="0" presId="urn:microsoft.com/office/officeart/2005/8/layout/hierarchy2"/>
    <dgm:cxn modelId="{11AFA640-5DE9-43A7-B755-E4055117D43B}" type="presParOf" srcId="{2CB59CE2-C624-4471-BC8C-BCD3BB717C2F}" destId="{6BD1A107-69EF-49F2-AEF6-F4CF6C3E4322}" srcOrd="0" destOrd="0" presId="urn:microsoft.com/office/officeart/2005/8/layout/hierarchy2"/>
    <dgm:cxn modelId="{76827A07-12C2-485A-A563-46A69F37DF5C}" type="presParOf" srcId="{6BD1A107-69EF-49F2-AEF6-F4CF6C3E4322}" destId="{47749366-8B59-467B-94FA-0076E3E249C1}" srcOrd="0" destOrd="0" presId="urn:microsoft.com/office/officeart/2005/8/layout/hierarchy2"/>
    <dgm:cxn modelId="{ADE2690D-3D1D-4C04-9A45-6570CEC72589}" type="presParOf" srcId="{2CB59CE2-C624-4471-BC8C-BCD3BB717C2F}" destId="{563BBEE6-BC70-4965-BC88-4810AB4DCBAD}" srcOrd="1" destOrd="0" presId="urn:microsoft.com/office/officeart/2005/8/layout/hierarchy2"/>
    <dgm:cxn modelId="{D03D6DAD-6A9D-4A4A-8640-350840C89959}" type="presParOf" srcId="{563BBEE6-BC70-4965-BC88-4810AB4DCBAD}" destId="{B0B4CDF9-30CC-4B21-BE75-196BAC36741F}" srcOrd="0" destOrd="0" presId="urn:microsoft.com/office/officeart/2005/8/layout/hierarchy2"/>
    <dgm:cxn modelId="{58DAA8BE-CFC3-41D0-BDB0-640CC9D14A57}" type="presParOf" srcId="{563BBEE6-BC70-4965-BC88-4810AB4DCBAD}" destId="{4F6E2585-78EE-44AC-9FEA-F615793FED5E}" srcOrd="1" destOrd="0" presId="urn:microsoft.com/office/officeart/2005/8/layout/hierarchy2"/>
    <dgm:cxn modelId="{1DC86691-77A1-4FA0-A2CE-21CB5810D653}" type="presParOf" srcId="{2CB59CE2-C624-4471-BC8C-BCD3BB717C2F}" destId="{27C74988-107D-401E-B979-A8EA2C1E5C4C}" srcOrd="2" destOrd="0" presId="urn:microsoft.com/office/officeart/2005/8/layout/hierarchy2"/>
    <dgm:cxn modelId="{01351304-EEB8-42FB-9E75-9084CA6667C8}" type="presParOf" srcId="{27C74988-107D-401E-B979-A8EA2C1E5C4C}" destId="{6D98D849-717B-4012-9FBB-5F4CA0E98176}" srcOrd="0" destOrd="0" presId="urn:microsoft.com/office/officeart/2005/8/layout/hierarchy2"/>
    <dgm:cxn modelId="{35B59625-377D-4C73-A602-129639658D74}" type="presParOf" srcId="{2CB59CE2-C624-4471-BC8C-BCD3BB717C2F}" destId="{17709DA0-C149-4AEE-888D-00B00B3332D1}" srcOrd="3" destOrd="0" presId="urn:microsoft.com/office/officeart/2005/8/layout/hierarchy2"/>
    <dgm:cxn modelId="{3B13F761-2366-4AEB-87A5-878413B40995}" type="presParOf" srcId="{17709DA0-C149-4AEE-888D-00B00B3332D1}" destId="{8864B570-A41E-4CF0-A089-B424F6F09FA6}" srcOrd="0" destOrd="0" presId="urn:microsoft.com/office/officeart/2005/8/layout/hierarchy2"/>
    <dgm:cxn modelId="{E83D7A0C-09CF-4045-A42F-E2B041763757}" type="presParOf" srcId="{17709DA0-C149-4AEE-888D-00B00B3332D1}" destId="{469B8E2B-6007-43FC-A6FD-1B49A3942578}" srcOrd="1" destOrd="0" presId="urn:microsoft.com/office/officeart/2005/8/layout/hierarchy2"/>
    <dgm:cxn modelId="{07F1A9DB-4BA9-4195-9370-803FA9AD636C}" type="presParOf" srcId="{2CB59CE2-C624-4471-BC8C-BCD3BB717C2F}" destId="{03A52906-17B5-4DEE-8F54-8F28B2C999CA}" srcOrd="4" destOrd="0" presId="urn:microsoft.com/office/officeart/2005/8/layout/hierarchy2"/>
    <dgm:cxn modelId="{D59B95D1-FAB7-4B11-9E88-3E2C0B301BCB}" type="presParOf" srcId="{03A52906-17B5-4DEE-8F54-8F28B2C999CA}" destId="{91F23764-4B08-43CC-9871-A33C48672A58}" srcOrd="0" destOrd="0" presId="urn:microsoft.com/office/officeart/2005/8/layout/hierarchy2"/>
    <dgm:cxn modelId="{483B916E-BCEF-4A12-A537-096BA493AB1A}" type="presParOf" srcId="{2CB59CE2-C624-4471-BC8C-BCD3BB717C2F}" destId="{1E62BE6C-3622-41C1-8000-58D6E0CD99EB}" srcOrd="5" destOrd="0" presId="urn:microsoft.com/office/officeart/2005/8/layout/hierarchy2"/>
    <dgm:cxn modelId="{5630F58B-AE23-4CE6-AD19-1A492DCF1810}" type="presParOf" srcId="{1E62BE6C-3622-41C1-8000-58D6E0CD99EB}" destId="{ADCB3C2C-B880-4D28-933E-1472AA3D5F2D}" srcOrd="0" destOrd="0" presId="urn:microsoft.com/office/officeart/2005/8/layout/hierarchy2"/>
    <dgm:cxn modelId="{2BD9F6F5-1BB6-4D28-92D7-2B46748E3490}" type="presParOf" srcId="{1E62BE6C-3622-41C1-8000-58D6E0CD99EB}" destId="{FF9E3E5A-0674-410C-8658-CB293C54B205}" srcOrd="1" destOrd="0" presId="urn:microsoft.com/office/officeart/2005/8/layout/hierarchy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40238-53CD-408D-A360-210672EA0B5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pt-BR"/>
        </a:p>
      </dgm:t>
    </dgm:pt>
    <dgm:pt modelId="{2F002EDD-15F6-4641-8374-C5A486D8C99E}">
      <dgm:prSet phldrT="[Texto]"/>
      <dgm:spPr>
        <a:blipFill rotWithShape="0">
          <a:blip xmlns:r="http://schemas.openxmlformats.org/officeDocument/2006/relationships" r:embed="rId1"/>
          <a:tile tx="0" ty="0" sx="100000" sy="100000" flip="none" algn="tl"/>
        </a:blipFill>
      </dgm:spPr>
      <dgm:t>
        <a:bodyPr/>
        <a:lstStyle/>
        <a:p>
          <a:r>
            <a:rPr lang="pt-BR" dirty="0"/>
            <a:t> </a:t>
          </a:r>
        </a:p>
      </dgm:t>
    </dgm:pt>
    <dgm:pt modelId="{8AD37990-5D5A-44ED-91E3-C99FE96EEB46}" type="parTrans" cxnId="{95F64A6E-7C74-4C8B-BC00-327021E41EEA}">
      <dgm:prSet/>
      <dgm:spPr/>
      <dgm:t>
        <a:bodyPr/>
        <a:lstStyle/>
        <a:p>
          <a:endParaRPr lang="pt-BR"/>
        </a:p>
      </dgm:t>
    </dgm:pt>
    <dgm:pt modelId="{4FE682AC-619C-4D94-A662-7131DA5C39C1}" type="sibTrans" cxnId="{95F64A6E-7C74-4C8B-BC00-327021E41EEA}">
      <dgm:prSet/>
      <dgm:spPr/>
      <dgm:t>
        <a:bodyPr/>
        <a:lstStyle/>
        <a:p>
          <a:endParaRPr lang="pt-BR"/>
        </a:p>
      </dgm:t>
    </dgm:pt>
    <dgm:pt modelId="{7C82B2BE-8877-4DA2-8E76-D72925F1A522}">
      <dgm:prSet phldrT="[Texto]"/>
      <dgm:spPr>
        <a:blipFill rotWithShape="0">
          <a:blip xmlns:r="http://schemas.openxmlformats.org/officeDocument/2006/relationships" r:embed="rId1"/>
          <a:tile tx="0" ty="0" sx="100000" sy="100000" flip="none" algn="tl"/>
        </a:blipFill>
      </dgm:spPr>
      <dgm:t>
        <a:bodyPr/>
        <a:lstStyle/>
        <a:p>
          <a:r>
            <a:rPr lang="pt-BR" dirty="0"/>
            <a:t> </a:t>
          </a:r>
        </a:p>
      </dgm:t>
    </dgm:pt>
    <dgm:pt modelId="{C389B27F-BF6B-4930-932D-E7B47E710134}" type="parTrans" cxnId="{4F9F17C6-9983-4DE2-ADCB-D5EC884316B0}">
      <dgm:prSet/>
      <dgm:spPr/>
      <dgm:t>
        <a:bodyPr/>
        <a:lstStyle/>
        <a:p>
          <a:endParaRPr lang="pt-BR"/>
        </a:p>
      </dgm:t>
    </dgm:pt>
    <dgm:pt modelId="{53260C25-78A1-499B-B4DE-C5D4D32C672E}" type="sibTrans" cxnId="{4F9F17C6-9983-4DE2-ADCB-D5EC884316B0}">
      <dgm:prSet/>
      <dgm:spPr/>
      <dgm:t>
        <a:bodyPr/>
        <a:lstStyle/>
        <a:p>
          <a:endParaRPr lang="pt-BR"/>
        </a:p>
      </dgm:t>
    </dgm:pt>
    <dgm:pt modelId="{5CE33FB7-6571-4458-8433-88B497B57CAC}">
      <dgm:prSet phldrT="[Texto]"/>
      <dgm:spPr>
        <a:blipFill rotWithShape="0">
          <a:blip xmlns:r="http://schemas.openxmlformats.org/officeDocument/2006/relationships" r:embed="rId1"/>
          <a:tile tx="0" ty="0" sx="100000" sy="100000" flip="none" algn="tl"/>
        </a:blipFill>
      </dgm:spPr>
      <dgm:t>
        <a:bodyPr/>
        <a:lstStyle/>
        <a:p>
          <a:r>
            <a:rPr lang="pt-BR" dirty="0"/>
            <a:t> </a:t>
          </a:r>
        </a:p>
      </dgm:t>
    </dgm:pt>
    <dgm:pt modelId="{385106D1-A93D-48FB-AA97-A991BA2576A2}" type="parTrans" cxnId="{D7BE48DC-69A0-46B6-9EB2-8279853EF9B0}">
      <dgm:prSet/>
      <dgm:spPr/>
      <dgm:t>
        <a:bodyPr/>
        <a:lstStyle/>
        <a:p>
          <a:endParaRPr lang="pt-BR"/>
        </a:p>
      </dgm:t>
    </dgm:pt>
    <dgm:pt modelId="{254DFFA1-7185-4E5E-B2CE-069B20A4F78E}" type="sibTrans" cxnId="{D7BE48DC-69A0-46B6-9EB2-8279853EF9B0}">
      <dgm:prSet/>
      <dgm:spPr/>
      <dgm:t>
        <a:bodyPr/>
        <a:lstStyle/>
        <a:p>
          <a:endParaRPr lang="pt-BR"/>
        </a:p>
      </dgm:t>
    </dgm:pt>
    <dgm:pt modelId="{B8184DCD-F47E-4655-85DE-E239299BB4C1}">
      <dgm:prSet phldrT="[Texto]"/>
      <dgm:spPr>
        <a:blipFill rotWithShape="0">
          <a:blip xmlns:r="http://schemas.openxmlformats.org/officeDocument/2006/relationships" r:embed="rId1"/>
          <a:tile tx="0" ty="0" sx="100000" sy="100000" flip="none" algn="tl"/>
        </a:blipFill>
      </dgm:spPr>
      <dgm:t>
        <a:bodyPr/>
        <a:lstStyle/>
        <a:p>
          <a:endParaRPr lang="pt-BR" dirty="0"/>
        </a:p>
      </dgm:t>
    </dgm:pt>
    <dgm:pt modelId="{75967FDC-D114-4578-9F79-0063DCCDDEEE}" type="parTrans" cxnId="{F1984660-84EB-4AAD-857A-30D69FA34B9C}">
      <dgm:prSet/>
      <dgm:spPr/>
      <dgm:t>
        <a:bodyPr/>
        <a:lstStyle/>
        <a:p>
          <a:endParaRPr lang="pt-BR"/>
        </a:p>
      </dgm:t>
    </dgm:pt>
    <dgm:pt modelId="{8DA2D4F7-48A2-4411-A083-07A2753385CB}" type="sibTrans" cxnId="{F1984660-84EB-4AAD-857A-30D69FA34B9C}">
      <dgm:prSet/>
      <dgm:spPr/>
      <dgm:t>
        <a:bodyPr/>
        <a:lstStyle/>
        <a:p>
          <a:endParaRPr lang="pt-BR"/>
        </a:p>
      </dgm:t>
    </dgm:pt>
    <dgm:pt modelId="{6C2D9ADB-3CFF-4E86-AEAB-ACE6CF3721D5}" type="pres">
      <dgm:prSet presAssocID="{79640238-53CD-408D-A360-210672EA0B52}" presName="Name0" presStyleCnt="0">
        <dgm:presLayoutVars>
          <dgm:chMax val="7"/>
          <dgm:chPref val="7"/>
          <dgm:dir/>
        </dgm:presLayoutVars>
      </dgm:prSet>
      <dgm:spPr/>
    </dgm:pt>
    <dgm:pt modelId="{22FAAF98-8F93-4E98-946F-219FD278041F}" type="pres">
      <dgm:prSet presAssocID="{79640238-53CD-408D-A360-210672EA0B52}" presName="Name1" presStyleCnt="0"/>
      <dgm:spPr/>
    </dgm:pt>
    <dgm:pt modelId="{95F58431-8618-4F5B-A6D0-E3F9EC46D43B}" type="pres">
      <dgm:prSet presAssocID="{79640238-53CD-408D-A360-210672EA0B52}" presName="cycle" presStyleCnt="0"/>
      <dgm:spPr/>
    </dgm:pt>
    <dgm:pt modelId="{103F2524-870C-46D4-B6F0-53A5CFDEA9A9}" type="pres">
      <dgm:prSet presAssocID="{79640238-53CD-408D-A360-210672EA0B52}" presName="srcNode" presStyleLbl="node1" presStyleIdx="0" presStyleCnt="4"/>
      <dgm:spPr/>
    </dgm:pt>
    <dgm:pt modelId="{5A0C6D00-6076-49AC-8312-6EBD225C9B8B}" type="pres">
      <dgm:prSet presAssocID="{79640238-53CD-408D-A360-210672EA0B52}" presName="conn" presStyleLbl="parChTrans1D2" presStyleIdx="0" presStyleCnt="1"/>
      <dgm:spPr/>
    </dgm:pt>
    <dgm:pt modelId="{19D8D0A3-B5B5-4454-AF64-1A475EE81F4E}" type="pres">
      <dgm:prSet presAssocID="{79640238-53CD-408D-A360-210672EA0B52}" presName="extraNode" presStyleLbl="node1" presStyleIdx="0" presStyleCnt="4"/>
      <dgm:spPr/>
    </dgm:pt>
    <dgm:pt modelId="{FFB07210-E1EC-4F9D-9D21-E2D3FA1B833B}" type="pres">
      <dgm:prSet presAssocID="{79640238-53CD-408D-A360-210672EA0B52}" presName="dstNode" presStyleLbl="node1" presStyleIdx="0" presStyleCnt="4"/>
      <dgm:spPr/>
    </dgm:pt>
    <dgm:pt modelId="{0801DC0E-168B-47F4-9EEF-3CC67BE0A130}" type="pres">
      <dgm:prSet presAssocID="{2F002EDD-15F6-4641-8374-C5A486D8C99E}" presName="text_1" presStyleLbl="node1" presStyleIdx="0" presStyleCnt="4">
        <dgm:presLayoutVars>
          <dgm:bulletEnabled val="1"/>
        </dgm:presLayoutVars>
      </dgm:prSet>
      <dgm:spPr/>
    </dgm:pt>
    <dgm:pt modelId="{792F1CB1-D3AD-4F7B-BB9F-FF45269BACEE}" type="pres">
      <dgm:prSet presAssocID="{2F002EDD-15F6-4641-8374-C5A486D8C99E}" presName="accent_1" presStyleCnt="0"/>
      <dgm:spPr/>
    </dgm:pt>
    <dgm:pt modelId="{31B530C8-BC24-4C46-A2A5-840EF65CBE43}" type="pres">
      <dgm:prSet presAssocID="{2F002EDD-15F6-4641-8374-C5A486D8C99E}" presName="accentRepeatNode" presStyleLbl="solidFgAcc1" presStyleIdx="0" presStyleCnt="4"/>
      <dgm:spPr/>
    </dgm:pt>
    <dgm:pt modelId="{38DDE2D7-0183-47BA-A10E-B42A07F65C0C}" type="pres">
      <dgm:prSet presAssocID="{7C82B2BE-8877-4DA2-8E76-D72925F1A522}" presName="text_2" presStyleLbl="node1" presStyleIdx="1" presStyleCnt="4">
        <dgm:presLayoutVars>
          <dgm:bulletEnabled val="1"/>
        </dgm:presLayoutVars>
      </dgm:prSet>
      <dgm:spPr/>
    </dgm:pt>
    <dgm:pt modelId="{DFE88391-0BDB-4AF9-B067-A435426E1719}" type="pres">
      <dgm:prSet presAssocID="{7C82B2BE-8877-4DA2-8E76-D72925F1A522}" presName="accent_2" presStyleCnt="0"/>
      <dgm:spPr/>
    </dgm:pt>
    <dgm:pt modelId="{C29D7373-E8E4-4F28-B0D9-4CF172013945}" type="pres">
      <dgm:prSet presAssocID="{7C82B2BE-8877-4DA2-8E76-D72925F1A522}" presName="accentRepeatNode" presStyleLbl="solidFgAcc1" presStyleIdx="1" presStyleCnt="4"/>
      <dgm:spPr/>
    </dgm:pt>
    <dgm:pt modelId="{4B06DB10-CFC3-42CA-AD44-9BD6C3BD0E0A}" type="pres">
      <dgm:prSet presAssocID="{5CE33FB7-6571-4458-8433-88B497B57CAC}" presName="text_3" presStyleLbl="node1" presStyleIdx="2" presStyleCnt="4" custScaleY="91520">
        <dgm:presLayoutVars>
          <dgm:bulletEnabled val="1"/>
        </dgm:presLayoutVars>
      </dgm:prSet>
      <dgm:spPr/>
    </dgm:pt>
    <dgm:pt modelId="{D784E99F-67CB-45B8-8A44-1F1E85E36B81}" type="pres">
      <dgm:prSet presAssocID="{5CE33FB7-6571-4458-8433-88B497B57CAC}" presName="accent_3" presStyleCnt="0"/>
      <dgm:spPr/>
    </dgm:pt>
    <dgm:pt modelId="{62F97063-CCB8-4696-9827-1584B302BCC5}" type="pres">
      <dgm:prSet presAssocID="{5CE33FB7-6571-4458-8433-88B497B57CAC}" presName="accentRepeatNode" presStyleLbl="solidFgAcc1" presStyleIdx="2" presStyleCnt="4"/>
      <dgm:spPr/>
    </dgm:pt>
    <dgm:pt modelId="{282684F3-5444-4795-8766-E7C3A2763ED1}" type="pres">
      <dgm:prSet presAssocID="{B8184DCD-F47E-4655-85DE-E239299BB4C1}" presName="text_4" presStyleLbl="node1" presStyleIdx="3" presStyleCnt="4" custScaleY="122281">
        <dgm:presLayoutVars>
          <dgm:bulletEnabled val="1"/>
        </dgm:presLayoutVars>
      </dgm:prSet>
      <dgm:spPr/>
    </dgm:pt>
    <dgm:pt modelId="{93851868-8341-41AF-AF19-7F4D333EE596}" type="pres">
      <dgm:prSet presAssocID="{B8184DCD-F47E-4655-85DE-E239299BB4C1}" presName="accent_4" presStyleCnt="0"/>
      <dgm:spPr/>
    </dgm:pt>
    <dgm:pt modelId="{3B307EF3-EC81-478A-911C-78FC65D1175C}" type="pres">
      <dgm:prSet presAssocID="{B8184DCD-F47E-4655-85DE-E239299BB4C1}" presName="accentRepeatNode" presStyleLbl="solidFgAcc1" presStyleIdx="3" presStyleCnt="4"/>
      <dgm:spPr/>
    </dgm:pt>
  </dgm:ptLst>
  <dgm:cxnLst>
    <dgm:cxn modelId="{F448C55E-4992-4AF8-BB5C-14EE5817A507}" type="presOf" srcId="{5CE33FB7-6571-4458-8433-88B497B57CAC}" destId="{4B06DB10-CFC3-42CA-AD44-9BD6C3BD0E0A}" srcOrd="0" destOrd="0" presId="urn:microsoft.com/office/officeart/2008/layout/VerticalCurvedList"/>
    <dgm:cxn modelId="{F1984660-84EB-4AAD-857A-30D69FA34B9C}" srcId="{79640238-53CD-408D-A360-210672EA0B52}" destId="{B8184DCD-F47E-4655-85DE-E239299BB4C1}" srcOrd="3" destOrd="0" parTransId="{75967FDC-D114-4578-9F79-0063DCCDDEEE}" sibTransId="{8DA2D4F7-48A2-4411-A083-07A2753385CB}"/>
    <dgm:cxn modelId="{643C6969-7A97-4258-B682-2F8FE9B27620}" type="presOf" srcId="{79640238-53CD-408D-A360-210672EA0B52}" destId="{6C2D9ADB-3CFF-4E86-AEAB-ACE6CF3721D5}" srcOrd="0" destOrd="0" presId="urn:microsoft.com/office/officeart/2008/layout/VerticalCurvedList"/>
    <dgm:cxn modelId="{616C154C-DD48-4057-8101-A132F24EE94E}" type="presOf" srcId="{7C82B2BE-8877-4DA2-8E76-D72925F1A522}" destId="{38DDE2D7-0183-47BA-A10E-B42A07F65C0C}" srcOrd="0" destOrd="0" presId="urn:microsoft.com/office/officeart/2008/layout/VerticalCurvedList"/>
    <dgm:cxn modelId="{95F64A6E-7C74-4C8B-BC00-327021E41EEA}" srcId="{79640238-53CD-408D-A360-210672EA0B52}" destId="{2F002EDD-15F6-4641-8374-C5A486D8C99E}" srcOrd="0" destOrd="0" parTransId="{8AD37990-5D5A-44ED-91E3-C99FE96EEB46}" sibTransId="{4FE682AC-619C-4D94-A662-7131DA5C39C1}"/>
    <dgm:cxn modelId="{025C619A-3DD5-45B3-8B50-DE5451464E6A}" type="presOf" srcId="{4FE682AC-619C-4D94-A662-7131DA5C39C1}" destId="{5A0C6D00-6076-49AC-8312-6EBD225C9B8B}" srcOrd="0" destOrd="0" presId="urn:microsoft.com/office/officeart/2008/layout/VerticalCurvedList"/>
    <dgm:cxn modelId="{90DCFE9D-8437-4A73-938F-B57A0E0AB57F}" type="presOf" srcId="{2F002EDD-15F6-4641-8374-C5A486D8C99E}" destId="{0801DC0E-168B-47F4-9EEF-3CC67BE0A130}" srcOrd="0" destOrd="0" presId="urn:microsoft.com/office/officeart/2008/layout/VerticalCurvedList"/>
    <dgm:cxn modelId="{1434E1BF-C2A8-4C02-BE8E-EDB79D62F651}" type="presOf" srcId="{B8184DCD-F47E-4655-85DE-E239299BB4C1}" destId="{282684F3-5444-4795-8766-E7C3A2763ED1}" srcOrd="0" destOrd="0" presId="urn:microsoft.com/office/officeart/2008/layout/VerticalCurvedList"/>
    <dgm:cxn modelId="{4F9F17C6-9983-4DE2-ADCB-D5EC884316B0}" srcId="{79640238-53CD-408D-A360-210672EA0B52}" destId="{7C82B2BE-8877-4DA2-8E76-D72925F1A522}" srcOrd="1" destOrd="0" parTransId="{C389B27F-BF6B-4930-932D-E7B47E710134}" sibTransId="{53260C25-78A1-499B-B4DE-C5D4D32C672E}"/>
    <dgm:cxn modelId="{D7BE48DC-69A0-46B6-9EB2-8279853EF9B0}" srcId="{79640238-53CD-408D-A360-210672EA0B52}" destId="{5CE33FB7-6571-4458-8433-88B497B57CAC}" srcOrd="2" destOrd="0" parTransId="{385106D1-A93D-48FB-AA97-A991BA2576A2}" sibTransId="{254DFFA1-7185-4E5E-B2CE-069B20A4F78E}"/>
    <dgm:cxn modelId="{C34D8841-D77A-4A7B-9D4D-ADA28B12F57C}" type="presParOf" srcId="{6C2D9ADB-3CFF-4E86-AEAB-ACE6CF3721D5}" destId="{22FAAF98-8F93-4E98-946F-219FD278041F}" srcOrd="0" destOrd="0" presId="urn:microsoft.com/office/officeart/2008/layout/VerticalCurvedList"/>
    <dgm:cxn modelId="{39EA4308-405E-4763-9E9C-605027BA95FB}" type="presParOf" srcId="{22FAAF98-8F93-4E98-946F-219FD278041F}" destId="{95F58431-8618-4F5B-A6D0-E3F9EC46D43B}" srcOrd="0" destOrd="0" presId="urn:microsoft.com/office/officeart/2008/layout/VerticalCurvedList"/>
    <dgm:cxn modelId="{0C6F9284-A456-417C-96CB-942EFA1CC7CA}" type="presParOf" srcId="{95F58431-8618-4F5B-A6D0-E3F9EC46D43B}" destId="{103F2524-870C-46D4-B6F0-53A5CFDEA9A9}" srcOrd="0" destOrd="0" presId="urn:microsoft.com/office/officeart/2008/layout/VerticalCurvedList"/>
    <dgm:cxn modelId="{02B92590-9D66-4FE9-82A1-C7A804D64A32}" type="presParOf" srcId="{95F58431-8618-4F5B-A6D0-E3F9EC46D43B}" destId="{5A0C6D00-6076-49AC-8312-6EBD225C9B8B}" srcOrd="1" destOrd="0" presId="urn:microsoft.com/office/officeart/2008/layout/VerticalCurvedList"/>
    <dgm:cxn modelId="{1533B59E-CEFF-4DCB-BCBD-DBE85C9C412C}" type="presParOf" srcId="{95F58431-8618-4F5B-A6D0-E3F9EC46D43B}" destId="{19D8D0A3-B5B5-4454-AF64-1A475EE81F4E}" srcOrd="2" destOrd="0" presId="urn:microsoft.com/office/officeart/2008/layout/VerticalCurvedList"/>
    <dgm:cxn modelId="{144F40E1-7791-448D-B597-A57D560ACEC2}" type="presParOf" srcId="{95F58431-8618-4F5B-A6D0-E3F9EC46D43B}" destId="{FFB07210-E1EC-4F9D-9D21-E2D3FA1B833B}" srcOrd="3" destOrd="0" presId="urn:microsoft.com/office/officeart/2008/layout/VerticalCurvedList"/>
    <dgm:cxn modelId="{BE0C9682-BE62-4A35-B4C6-CF3073DAFEDB}" type="presParOf" srcId="{22FAAF98-8F93-4E98-946F-219FD278041F}" destId="{0801DC0E-168B-47F4-9EEF-3CC67BE0A130}" srcOrd="1" destOrd="0" presId="urn:microsoft.com/office/officeart/2008/layout/VerticalCurvedList"/>
    <dgm:cxn modelId="{32FFB4DD-EC7F-481B-9765-A84739FB2E07}" type="presParOf" srcId="{22FAAF98-8F93-4E98-946F-219FD278041F}" destId="{792F1CB1-D3AD-4F7B-BB9F-FF45269BACEE}" srcOrd="2" destOrd="0" presId="urn:microsoft.com/office/officeart/2008/layout/VerticalCurvedList"/>
    <dgm:cxn modelId="{A8959CB9-2B85-49CD-A9F6-DC3CA3176A03}" type="presParOf" srcId="{792F1CB1-D3AD-4F7B-BB9F-FF45269BACEE}" destId="{31B530C8-BC24-4C46-A2A5-840EF65CBE43}" srcOrd="0" destOrd="0" presId="urn:microsoft.com/office/officeart/2008/layout/VerticalCurvedList"/>
    <dgm:cxn modelId="{D0FA6B90-56E7-4F10-8C47-D10AF193BA24}" type="presParOf" srcId="{22FAAF98-8F93-4E98-946F-219FD278041F}" destId="{38DDE2D7-0183-47BA-A10E-B42A07F65C0C}" srcOrd="3" destOrd="0" presId="urn:microsoft.com/office/officeart/2008/layout/VerticalCurvedList"/>
    <dgm:cxn modelId="{2F7F71C3-6122-4C8D-88CE-DBFC6B28F5B0}" type="presParOf" srcId="{22FAAF98-8F93-4E98-946F-219FD278041F}" destId="{DFE88391-0BDB-4AF9-B067-A435426E1719}" srcOrd="4" destOrd="0" presId="urn:microsoft.com/office/officeart/2008/layout/VerticalCurvedList"/>
    <dgm:cxn modelId="{D5F040E3-FCFB-4C19-8C5E-DCC70CE810BB}" type="presParOf" srcId="{DFE88391-0BDB-4AF9-B067-A435426E1719}" destId="{C29D7373-E8E4-4F28-B0D9-4CF172013945}" srcOrd="0" destOrd="0" presId="urn:microsoft.com/office/officeart/2008/layout/VerticalCurvedList"/>
    <dgm:cxn modelId="{0B70F937-1ACA-4685-B8A1-E460E8CB7005}" type="presParOf" srcId="{22FAAF98-8F93-4E98-946F-219FD278041F}" destId="{4B06DB10-CFC3-42CA-AD44-9BD6C3BD0E0A}" srcOrd="5" destOrd="0" presId="urn:microsoft.com/office/officeart/2008/layout/VerticalCurvedList"/>
    <dgm:cxn modelId="{32473F89-BA77-4A63-A476-4687D5E7EFE7}" type="presParOf" srcId="{22FAAF98-8F93-4E98-946F-219FD278041F}" destId="{D784E99F-67CB-45B8-8A44-1F1E85E36B81}" srcOrd="6" destOrd="0" presId="urn:microsoft.com/office/officeart/2008/layout/VerticalCurvedList"/>
    <dgm:cxn modelId="{E27F5CDB-7942-4803-8C63-0D6492776332}" type="presParOf" srcId="{D784E99F-67CB-45B8-8A44-1F1E85E36B81}" destId="{62F97063-CCB8-4696-9827-1584B302BCC5}" srcOrd="0" destOrd="0" presId="urn:microsoft.com/office/officeart/2008/layout/VerticalCurvedList"/>
    <dgm:cxn modelId="{507D43B9-1BA5-4A0F-A470-4389D838352D}" type="presParOf" srcId="{22FAAF98-8F93-4E98-946F-219FD278041F}" destId="{282684F3-5444-4795-8766-E7C3A2763ED1}" srcOrd="7" destOrd="0" presId="urn:microsoft.com/office/officeart/2008/layout/VerticalCurvedList"/>
    <dgm:cxn modelId="{0D35442D-5DDB-4D52-9A37-43688A63914F}" type="presParOf" srcId="{22FAAF98-8F93-4E98-946F-219FD278041F}" destId="{93851868-8341-41AF-AF19-7F4D333EE596}" srcOrd="8" destOrd="0" presId="urn:microsoft.com/office/officeart/2008/layout/VerticalCurvedList"/>
    <dgm:cxn modelId="{C8A5AFFB-25F0-44A7-A044-84339694BEFA}" type="presParOf" srcId="{93851868-8341-41AF-AF19-7F4D333EE596}" destId="{3B307EF3-EC81-478A-911C-78FC65D1175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40238-53CD-408D-A360-210672EA0B5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pt-BR"/>
        </a:p>
      </dgm:t>
    </dgm:pt>
    <dgm:pt modelId="{2F002EDD-15F6-4641-8374-C5A486D8C99E}">
      <dgm:prSet phldrT="[Texto]"/>
      <dgm:spPr>
        <a:blipFill rotWithShape="0">
          <a:blip xmlns:r="http://schemas.openxmlformats.org/officeDocument/2006/relationships" r:embed="rId1"/>
          <a:tile tx="0" ty="0" sx="100000" sy="100000" flip="none" algn="tl"/>
        </a:blipFill>
      </dgm:spPr>
      <dgm:t>
        <a:bodyPr/>
        <a:lstStyle/>
        <a:p>
          <a:r>
            <a:rPr lang="pt-BR" dirty="0"/>
            <a:t> </a:t>
          </a:r>
        </a:p>
      </dgm:t>
    </dgm:pt>
    <dgm:pt modelId="{8AD37990-5D5A-44ED-91E3-C99FE96EEB46}" type="parTrans" cxnId="{95F64A6E-7C74-4C8B-BC00-327021E41EEA}">
      <dgm:prSet/>
      <dgm:spPr/>
      <dgm:t>
        <a:bodyPr/>
        <a:lstStyle/>
        <a:p>
          <a:endParaRPr lang="pt-BR"/>
        </a:p>
      </dgm:t>
    </dgm:pt>
    <dgm:pt modelId="{4FE682AC-619C-4D94-A662-7131DA5C39C1}" type="sibTrans" cxnId="{95F64A6E-7C74-4C8B-BC00-327021E41EEA}">
      <dgm:prSet/>
      <dgm:spPr/>
      <dgm:t>
        <a:bodyPr/>
        <a:lstStyle/>
        <a:p>
          <a:endParaRPr lang="pt-BR"/>
        </a:p>
      </dgm:t>
    </dgm:pt>
    <dgm:pt modelId="{7C82B2BE-8877-4DA2-8E76-D72925F1A522}">
      <dgm:prSet phldrT="[Texto]"/>
      <dgm:spPr>
        <a:blipFill rotWithShape="0">
          <a:blip xmlns:r="http://schemas.openxmlformats.org/officeDocument/2006/relationships" r:embed="rId1"/>
          <a:tile tx="0" ty="0" sx="100000" sy="100000" flip="none" algn="tl"/>
        </a:blipFill>
      </dgm:spPr>
      <dgm:t>
        <a:bodyPr/>
        <a:lstStyle/>
        <a:p>
          <a:r>
            <a:rPr lang="pt-BR" dirty="0"/>
            <a:t> </a:t>
          </a:r>
        </a:p>
      </dgm:t>
    </dgm:pt>
    <dgm:pt modelId="{C389B27F-BF6B-4930-932D-E7B47E710134}" type="parTrans" cxnId="{4F9F17C6-9983-4DE2-ADCB-D5EC884316B0}">
      <dgm:prSet/>
      <dgm:spPr/>
      <dgm:t>
        <a:bodyPr/>
        <a:lstStyle/>
        <a:p>
          <a:endParaRPr lang="pt-BR"/>
        </a:p>
      </dgm:t>
    </dgm:pt>
    <dgm:pt modelId="{53260C25-78A1-499B-B4DE-C5D4D32C672E}" type="sibTrans" cxnId="{4F9F17C6-9983-4DE2-ADCB-D5EC884316B0}">
      <dgm:prSet/>
      <dgm:spPr/>
      <dgm:t>
        <a:bodyPr/>
        <a:lstStyle/>
        <a:p>
          <a:endParaRPr lang="pt-BR"/>
        </a:p>
      </dgm:t>
    </dgm:pt>
    <dgm:pt modelId="{5CE33FB7-6571-4458-8433-88B497B57CAC}">
      <dgm:prSet phldrT="[Texto]"/>
      <dgm:spPr>
        <a:blipFill rotWithShape="0">
          <a:blip xmlns:r="http://schemas.openxmlformats.org/officeDocument/2006/relationships" r:embed="rId1"/>
          <a:tile tx="0" ty="0" sx="100000" sy="100000" flip="none" algn="tl"/>
        </a:blipFill>
      </dgm:spPr>
      <dgm:t>
        <a:bodyPr/>
        <a:lstStyle/>
        <a:p>
          <a:r>
            <a:rPr lang="pt-BR" dirty="0"/>
            <a:t> </a:t>
          </a:r>
        </a:p>
      </dgm:t>
    </dgm:pt>
    <dgm:pt modelId="{385106D1-A93D-48FB-AA97-A991BA2576A2}" type="parTrans" cxnId="{D7BE48DC-69A0-46B6-9EB2-8279853EF9B0}">
      <dgm:prSet/>
      <dgm:spPr/>
      <dgm:t>
        <a:bodyPr/>
        <a:lstStyle/>
        <a:p>
          <a:endParaRPr lang="pt-BR"/>
        </a:p>
      </dgm:t>
    </dgm:pt>
    <dgm:pt modelId="{254DFFA1-7185-4E5E-B2CE-069B20A4F78E}" type="sibTrans" cxnId="{D7BE48DC-69A0-46B6-9EB2-8279853EF9B0}">
      <dgm:prSet/>
      <dgm:spPr/>
      <dgm:t>
        <a:bodyPr/>
        <a:lstStyle/>
        <a:p>
          <a:endParaRPr lang="pt-BR"/>
        </a:p>
      </dgm:t>
    </dgm:pt>
    <dgm:pt modelId="{B8184DCD-F47E-4655-85DE-E239299BB4C1}">
      <dgm:prSet phldrT="[Texto]"/>
      <dgm:spPr>
        <a:blipFill rotWithShape="0">
          <a:blip xmlns:r="http://schemas.openxmlformats.org/officeDocument/2006/relationships" r:embed="rId1"/>
          <a:tile tx="0" ty="0" sx="100000" sy="100000" flip="none" algn="tl"/>
        </a:blipFill>
      </dgm:spPr>
      <dgm:t>
        <a:bodyPr/>
        <a:lstStyle/>
        <a:p>
          <a:endParaRPr lang="pt-BR" dirty="0"/>
        </a:p>
      </dgm:t>
    </dgm:pt>
    <dgm:pt modelId="{75967FDC-D114-4578-9F79-0063DCCDDEEE}" type="parTrans" cxnId="{F1984660-84EB-4AAD-857A-30D69FA34B9C}">
      <dgm:prSet/>
      <dgm:spPr/>
      <dgm:t>
        <a:bodyPr/>
        <a:lstStyle/>
        <a:p>
          <a:endParaRPr lang="pt-BR"/>
        </a:p>
      </dgm:t>
    </dgm:pt>
    <dgm:pt modelId="{8DA2D4F7-48A2-4411-A083-07A2753385CB}" type="sibTrans" cxnId="{F1984660-84EB-4AAD-857A-30D69FA34B9C}">
      <dgm:prSet/>
      <dgm:spPr/>
      <dgm:t>
        <a:bodyPr/>
        <a:lstStyle/>
        <a:p>
          <a:endParaRPr lang="pt-BR"/>
        </a:p>
      </dgm:t>
    </dgm:pt>
    <dgm:pt modelId="{6C2D9ADB-3CFF-4E86-AEAB-ACE6CF3721D5}" type="pres">
      <dgm:prSet presAssocID="{79640238-53CD-408D-A360-210672EA0B52}" presName="Name0" presStyleCnt="0">
        <dgm:presLayoutVars>
          <dgm:chMax val="7"/>
          <dgm:chPref val="7"/>
          <dgm:dir/>
        </dgm:presLayoutVars>
      </dgm:prSet>
      <dgm:spPr/>
    </dgm:pt>
    <dgm:pt modelId="{22FAAF98-8F93-4E98-946F-219FD278041F}" type="pres">
      <dgm:prSet presAssocID="{79640238-53CD-408D-A360-210672EA0B52}" presName="Name1" presStyleCnt="0"/>
      <dgm:spPr/>
    </dgm:pt>
    <dgm:pt modelId="{95F58431-8618-4F5B-A6D0-E3F9EC46D43B}" type="pres">
      <dgm:prSet presAssocID="{79640238-53CD-408D-A360-210672EA0B52}" presName="cycle" presStyleCnt="0"/>
      <dgm:spPr/>
    </dgm:pt>
    <dgm:pt modelId="{103F2524-870C-46D4-B6F0-53A5CFDEA9A9}" type="pres">
      <dgm:prSet presAssocID="{79640238-53CD-408D-A360-210672EA0B52}" presName="srcNode" presStyleLbl="node1" presStyleIdx="0" presStyleCnt="4"/>
      <dgm:spPr/>
    </dgm:pt>
    <dgm:pt modelId="{5A0C6D00-6076-49AC-8312-6EBD225C9B8B}" type="pres">
      <dgm:prSet presAssocID="{79640238-53CD-408D-A360-210672EA0B52}" presName="conn" presStyleLbl="parChTrans1D2" presStyleIdx="0" presStyleCnt="1"/>
      <dgm:spPr/>
    </dgm:pt>
    <dgm:pt modelId="{19D8D0A3-B5B5-4454-AF64-1A475EE81F4E}" type="pres">
      <dgm:prSet presAssocID="{79640238-53CD-408D-A360-210672EA0B52}" presName="extraNode" presStyleLbl="node1" presStyleIdx="0" presStyleCnt="4"/>
      <dgm:spPr/>
    </dgm:pt>
    <dgm:pt modelId="{FFB07210-E1EC-4F9D-9D21-E2D3FA1B833B}" type="pres">
      <dgm:prSet presAssocID="{79640238-53CD-408D-A360-210672EA0B52}" presName="dstNode" presStyleLbl="node1" presStyleIdx="0" presStyleCnt="4"/>
      <dgm:spPr/>
    </dgm:pt>
    <dgm:pt modelId="{0801DC0E-168B-47F4-9EEF-3CC67BE0A130}" type="pres">
      <dgm:prSet presAssocID="{2F002EDD-15F6-4641-8374-C5A486D8C99E}" presName="text_1" presStyleLbl="node1" presStyleIdx="0" presStyleCnt="4" custScaleY="68353" custLinFactNeighborX="989" custLinFactNeighborY="-1908">
        <dgm:presLayoutVars>
          <dgm:bulletEnabled val="1"/>
        </dgm:presLayoutVars>
      </dgm:prSet>
      <dgm:spPr/>
    </dgm:pt>
    <dgm:pt modelId="{792F1CB1-D3AD-4F7B-BB9F-FF45269BACEE}" type="pres">
      <dgm:prSet presAssocID="{2F002EDD-15F6-4641-8374-C5A486D8C99E}" presName="accent_1" presStyleCnt="0"/>
      <dgm:spPr/>
    </dgm:pt>
    <dgm:pt modelId="{31B530C8-BC24-4C46-A2A5-840EF65CBE43}" type="pres">
      <dgm:prSet presAssocID="{2F002EDD-15F6-4641-8374-C5A486D8C99E}" presName="accentRepeatNode" presStyleLbl="solidFgAcc1" presStyleIdx="0" presStyleCnt="4"/>
      <dgm:spPr/>
    </dgm:pt>
    <dgm:pt modelId="{38DDE2D7-0183-47BA-A10E-B42A07F65C0C}" type="pres">
      <dgm:prSet presAssocID="{7C82B2BE-8877-4DA2-8E76-D72925F1A522}" presName="text_2" presStyleLbl="node1" presStyleIdx="1" presStyleCnt="4" custScaleX="102009" custScaleY="176149" custLinFactNeighborX="-196" custLinFactNeighborY="-3879">
        <dgm:presLayoutVars>
          <dgm:bulletEnabled val="1"/>
        </dgm:presLayoutVars>
      </dgm:prSet>
      <dgm:spPr/>
    </dgm:pt>
    <dgm:pt modelId="{DFE88391-0BDB-4AF9-B067-A435426E1719}" type="pres">
      <dgm:prSet presAssocID="{7C82B2BE-8877-4DA2-8E76-D72925F1A522}" presName="accent_2" presStyleCnt="0"/>
      <dgm:spPr/>
    </dgm:pt>
    <dgm:pt modelId="{C29D7373-E8E4-4F28-B0D9-4CF172013945}" type="pres">
      <dgm:prSet presAssocID="{7C82B2BE-8877-4DA2-8E76-D72925F1A522}" presName="accentRepeatNode" presStyleLbl="solidFgAcc1" presStyleIdx="1" presStyleCnt="4"/>
      <dgm:spPr/>
    </dgm:pt>
    <dgm:pt modelId="{4B06DB10-CFC3-42CA-AD44-9BD6C3BD0E0A}" type="pres">
      <dgm:prSet presAssocID="{5CE33FB7-6571-4458-8433-88B497B57CAC}" presName="text_3" presStyleLbl="node1" presStyleIdx="2" presStyleCnt="4" custScaleY="74591" custLinFactNeighborX="912" custLinFactNeighborY="-13897">
        <dgm:presLayoutVars>
          <dgm:bulletEnabled val="1"/>
        </dgm:presLayoutVars>
      </dgm:prSet>
      <dgm:spPr/>
    </dgm:pt>
    <dgm:pt modelId="{D784E99F-67CB-45B8-8A44-1F1E85E36B81}" type="pres">
      <dgm:prSet presAssocID="{5CE33FB7-6571-4458-8433-88B497B57CAC}" presName="accent_3" presStyleCnt="0"/>
      <dgm:spPr/>
    </dgm:pt>
    <dgm:pt modelId="{62F97063-CCB8-4696-9827-1584B302BCC5}" type="pres">
      <dgm:prSet presAssocID="{5CE33FB7-6571-4458-8433-88B497B57CAC}" presName="accentRepeatNode" presStyleLbl="solidFgAcc1" presStyleIdx="2" presStyleCnt="4"/>
      <dgm:spPr/>
    </dgm:pt>
    <dgm:pt modelId="{282684F3-5444-4795-8766-E7C3A2763ED1}" type="pres">
      <dgm:prSet presAssocID="{B8184DCD-F47E-4655-85DE-E239299BB4C1}" presName="text_4" presStyleLbl="node1" presStyleIdx="3" presStyleCnt="4" custScaleY="179166">
        <dgm:presLayoutVars>
          <dgm:bulletEnabled val="1"/>
        </dgm:presLayoutVars>
      </dgm:prSet>
      <dgm:spPr/>
    </dgm:pt>
    <dgm:pt modelId="{93851868-8341-41AF-AF19-7F4D333EE596}" type="pres">
      <dgm:prSet presAssocID="{B8184DCD-F47E-4655-85DE-E239299BB4C1}" presName="accent_4" presStyleCnt="0"/>
      <dgm:spPr/>
    </dgm:pt>
    <dgm:pt modelId="{3B307EF3-EC81-478A-911C-78FC65D1175C}" type="pres">
      <dgm:prSet presAssocID="{B8184DCD-F47E-4655-85DE-E239299BB4C1}" presName="accentRepeatNode" presStyleLbl="solidFgAcc1" presStyleIdx="3" presStyleCnt="4"/>
      <dgm:spPr/>
    </dgm:pt>
  </dgm:ptLst>
  <dgm:cxnLst>
    <dgm:cxn modelId="{F448C55E-4992-4AF8-BB5C-14EE5817A507}" type="presOf" srcId="{5CE33FB7-6571-4458-8433-88B497B57CAC}" destId="{4B06DB10-CFC3-42CA-AD44-9BD6C3BD0E0A}" srcOrd="0" destOrd="0" presId="urn:microsoft.com/office/officeart/2008/layout/VerticalCurvedList"/>
    <dgm:cxn modelId="{F1984660-84EB-4AAD-857A-30D69FA34B9C}" srcId="{79640238-53CD-408D-A360-210672EA0B52}" destId="{B8184DCD-F47E-4655-85DE-E239299BB4C1}" srcOrd="3" destOrd="0" parTransId="{75967FDC-D114-4578-9F79-0063DCCDDEEE}" sibTransId="{8DA2D4F7-48A2-4411-A083-07A2753385CB}"/>
    <dgm:cxn modelId="{643C6969-7A97-4258-B682-2F8FE9B27620}" type="presOf" srcId="{79640238-53CD-408D-A360-210672EA0B52}" destId="{6C2D9ADB-3CFF-4E86-AEAB-ACE6CF3721D5}" srcOrd="0" destOrd="0" presId="urn:microsoft.com/office/officeart/2008/layout/VerticalCurvedList"/>
    <dgm:cxn modelId="{616C154C-DD48-4057-8101-A132F24EE94E}" type="presOf" srcId="{7C82B2BE-8877-4DA2-8E76-D72925F1A522}" destId="{38DDE2D7-0183-47BA-A10E-B42A07F65C0C}" srcOrd="0" destOrd="0" presId="urn:microsoft.com/office/officeart/2008/layout/VerticalCurvedList"/>
    <dgm:cxn modelId="{95F64A6E-7C74-4C8B-BC00-327021E41EEA}" srcId="{79640238-53CD-408D-A360-210672EA0B52}" destId="{2F002EDD-15F6-4641-8374-C5A486D8C99E}" srcOrd="0" destOrd="0" parTransId="{8AD37990-5D5A-44ED-91E3-C99FE96EEB46}" sibTransId="{4FE682AC-619C-4D94-A662-7131DA5C39C1}"/>
    <dgm:cxn modelId="{025C619A-3DD5-45B3-8B50-DE5451464E6A}" type="presOf" srcId="{4FE682AC-619C-4D94-A662-7131DA5C39C1}" destId="{5A0C6D00-6076-49AC-8312-6EBD225C9B8B}" srcOrd="0" destOrd="0" presId="urn:microsoft.com/office/officeart/2008/layout/VerticalCurvedList"/>
    <dgm:cxn modelId="{90DCFE9D-8437-4A73-938F-B57A0E0AB57F}" type="presOf" srcId="{2F002EDD-15F6-4641-8374-C5A486D8C99E}" destId="{0801DC0E-168B-47F4-9EEF-3CC67BE0A130}" srcOrd="0" destOrd="0" presId="urn:microsoft.com/office/officeart/2008/layout/VerticalCurvedList"/>
    <dgm:cxn modelId="{1434E1BF-C2A8-4C02-BE8E-EDB79D62F651}" type="presOf" srcId="{B8184DCD-F47E-4655-85DE-E239299BB4C1}" destId="{282684F3-5444-4795-8766-E7C3A2763ED1}" srcOrd="0" destOrd="0" presId="urn:microsoft.com/office/officeart/2008/layout/VerticalCurvedList"/>
    <dgm:cxn modelId="{4F9F17C6-9983-4DE2-ADCB-D5EC884316B0}" srcId="{79640238-53CD-408D-A360-210672EA0B52}" destId="{7C82B2BE-8877-4DA2-8E76-D72925F1A522}" srcOrd="1" destOrd="0" parTransId="{C389B27F-BF6B-4930-932D-E7B47E710134}" sibTransId="{53260C25-78A1-499B-B4DE-C5D4D32C672E}"/>
    <dgm:cxn modelId="{D7BE48DC-69A0-46B6-9EB2-8279853EF9B0}" srcId="{79640238-53CD-408D-A360-210672EA0B52}" destId="{5CE33FB7-6571-4458-8433-88B497B57CAC}" srcOrd="2" destOrd="0" parTransId="{385106D1-A93D-48FB-AA97-A991BA2576A2}" sibTransId="{254DFFA1-7185-4E5E-B2CE-069B20A4F78E}"/>
    <dgm:cxn modelId="{C34D8841-D77A-4A7B-9D4D-ADA28B12F57C}" type="presParOf" srcId="{6C2D9ADB-3CFF-4E86-AEAB-ACE6CF3721D5}" destId="{22FAAF98-8F93-4E98-946F-219FD278041F}" srcOrd="0" destOrd="0" presId="urn:microsoft.com/office/officeart/2008/layout/VerticalCurvedList"/>
    <dgm:cxn modelId="{39EA4308-405E-4763-9E9C-605027BA95FB}" type="presParOf" srcId="{22FAAF98-8F93-4E98-946F-219FD278041F}" destId="{95F58431-8618-4F5B-A6D0-E3F9EC46D43B}" srcOrd="0" destOrd="0" presId="urn:microsoft.com/office/officeart/2008/layout/VerticalCurvedList"/>
    <dgm:cxn modelId="{0C6F9284-A456-417C-96CB-942EFA1CC7CA}" type="presParOf" srcId="{95F58431-8618-4F5B-A6D0-E3F9EC46D43B}" destId="{103F2524-870C-46D4-B6F0-53A5CFDEA9A9}" srcOrd="0" destOrd="0" presId="urn:microsoft.com/office/officeart/2008/layout/VerticalCurvedList"/>
    <dgm:cxn modelId="{02B92590-9D66-4FE9-82A1-C7A804D64A32}" type="presParOf" srcId="{95F58431-8618-4F5B-A6D0-E3F9EC46D43B}" destId="{5A0C6D00-6076-49AC-8312-6EBD225C9B8B}" srcOrd="1" destOrd="0" presId="urn:microsoft.com/office/officeart/2008/layout/VerticalCurvedList"/>
    <dgm:cxn modelId="{1533B59E-CEFF-4DCB-BCBD-DBE85C9C412C}" type="presParOf" srcId="{95F58431-8618-4F5B-A6D0-E3F9EC46D43B}" destId="{19D8D0A3-B5B5-4454-AF64-1A475EE81F4E}" srcOrd="2" destOrd="0" presId="urn:microsoft.com/office/officeart/2008/layout/VerticalCurvedList"/>
    <dgm:cxn modelId="{144F40E1-7791-448D-B597-A57D560ACEC2}" type="presParOf" srcId="{95F58431-8618-4F5B-A6D0-E3F9EC46D43B}" destId="{FFB07210-E1EC-4F9D-9D21-E2D3FA1B833B}" srcOrd="3" destOrd="0" presId="urn:microsoft.com/office/officeart/2008/layout/VerticalCurvedList"/>
    <dgm:cxn modelId="{BE0C9682-BE62-4A35-B4C6-CF3073DAFEDB}" type="presParOf" srcId="{22FAAF98-8F93-4E98-946F-219FD278041F}" destId="{0801DC0E-168B-47F4-9EEF-3CC67BE0A130}" srcOrd="1" destOrd="0" presId="urn:microsoft.com/office/officeart/2008/layout/VerticalCurvedList"/>
    <dgm:cxn modelId="{32FFB4DD-EC7F-481B-9765-A84739FB2E07}" type="presParOf" srcId="{22FAAF98-8F93-4E98-946F-219FD278041F}" destId="{792F1CB1-D3AD-4F7B-BB9F-FF45269BACEE}" srcOrd="2" destOrd="0" presId="urn:microsoft.com/office/officeart/2008/layout/VerticalCurvedList"/>
    <dgm:cxn modelId="{A8959CB9-2B85-49CD-A9F6-DC3CA3176A03}" type="presParOf" srcId="{792F1CB1-D3AD-4F7B-BB9F-FF45269BACEE}" destId="{31B530C8-BC24-4C46-A2A5-840EF65CBE43}" srcOrd="0" destOrd="0" presId="urn:microsoft.com/office/officeart/2008/layout/VerticalCurvedList"/>
    <dgm:cxn modelId="{D0FA6B90-56E7-4F10-8C47-D10AF193BA24}" type="presParOf" srcId="{22FAAF98-8F93-4E98-946F-219FD278041F}" destId="{38DDE2D7-0183-47BA-A10E-B42A07F65C0C}" srcOrd="3" destOrd="0" presId="urn:microsoft.com/office/officeart/2008/layout/VerticalCurvedList"/>
    <dgm:cxn modelId="{2F7F71C3-6122-4C8D-88CE-DBFC6B28F5B0}" type="presParOf" srcId="{22FAAF98-8F93-4E98-946F-219FD278041F}" destId="{DFE88391-0BDB-4AF9-B067-A435426E1719}" srcOrd="4" destOrd="0" presId="urn:microsoft.com/office/officeart/2008/layout/VerticalCurvedList"/>
    <dgm:cxn modelId="{D5F040E3-FCFB-4C19-8C5E-DCC70CE810BB}" type="presParOf" srcId="{DFE88391-0BDB-4AF9-B067-A435426E1719}" destId="{C29D7373-E8E4-4F28-B0D9-4CF172013945}" srcOrd="0" destOrd="0" presId="urn:microsoft.com/office/officeart/2008/layout/VerticalCurvedList"/>
    <dgm:cxn modelId="{0B70F937-1ACA-4685-B8A1-E460E8CB7005}" type="presParOf" srcId="{22FAAF98-8F93-4E98-946F-219FD278041F}" destId="{4B06DB10-CFC3-42CA-AD44-9BD6C3BD0E0A}" srcOrd="5" destOrd="0" presId="urn:microsoft.com/office/officeart/2008/layout/VerticalCurvedList"/>
    <dgm:cxn modelId="{32473F89-BA77-4A63-A476-4687D5E7EFE7}" type="presParOf" srcId="{22FAAF98-8F93-4E98-946F-219FD278041F}" destId="{D784E99F-67CB-45B8-8A44-1F1E85E36B81}" srcOrd="6" destOrd="0" presId="urn:microsoft.com/office/officeart/2008/layout/VerticalCurvedList"/>
    <dgm:cxn modelId="{E27F5CDB-7942-4803-8C63-0D6492776332}" type="presParOf" srcId="{D784E99F-67CB-45B8-8A44-1F1E85E36B81}" destId="{62F97063-CCB8-4696-9827-1584B302BCC5}" srcOrd="0" destOrd="0" presId="urn:microsoft.com/office/officeart/2008/layout/VerticalCurvedList"/>
    <dgm:cxn modelId="{507D43B9-1BA5-4A0F-A470-4389D838352D}" type="presParOf" srcId="{22FAAF98-8F93-4E98-946F-219FD278041F}" destId="{282684F3-5444-4795-8766-E7C3A2763ED1}" srcOrd="7" destOrd="0" presId="urn:microsoft.com/office/officeart/2008/layout/VerticalCurvedList"/>
    <dgm:cxn modelId="{0D35442D-5DDB-4D52-9A37-43688A63914F}" type="presParOf" srcId="{22FAAF98-8F93-4E98-946F-219FD278041F}" destId="{93851868-8341-41AF-AF19-7F4D333EE596}" srcOrd="8" destOrd="0" presId="urn:microsoft.com/office/officeart/2008/layout/VerticalCurvedList"/>
    <dgm:cxn modelId="{C8A5AFFB-25F0-44A7-A044-84339694BEFA}" type="presParOf" srcId="{93851868-8341-41AF-AF19-7F4D333EE596}" destId="{3B307EF3-EC81-478A-911C-78FC65D1175C}"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6E1710-965D-4D1B-B287-9EC802D2E9A9}"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pt-BR"/>
        </a:p>
      </dgm:t>
    </dgm:pt>
    <dgm:pt modelId="{25AF0FE9-AE8A-45C4-8061-B5985A2A64E9}">
      <dgm:prSet phldrT="[Texto]"/>
      <dgm:spPr>
        <a:blipFill rotWithShape="0">
          <a:blip xmlns:r="http://schemas.openxmlformats.org/officeDocument/2006/relationships" r:embed="rId1"/>
          <a:tile tx="0" ty="0" sx="100000" sy="100000" flip="none" algn="tl"/>
        </a:blipFill>
      </dgm:spPr>
      <dgm:t>
        <a:bodyPr/>
        <a:lstStyle/>
        <a:p>
          <a:r>
            <a:rPr lang="pt-BR" dirty="0">
              <a:solidFill>
                <a:schemeClr val="tx1"/>
              </a:solidFill>
            </a:rPr>
            <a:t>P.Q.C.</a:t>
          </a:r>
        </a:p>
      </dgm:t>
    </dgm:pt>
    <dgm:pt modelId="{72591846-748D-4782-9945-FD103A03D1BA}" type="parTrans" cxnId="{042420FD-31C3-4ABF-B2B2-282B663F81A7}">
      <dgm:prSet/>
      <dgm:spPr/>
      <dgm:t>
        <a:bodyPr/>
        <a:lstStyle/>
        <a:p>
          <a:endParaRPr lang="pt-BR"/>
        </a:p>
      </dgm:t>
    </dgm:pt>
    <dgm:pt modelId="{CCEEA593-6D86-46C2-A680-DE84DF6B6003}" type="sibTrans" cxnId="{042420FD-31C3-4ABF-B2B2-282B663F81A7}">
      <dgm:prSet/>
      <dgm:spPr/>
      <dgm:t>
        <a:bodyPr/>
        <a:lstStyle/>
        <a:p>
          <a:endParaRPr lang="pt-BR"/>
        </a:p>
      </dgm:t>
    </dgm:pt>
    <dgm:pt modelId="{292C414A-3B71-4791-B935-F4D5D656C46F}">
      <dgm:prSet phldrT="[Texto]" custT="1"/>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t>
        <a:bodyPr/>
        <a:lstStyle/>
        <a:p>
          <a:endParaRPr lang="pt-BR" sz="2400" b="1" u="none" dirty="0">
            <a:solidFill>
              <a:schemeClr val="tx1"/>
            </a:solidFill>
            <a:effectLst>
              <a:outerShdw blurRad="38100" dist="38100" dir="2700000" algn="tl">
                <a:srgbClr val="000000">
                  <a:alpha val="43137"/>
                </a:srgbClr>
              </a:outerShdw>
            </a:effectLst>
          </a:endParaRPr>
        </a:p>
      </dgm:t>
    </dgm:pt>
    <dgm:pt modelId="{3B3B201D-B517-4307-864B-A814AA37845F}" type="parTrans" cxnId="{BA4A8FF6-3E30-469C-AF0E-B4099D0EA538}">
      <dgm:prSet/>
      <dgm:spPr/>
      <dgm:t>
        <a:bodyPr/>
        <a:lstStyle/>
        <a:p>
          <a:endParaRPr lang="pt-BR"/>
        </a:p>
      </dgm:t>
    </dgm:pt>
    <dgm:pt modelId="{21CF30DF-CA77-43DF-8741-145357B01933}" type="sibTrans" cxnId="{BA4A8FF6-3E30-469C-AF0E-B4099D0EA538}">
      <dgm:prSet/>
      <dgm:spPr/>
      <dgm:t>
        <a:bodyPr/>
        <a:lstStyle/>
        <a:p>
          <a:endParaRPr lang="pt-BR"/>
        </a:p>
      </dgm:t>
    </dgm:pt>
    <dgm:pt modelId="{7B87A54E-4D1E-4AC6-99F9-F0174B7C7E50}">
      <dgm:prSet phldrT="[Texto]" custT="1"/>
      <dgm:spPr>
        <a:blipFill rotWithShape="0">
          <a:blip xmlns:r="http://schemas.openxmlformats.org/officeDocument/2006/relationships" r:embed="rId1"/>
          <a:tile tx="0" ty="0" sx="100000" sy="100000" flip="none" algn="tl"/>
        </a:blipFill>
      </dgm:spPr>
      <dgm:t>
        <a:bodyPr/>
        <a:lstStyle/>
        <a:p>
          <a:endParaRPr lang="pt-BR" sz="2000" b="1" u="none" dirty="0">
            <a:solidFill>
              <a:schemeClr val="tx1"/>
            </a:solidFill>
            <a:effectLst>
              <a:outerShdw blurRad="38100" dist="38100" dir="2700000" algn="tl">
                <a:srgbClr val="000000">
                  <a:alpha val="43137"/>
                </a:srgbClr>
              </a:outerShdw>
            </a:effectLst>
          </a:endParaRPr>
        </a:p>
      </dgm:t>
    </dgm:pt>
    <dgm:pt modelId="{43F498A0-C267-4E32-B1F0-14E540CE41F3}" type="parTrans" cxnId="{B4929556-0F6A-4F4D-962C-9764102FCAAF}">
      <dgm:prSet/>
      <dgm:spPr/>
      <dgm:t>
        <a:bodyPr/>
        <a:lstStyle/>
        <a:p>
          <a:endParaRPr lang="pt-BR"/>
        </a:p>
      </dgm:t>
    </dgm:pt>
    <dgm:pt modelId="{9DE42ED9-7903-4969-A397-76937F5A684A}" type="sibTrans" cxnId="{B4929556-0F6A-4F4D-962C-9764102FCAAF}">
      <dgm:prSet/>
      <dgm:spPr/>
      <dgm:t>
        <a:bodyPr/>
        <a:lstStyle/>
        <a:p>
          <a:endParaRPr lang="pt-BR"/>
        </a:p>
      </dgm:t>
    </dgm:pt>
    <dgm:pt modelId="{3B0FD9EF-0B0D-4621-996D-0CBF341C93FD}">
      <dgm:prSet phldrT="[Texto]" custT="1"/>
      <dgm:spPr>
        <a:blipFill rotWithShape="0">
          <a:blip xmlns:r="http://schemas.openxmlformats.org/officeDocument/2006/relationships" r:embed="rId1"/>
          <a:tile tx="0" ty="0" sx="100000" sy="100000" flip="none" algn="tl"/>
        </a:blipFill>
      </dgm:spPr>
      <dgm:t>
        <a:bodyPr/>
        <a:lstStyle/>
        <a:p>
          <a:endParaRPr lang="pt-BR" sz="2400" b="1" u="none" dirty="0">
            <a:solidFill>
              <a:schemeClr val="tx1"/>
            </a:solidFill>
            <a:effectLst>
              <a:outerShdw blurRad="38100" dist="38100" dir="2700000" algn="tl">
                <a:srgbClr val="000000">
                  <a:alpha val="43137"/>
                </a:srgbClr>
              </a:outerShdw>
            </a:effectLst>
          </a:endParaRPr>
        </a:p>
      </dgm:t>
    </dgm:pt>
    <dgm:pt modelId="{B9C806E8-0CA8-4BBB-935E-9EDA2F6EF62D}" type="parTrans" cxnId="{377AFF0E-47E1-453E-BC1D-56C0A87CA27B}">
      <dgm:prSet/>
      <dgm:spPr/>
      <dgm:t>
        <a:bodyPr/>
        <a:lstStyle/>
        <a:p>
          <a:endParaRPr lang="pt-BR"/>
        </a:p>
      </dgm:t>
    </dgm:pt>
    <dgm:pt modelId="{DAECB4FA-C7A3-434B-9E80-23EA9718B613}" type="sibTrans" cxnId="{377AFF0E-47E1-453E-BC1D-56C0A87CA27B}">
      <dgm:prSet/>
      <dgm:spPr/>
      <dgm:t>
        <a:bodyPr/>
        <a:lstStyle/>
        <a:p>
          <a:endParaRPr lang="pt-BR"/>
        </a:p>
      </dgm:t>
    </dgm:pt>
    <dgm:pt modelId="{07D2FE02-849E-4F41-B396-C9CE47FBE589}">
      <dgm:prSet phldrT="[Texto]" custT="1"/>
      <dgm:spPr>
        <a:blipFill rotWithShape="0">
          <a:blip xmlns:r="http://schemas.openxmlformats.org/officeDocument/2006/relationships" r:embed="rId1"/>
          <a:tile tx="0" ty="0" sx="100000" sy="100000" flip="none" algn="tl"/>
        </a:blipFill>
      </dgm:spPr>
      <dgm:t>
        <a:bodyPr/>
        <a:lstStyle/>
        <a:p>
          <a:pPr algn="ctr"/>
          <a:endParaRPr lang="pt-BR" sz="2000" b="1" u="none" dirty="0">
            <a:solidFill>
              <a:schemeClr val="tx1"/>
            </a:solidFill>
            <a:effectLst>
              <a:outerShdw blurRad="38100" dist="38100" dir="2700000" algn="tl">
                <a:srgbClr val="000000">
                  <a:alpha val="43137"/>
                </a:srgbClr>
              </a:outerShdw>
            </a:effectLst>
          </a:endParaRPr>
        </a:p>
      </dgm:t>
    </dgm:pt>
    <dgm:pt modelId="{A1A077EA-F6F8-4258-9776-33794405775C}" type="parTrans" cxnId="{F8009C04-E03E-4216-B89C-9C420BBB3291}">
      <dgm:prSet/>
      <dgm:spPr/>
      <dgm:t>
        <a:bodyPr/>
        <a:lstStyle/>
        <a:p>
          <a:endParaRPr lang="pt-BR"/>
        </a:p>
      </dgm:t>
    </dgm:pt>
    <dgm:pt modelId="{51137EA6-F01C-4572-9B8E-9B8ADA9F7061}" type="sibTrans" cxnId="{F8009C04-E03E-4216-B89C-9C420BBB3291}">
      <dgm:prSet/>
      <dgm:spPr/>
      <dgm:t>
        <a:bodyPr/>
        <a:lstStyle/>
        <a:p>
          <a:endParaRPr lang="pt-BR"/>
        </a:p>
      </dgm:t>
    </dgm:pt>
    <dgm:pt modelId="{916ED39E-DFB8-4CE5-A097-425D68B6A5FB}">
      <dgm:prSet phldrT="[Texto]" custT="1"/>
      <dgm:spPr>
        <a:pattFill prst="pct50">
          <a:fgClr>
            <a:schemeClr val="accent1"/>
          </a:fgClr>
          <a:bgClr>
            <a:schemeClr val="bg1"/>
          </a:bgClr>
        </a:pattFill>
      </dgm:spPr>
      <dgm:t>
        <a:bodyPr/>
        <a:lstStyle/>
        <a:p>
          <a:endParaRPr lang="pt-BR" sz="2400" b="1" u="none" dirty="0">
            <a:solidFill>
              <a:schemeClr val="tx1"/>
            </a:solidFill>
            <a:effectLst>
              <a:outerShdw blurRad="38100" dist="38100" dir="2700000" algn="tl">
                <a:srgbClr val="000000">
                  <a:alpha val="43137"/>
                </a:srgbClr>
              </a:outerShdw>
            </a:effectLst>
          </a:endParaRPr>
        </a:p>
      </dgm:t>
    </dgm:pt>
    <dgm:pt modelId="{A14453FC-9302-46F3-9D5C-AB1FC3F2017B}" type="parTrans" cxnId="{A9D20ECE-4444-473C-9857-1A661036F74A}">
      <dgm:prSet/>
      <dgm:spPr/>
      <dgm:t>
        <a:bodyPr/>
        <a:lstStyle/>
        <a:p>
          <a:endParaRPr lang="pt-BR"/>
        </a:p>
      </dgm:t>
    </dgm:pt>
    <dgm:pt modelId="{84E6462E-6F1E-46E5-9303-31CAC61513E1}" type="sibTrans" cxnId="{A9D20ECE-4444-473C-9857-1A661036F74A}">
      <dgm:prSet/>
      <dgm:spPr/>
      <dgm:t>
        <a:bodyPr/>
        <a:lstStyle/>
        <a:p>
          <a:endParaRPr lang="pt-BR"/>
        </a:p>
      </dgm:t>
    </dgm:pt>
    <dgm:pt modelId="{1177E775-3CA7-44EF-BDD2-990C10A20A78}">
      <dgm:prSet phldrT="[Texto]" custT="1"/>
      <dgm:spPr>
        <a:blipFill rotWithShape="0">
          <a:blip xmlns:r="http://schemas.openxmlformats.org/officeDocument/2006/relationships" r:embed="rId1"/>
          <a:tile tx="0" ty="0" sx="100000" sy="100000" flip="none" algn="tl"/>
        </a:blipFill>
      </dgm:spPr>
      <dgm:t>
        <a:bodyPr/>
        <a:lstStyle/>
        <a:p>
          <a:endParaRPr lang="pt-BR" sz="2000" b="1" u="none" dirty="0">
            <a:solidFill>
              <a:schemeClr val="tx1"/>
            </a:solidFill>
            <a:effectLst>
              <a:outerShdw blurRad="38100" dist="38100" dir="2700000" algn="tl">
                <a:srgbClr val="000000">
                  <a:alpha val="43137"/>
                </a:srgbClr>
              </a:outerShdw>
            </a:effectLst>
          </a:endParaRPr>
        </a:p>
      </dgm:t>
    </dgm:pt>
    <dgm:pt modelId="{BE54E4DA-9CE6-46D4-B67A-E7DEAFA5240A}" type="parTrans" cxnId="{51A718D1-B355-4E02-89F1-F17D1EAC1E44}">
      <dgm:prSet/>
      <dgm:spPr/>
      <dgm:t>
        <a:bodyPr/>
        <a:lstStyle/>
        <a:p>
          <a:endParaRPr lang="pt-BR"/>
        </a:p>
      </dgm:t>
    </dgm:pt>
    <dgm:pt modelId="{64D1E5A5-A423-4E7D-AFC3-234AE05FEA00}" type="sibTrans" cxnId="{51A718D1-B355-4E02-89F1-F17D1EAC1E44}">
      <dgm:prSet/>
      <dgm:spPr/>
      <dgm:t>
        <a:bodyPr/>
        <a:lstStyle/>
        <a:p>
          <a:endParaRPr lang="pt-BR"/>
        </a:p>
      </dgm:t>
    </dgm:pt>
    <dgm:pt modelId="{A12AF3F5-7C4E-40C7-AF42-9C08B14E540E}">
      <dgm:prSet phldrT="[Texto]" custT="1"/>
      <dgm:spPr>
        <a:blipFill rotWithShape="0">
          <a:blip xmlns:r="http://schemas.openxmlformats.org/officeDocument/2006/relationships" r:embed="rId1"/>
          <a:tile tx="0" ty="0" sx="100000" sy="100000" flip="none" algn="tl"/>
        </a:blipFill>
      </dgm:spPr>
      <dgm:t>
        <a:bodyPr/>
        <a:lstStyle/>
        <a:p>
          <a:endParaRPr lang="pt-BR" sz="2000" b="1" u="none" dirty="0">
            <a:solidFill>
              <a:schemeClr val="tx1"/>
            </a:solidFill>
            <a:effectLst>
              <a:outerShdw blurRad="38100" dist="38100" dir="2700000" algn="tl">
                <a:srgbClr val="000000">
                  <a:alpha val="43137"/>
                </a:srgbClr>
              </a:outerShdw>
            </a:effectLst>
          </a:endParaRPr>
        </a:p>
      </dgm:t>
    </dgm:pt>
    <dgm:pt modelId="{B68A1D2D-C223-4950-BB45-A8A50569CE45}" type="parTrans" cxnId="{953E7F26-C3E4-47FE-B499-222DE5720D47}">
      <dgm:prSet/>
      <dgm:spPr/>
      <dgm:t>
        <a:bodyPr/>
        <a:lstStyle/>
        <a:p>
          <a:endParaRPr lang="pt-BR"/>
        </a:p>
      </dgm:t>
    </dgm:pt>
    <dgm:pt modelId="{4ECD6411-C9F2-4C2F-BD0E-15C344B9635E}" type="sibTrans" cxnId="{953E7F26-C3E4-47FE-B499-222DE5720D47}">
      <dgm:prSet/>
      <dgm:spPr/>
      <dgm:t>
        <a:bodyPr/>
        <a:lstStyle/>
        <a:p>
          <a:endParaRPr lang="pt-BR"/>
        </a:p>
      </dgm:t>
    </dgm:pt>
    <dgm:pt modelId="{C37E536C-C3AB-415B-8C9B-C918FFB228D1}" type="pres">
      <dgm:prSet presAssocID="{956E1710-965D-4D1B-B287-9EC802D2E9A9}" presName="Name0" presStyleCnt="0">
        <dgm:presLayoutVars>
          <dgm:chPref val="1"/>
          <dgm:dir/>
          <dgm:animOne val="branch"/>
          <dgm:animLvl val="lvl"/>
          <dgm:resizeHandles val="exact"/>
        </dgm:presLayoutVars>
      </dgm:prSet>
      <dgm:spPr/>
    </dgm:pt>
    <dgm:pt modelId="{B7A20DE7-B98E-448D-8539-547C724C3A86}" type="pres">
      <dgm:prSet presAssocID="{25AF0FE9-AE8A-45C4-8061-B5985A2A64E9}" presName="root1" presStyleCnt="0"/>
      <dgm:spPr/>
    </dgm:pt>
    <dgm:pt modelId="{82AFEBD8-3A73-4F89-8F35-4A7BE606D025}" type="pres">
      <dgm:prSet presAssocID="{25AF0FE9-AE8A-45C4-8061-B5985A2A64E9}" presName="LevelOneTextNode" presStyleLbl="node0" presStyleIdx="0" presStyleCnt="1" custScaleX="76493" custScaleY="70287">
        <dgm:presLayoutVars>
          <dgm:chPref val="3"/>
        </dgm:presLayoutVars>
      </dgm:prSet>
      <dgm:spPr/>
    </dgm:pt>
    <dgm:pt modelId="{F326312B-89FA-4D18-A673-F97C1BEB2DE3}" type="pres">
      <dgm:prSet presAssocID="{25AF0FE9-AE8A-45C4-8061-B5985A2A64E9}" presName="level2hierChild" presStyleCnt="0"/>
      <dgm:spPr/>
    </dgm:pt>
    <dgm:pt modelId="{E68A34E1-1C46-4A38-85EF-934FF79FC3C7}" type="pres">
      <dgm:prSet presAssocID="{3B3B201D-B517-4307-864B-A814AA37845F}" presName="conn2-1" presStyleLbl="parChTrans1D2" presStyleIdx="0" presStyleCnt="3"/>
      <dgm:spPr/>
    </dgm:pt>
    <dgm:pt modelId="{96179FD4-1A8B-48F4-BB1E-12D5A532BE1E}" type="pres">
      <dgm:prSet presAssocID="{3B3B201D-B517-4307-864B-A814AA37845F}" presName="connTx" presStyleLbl="parChTrans1D2" presStyleIdx="0" presStyleCnt="3"/>
      <dgm:spPr/>
    </dgm:pt>
    <dgm:pt modelId="{A8876046-AA0E-4962-8733-D45553FB56F8}" type="pres">
      <dgm:prSet presAssocID="{292C414A-3B71-4791-B935-F4D5D656C46F}" presName="root2" presStyleCnt="0"/>
      <dgm:spPr/>
    </dgm:pt>
    <dgm:pt modelId="{71DC85EA-1CFE-4F05-9371-EA57516945D7}" type="pres">
      <dgm:prSet presAssocID="{292C414A-3B71-4791-B935-F4D5D656C46F}" presName="LevelTwoTextNode" presStyleLbl="node2" presStyleIdx="0" presStyleCnt="3">
        <dgm:presLayoutVars>
          <dgm:chPref val="3"/>
        </dgm:presLayoutVars>
      </dgm:prSet>
      <dgm:spPr/>
    </dgm:pt>
    <dgm:pt modelId="{D04365E8-DACA-46FB-B196-2D52C59B9787}" type="pres">
      <dgm:prSet presAssocID="{292C414A-3B71-4791-B935-F4D5D656C46F}" presName="level3hierChild" presStyleCnt="0"/>
      <dgm:spPr/>
    </dgm:pt>
    <dgm:pt modelId="{A4563014-7CE6-4962-8A50-17573F08F786}" type="pres">
      <dgm:prSet presAssocID="{43F498A0-C267-4E32-B1F0-14E540CE41F3}" presName="conn2-1" presStyleLbl="parChTrans1D3" presStyleIdx="0" presStyleCnt="4"/>
      <dgm:spPr/>
    </dgm:pt>
    <dgm:pt modelId="{65C4F62F-393B-4E14-ADF7-12966FCC426B}" type="pres">
      <dgm:prSet presAssocID="{43F498A0-C267-4E32-B1F0-14E540CE41F3}" presName="connTx" presStyleLbl="parChTrans1D3" presStyleIdx="0" presStyleCnt="4"/>
      <dgm:spPr/>
    </dgm:pt>
    <dgm:pt modelId="{2302B46F-B669-4052-82E9-2E25D2E9B2DC}" type="pres">
      <dgm:prSet presAssocID="{7B87A54E-4D1E-4AC6-99F9-F0174B7C7E50}" presName="root2" presStyleCnt="0"/>
      <dgm:spPr/>
    </dgm:pt>
    <dgm:pt modelId="{420BCF43-7FE0-443E-91E1-09F9F304C6F1}" type="pres">
      <dgm:prSet presAssocID="{7B87A54E-4D1E-4AC6-99F9-F0174B7C7E50}" presName="LevelTwoTextNode" presStyleLbl="node3" presStyleIdx="0" presStyleCnt="4" custScaleX="192890">
        <dgm:presLayoutVars>
          <dgm:chPref val="3"/>
        </dgm:presLayoutVars>
      </dgm:prSet>
      <dgm:spPr/>
    </dgm:pt>
    <dgm:pt modelId="{72B8B901-8B30-4280-B758-6367A972DA53}" type="pres">
      <dgm:prSet presAssocID="{7B87A54E-4D1E-4AC6-99F9-F0174B7C7E50}" presName="level3hierChild" presStyleCnt="0"/>
      <dgm:spPr/>
    </dgm:pt>
    <dgm:pt modelId="{899D6CC7-7490-4B23-A1A7-F280E305FEBF}" type="pres">
      <dgm:prSet presAssocID="{B9C806E8-0CA8-4BBB-935E-9EDA2F6EF62D}" presName="conn2-1" presStyleLbl="parChTrans1D2" presStyleIdx="1" presStyleCnt="3"/>
      <dgm:spPr/>
    </dgm:pt>
    <dgm:pt modelId="{791B93F7-744A-4D9D-A138-37076561B602}" type="pres">
      <dgm:prSet presAssocID="{B9C806E8-0CA8-4BBB-935E-9EDA2F6EF62D}" presName="connTx" presStyleLbl="parChTrans1D2" presStyleIdx="1" presStyleCnt="3"/>
      <dgm:spPr/>
    </dgm:pt>
    <dgm:pt modelId="{701F24D3-9525-43D1-8292-966DD3E8AEDF}" type="pres">
      <dgm:prSet presAssocID="{3B0FD9EF-0B0D-4621-996D-0CBF341C93FD}" presName="root2" presStyleCnt="0"/>
      <dgm:spPr/>
    </dgm:pt>
    <dgm:pt modelId="{778BEA3B-D01B-47C8-A102-E11531AEEB78}" type="pres">
      <dgm:prSet presAssocID="{3B0FD9EF-0B0D-4621-996D-0CBF341C93FD}" presName="LevelTwoTextNode" presStyleLbl="node2" presStyleIdx="1" presStyleCnt="3">
        <dgm:presLayoutVars>
          <dgm:chPref val="3"/>
        </dgm:presLayoutVars>
      </dgm:prSet>
      <dgm:spPr/>
    </dgm:pt>
    <dgm:pt modelId="{11B7F844-DDE3-4096-BBD1-B6FD444A321B}" type="pres">
      <dgm:prSet presAssocID="{3B0FD9EF-0B0D-4621-996D-0CBF341C93FD}" presName="level3hierChild" presStyleCnt="0"/>
      <dgm:spPr/>
    </dgm:pt>
    <dgm:pt modelId="{B960EE8B-D756-4EAD-9E65-BF87780BF7AD}" type="pres">
      <dgm:prSet presAssocID="{A1A077EA-F6F8-4258-9776-33794405775C}" presName="conn2-1" presStyleLbl="parChTrans1D3" presStyleIdx="1" presStyleCnt="4"/>
      <dgm:spPr/>
    </dgm:pt>
    <dgm:pt modelId="{C5E3B94A-3A18-4897-8352-B5A6450D34EE}" type="pres">
      <dgm:prSet presAssocID="{A1A077EA-F6F8-4258-9776-33794405775C}" presName="connTx" presStyleLbl="parChTrans1D3" presStyleIdx="1" presStyleCnt="4"/>
      <dgm:spPr/>
    </dgm:pt>
    <dgm:pt modelId="{5EAA3636-FCF8-4FCB-9C2F-15C911835896}" type="pres">
      <dgm:prSet presAssocID="{07D2FE02-849E-4F41-B396-C9CE47FBE589}" presName="root2" presStyleCnt="0"/>
      <dgm:spPr/>
    </dgm:pt>
    <dgm:pt modelId="{E8EEF7A0-786D-4F38-8196-114D1693178B}" type="pres">
      <dgm:prSet presAssocID="{07D2FE02-849E-4F41-B396-C9CE47FBE589}" presName="LevelTwoTextNode" presStyleLbl="node3" presStyleIdx="1" presStyleCnt="4" custScaleX="197882" custScaleY="69876" custLinFactNeighborX="-1952">
        <dgm:presLayoutVars>
          <dgm:chPref val="3"/>
        </dgm:presLayoutVars>
      </dgm:prSet>
      <dgm:spPr/>
    </dgm:pt>
    <dgm:pt modelId="{13482D53-57F9-4015-B320-E5E89408C6B7}" type="pres">
      <dgm:prSet presAssocID="{07D2FE02-849E-4F41-B396-C9CE47FBE589}" presName="level3hierChild" presStyleCnt="0"/>
      <dgm:spPr/>
    </dgm:pt>
    <dgm:pt modelId="{2F77D084-4BA2-402D-9209-7147E43EC8FB}" type="pres">
      <dgm:prSet presAssocID="{A14453FC-9302-46F3-9D5C-AB1FC3F2017B}" presName="conn2-1" presStyleLbl="parChTrans1D2" presStyleIdx="2" presStyleCnt="3"/>
      <dgm:spPr/>
    </dgm:pt>
    <dgm:pt modelId="{885DEE32-0165-4EC4-9EA8-040C589A15AE}" type="pres">
      <dgm:prSet presAssocID="{A14453FC-9302-46F3-9D5C-AB1FC3F2017B}" presName="connTx" presStyleLbl="parChTrans1D2" presStyleIdx="2" presStyleCnt="3"/>
      <dgm:spPr/>
    </dgm:pt>
    <dgm:pt modelId="{90C2CF5A-7840-48A4-84C5-49A125408E5A}" type="pres">
      <dgm:prSet presAssocID="{916ED39E-DFB8-4CE5-A097-425D68B6A5FB}" presName="root2" presStyleCnt="0"/>
      <dgm:spPr/>
    </dgm:pt>
    <dgm:pt modelId="{41E2BB0C-67F4-480A-8719-16E1E4DBFDE2}" type="pres">
      <dgm:prSet presAssocID="{916ED39E-DFB8-4CE5-A097-425D68B6A5FB}" presName="LevelTwoTextNode" presStyleLbl="node2" presStyleIdx="2" presStyleCnt="3">
        <dgm:presLayoutVars>
          <dgm:chPref val="3"/>
        </dgm:presLayoutVars>
      </dgm:prSet>
      <dgm:spPr/>
    </dgm:pt>
    <dgm:pt modelId="{BB31B45C-8577-4F9B-9B8D-D260E7AA01EA}" type="pres">
      <dgm:prSet presAssocID="{916ED39E-DFB8-4CE5-A097-425D68B6A5FB}" presName="level3hierChild" presStyleCnt="0"/>
      <dgm:spPr/>
    </dgm:pt>
    <dgm:pt modelId="{943F16B3-692D-41A2-8560-C68B363145A0}" type="pres">
      <dgm:prSet presAssocID="{BE54E4DA-9CE6-46D4-B67A-E7DEAFA5240A}" presName="conn2-1" presStyleLbl="parChTrans1D3" presStyleIdx="2" presStyleCnt="4"/>
      <dgm:spPr/>
    </dgm:pt>
    <dgm:pt modelId="{62F86C59-BBCE-46B9-A7B9-2BC7D54EA6B9}" type="pres">
      <dgm:prSet presAssocID="{BE54E4DA-9CE6-46D4-B67A-E7DEAFA5240A}" presName="connTx" presStyleLbl="parChTrans1D3" presStyleIdx="2" presStyleCnt="4"/>
      <dgm:spPr/>
    </dgm:pt>
    <dgm:pt modelId="{C527A0A0-5B71-48F4-85F0-0B6A29E80515}" type="pres">
      <dgm:prSet presAssocID="{1177E775-3CA7-44EF-BDD2-990C10A20A78}" presName="root2" presStyleCnt="0"/>
      <dgm:spPr/>
    </dgm:pt>
    <dgm:pt modelId="{496BD2B4-D61F-4D39-9920-CE4C648214EF}" type="pres">
      <dgm:prSet presAssocID="{1177E775-3CA7-44EF-BDD2-990C10A20A78}" presName="LevelTwoTextNode" presStyleLbl="node3" presStyleIdx="2" presStyleCnt="4" custScaleX="195362" custScaleY="98511">
        <dgm:presLayoutVars>
          <dgm:chPref val="3"/>
        </dgm:presLayoutVars>
      </dgm:prSet>
      <dgm:spPr/>
    </dgm:pt>
    <dgm:pt modelId="{D319EB76-A9A1-411F-8D54-0C7CA568545D}" type="pres">
      <dgm:prSet presAssocID="{1177E775-3CA7-44EF-BDD2-990C10A20A78}" presName="level3hierChild" presStyleCnt="0"/>
      <dgm:spPr/>
    </dgm:pt>
    <dgm:pt modelId="{55201595-2271-4056-836A-10552D16F0AA}" type="pres">
      <dgm:prSet presAssocID="{B68A1D2D-C223-4950-BB45-A8A50569CE45}" presName="conn2-1" presStyleLbl="parChTrans1D3" presStyleIdx="3" presStyleCnt="4"/>
      <dgm:spPr/>
    </dgm:pt>
    <dgm:pt modelId="{B263A4A6-F024-4BD9-A198-E5BF06BA9121}" type="pres">
      <dgm:prSet presAssocID="{B68A1D2D-C223-4950-BB45-A8A50569CE45}" presName="connTx" presStyleLbl="parChTrans1D3" presStyleIdx="3" presStyleCnt="4"/>
      <dgm:spPr/>
    </dgm:pt>
    <dgm:pt modelId="{DDB3306B-4474-456E-9A9D-4A58DDF3A89A}" type="pres">
      <dgm:prSet presAssocID="{A12AF3F5-7C4E-40C7-AF42-9C08B14E540E}" presName="root2" presStyleCnt="0"/>
      <dgm:spPr/>
    </dgm:pt>
    <dgm:pt modelId="{B489CD07-34DA-4CDC-9344-6961F75BBD5D}" type="pres">
      <dgm:prSet presAssocID="{A12AF3F5-7C4E-40C7-AF42-9C08B14E540E}" presName="LevelTwoTextNode" presStyleLbl="node3" presStyleIdx="3" presStyleCnt="4" custScaleX="197006" custScaleY="160619">
        <dgm:presLayoutVars>
          <dgm:chPref val="3"/>
        </dgm:presLayoutVars>
      </dgm:prSet>
      <dgm:spPr/>
    </dgm:pt>
    <dgm:pt modelId="{1ABB9BDA-ADDD-4EDE-9F95-D917B21B8EBA}" type="pres">
      <dgm:prSet presAssocID="{A12AF3F5-7C4E-40C7-AF42-9C08B14E540E}" presName="level3hierChild" presStyleCnt="0"/>
      <dgm:spPr/>
    </dgm:pt>
  </dgm:ptLst>
  <dgm:cxnLst>
    <dgm:cxn modelId="{F8009C04-E03E-4216-B89C-9C420BBB3291}" srcId="{3B0FD9EF-0B0D-4621-996D-0CBF341C93FD}" destId="{07D2FE02-849E-4F41-B396-C9CE47FBE589}" srcOrd="0" destOrd="0" parTransId="{A1A077EA-F6F8-4258-9776-33794405775C}" sibTransId="{51137EA6-F01C-4572-9B8E-9B8ADA9F7061}"/>
    <dgm:cxn modelId="{A53E7109-6FB6-4BAD-841D-CF2A821F85E8}" type="presOf" srcId="{43F498A0-C267-4E32-B1F0-14E540CE41F3}" destId="{65C4F62F-393B-4E14-ADF7-12966FCC426B}" srcOrd="1" destOrd="0" presId="urn:microsoft.com/office/officeart/2008/layout/HorizontalMultiLevelHierarchy"/>
    <dgm:cxn modelId="{377AFF0E-47E1-453E-BC1D-56C0A87CA27B}" srcId="{25AF0FE9-AE8A-45C4-8061-B5985A2A64E9}" destId="{3B0FD9EF-0B0D-4621-996D-0CBF341C93FD}" srcOrd="1" destOrd="0" parTransId="{B9C806E8-0CA8-4BBB-935E-9EDA2F6EF62D}" sibTransId="{DAECB4FA-C7A3-434B-9E80-23EA9718B613}"/>
    <dgm:cxn modelId="{AD87BD0F-6583-458B-AF29-B384CDE260C2}" type="presOf" srcId="{B68A1D2D-C223-4950-BB45-A8A50569CE45}" destId="{B263A4A6-F024-4BD9-A198-E5BF06BA9121}" srcOrd="1" destOrd="0" presId="urn:microsoft.com/office/officeart/2008/layout/HorizontalMultiLevelHierarchy"/>
    <dgm:cxn modelId="{6B236E15-C13A-48A8-8836-B01E9BE25999}" type="presOf" srcId="{A1A077EA-F6F8-4258-9776-33794405775C}" destId="{B960EE8B-D756-4EAD-9E65-BF87780BF7AD}" srcOrd="0" destOrd="0" presId="urn:microsoft.com/office/officeart/2008/layout/HorizontalMultiLevelHierarchy"/>
    <dgm:cxn modelId="{9E990F16-06F1-4C15-B512-14AA9D6C5987}" type="presOf" srcId="{3B3B201D-B517-4307-864B-A814AA37845F}" destId="{96179FD4-1A8B-48F4-BB1E-12D5A532BE1E}" srcOrd="1" destOrd="0" presId="urn:microsoft.com/office/officeart/2008/layout/HorizontalMultiLevelHierarchy"/>
    <dgm:cxn modelId="{6890D817-1A4E-4651-9F15-2FDF4EDE5106}" type="presOf" srcId="{B9C806E8-0CA8-4BBB-935E-9EDA2F6EF62D}" destId="{791B93F7-744A-4D9D-A138-37076561B602}" srcOrd="1" destOrd="0" presId="urn:microsoft.com/office/officeart/2008/layout/HorizontalMultiLevelHierarchy"/>
    <dgm:cxn modelId="{953E7F26-C3E4-47FE-B499-222DE5720D47}" srcId="{916ED39E-DFB8-4CE5-A097-425D68B6A5FB}" destId="{A12AF3F5-7C4E-40C7-AF42-9C08B14E540E}" srcOrd="1" destOrd="0" parTransId="{B68A1D2D-C223-4950-BB45-A8A50569CE45}" sibTransId="{4ECD6411-C9F2-4C2F-BD0E-15C344B9635E}"/>
    <dgm:cxn modelId="{B0F67928-3515-4EBC-A636-E10D2E76E5E2}" type="presOf" srcId="{B68A1D2D-C223-4950-BB45-A8A50569CE45}" destId="{55201595-2271-4056-836A-10552D16F0AA}" srcOrd="0" destOrd="0" presId="urn:microsoft.com/office/officeart/2008/layout/HorizontalMultiLevelHierarchy"/>
    <dgm:cxn modelId="{721B645C-1C05-493A-9CFC-89D45FA1A6F0}" type="presOf" srcId="{A12AF3F5-7C4E-40C7-AF42-9C08B14E540E}" destId="{B489CD07-34DA-4CDC-9344-6961F75BBD5D}" srcOrd="0" destOrd="0" presId="urn:microsoft.com/office/officeart/2008/layout/HorizontalMultiLevelHierarchy"/>
    <dgm:cxn modelId="{51713663-208B-4BD5-9C82-B70BA798ED11}" type="presOf" srcId="{25AF0FE9-AE8A-45C4-8061-B5985A2A64E9}" destId="{82AFEBD8-3A73-4F89-8F35-4A7BE606D025}" srcOrd="0" destOrd="0" presId="urn:microsoft.com/office/officeart/2008/layout/HorizontalMultiLevelHierarchy"/>
    <dgm:cxn modelId="{D87FBC44-0742-4E80-A859-AB0D76EB83A3}" type="presOf" srcId="{3B3B201D-B517-4307-864B-A814AA37845F}" destId="{E68A34E1-1C46-4A38-85EF-934FF79FC3C7}" srcOrd="0" destOrd="0" presId="urn:microsoft.com/office/officeart/2008/layout/HorizontalMultiLevelHierarchy"/>
    <dgm:cxn modelId="{838FE366-F0F1-4D42-A779-0F5062D3A5F9}" type="presOf" srcId="{BE54E4DA-9CE6-46D4-B67A-E7DEAFA5240A}" destId="{943F16B3-692D-41A2-8560-C68B363145A0}" srcOrd="0" destOrd="0" presId="urn:microsoft.com/office/officeart/2008/layout/HorizontalMultiLevelHierarchy"/>
    <dgm:cxn modelId="{8EA4124B-2F5D-48B9-91E7-77615941BA7C}" type="presOf" srcId="{7B87A54E-4D1E-4AC6-99F9-F0174B7C7E50}" destId="{420BCF43-7FE0-443E-91E1-09F9F304C6F1}" srcOrd="0" destOrd="0" presId="urn:microsoft.com/office/officeart/2008/layout/HorizontalMultiLevelHierarchy"/>
    <dgm:cxn modelId="{E5E4FD73-24EE-41D3-8759-1DBF95BBB15D}" type="presOf" srcId="{916ED39E-DFB8-4CE5-A097-425D68B6A5FB}" destId="{41E2BB0C-67F4-480A-8719-16E1E4DBFDE2}" srcOrd="0" destOrd="0" presId="urn:microsoft.com/office/officeart/2008/layout/HorizontalMultiLevelHierarchy"/>
    <dgm:cxn modelId="{B4929556-0F6A-4F4D-962C-9764102FCAAF}" srcId="{292C414A-3B71-4791-B935-F4D5D656C46F}" destId="{7B87A54E-4D1E-4AC6-99F9-F0174B7C7E50}" srcOrd="0" destOrd="0" parTransId="{43F498A0-C267-4E32-B1F0-14E540CE41F3}" sibTransId="{9DE42ED9-7903-4969-A397-76937F5A684A}"/>
    <dgm:cxn modelId="{9DCD75B8-E52B-44DB-A4D5-155A58A7059C}" type="presOf" srcId="{07D2FE02-849E-4F41-B396-C9CE47FBE589}" destId="{E8EEF7A0-786D-4F38-8196-114D1693178B}" srcOrd="0" destOrd="0" presId="urn:microsoft.com/office/officeart/2008/layout/HorizontalMultiLevelHierarchy"/>
    <dgm:cxn modelId="{DE7C0FBE-9F46-4EE4-B498-91E9C4C29AAA}" type="presOf" srcId="{3B0FD9EF-0B0D-4621-996D-0CBF341C93FD}" destId="{778BEA3B-D01B-47C8-A102-E11531AEEB78}" srcOrd="0" destOrd="0" presId="urn:microsoft.com/office/officeart/2008/layout/HorizontalMultiLevelHierarchy"/>
    <dgm:cxn modelId="{A66DCCBE-3DEB-4D7C-8889-6C6A1A57DC9F}" type="presOf" srcId="{A1A077EA-F6F8-4258-9776-33794405775C}" destId="{C5E3B94A-3A18-4897-8352-B5A6450D34EE}" srcOrd="1" destOrd="0" presId="urn:microsoft.com/office/officeart/2008/layout/HorizontalMultiLevelHierarchy"/>
    <dgm:cxn modelId="{8943D6BE-BB2E-490B-9FC8-7E1185536084}" type="presOf" srcId="{BE54E4DA-9CE6-46D4-B67A-E7DEAFA5240A}" destId="{62F86C59-BBCE-46B9-A7B9-2BC7D54EA6B9}" srcOrd="1" destOrd="0" presId="urn:microsoft.com/office/officeart/2008/layout/HorizontalMultiLevelHierarchy"/>
    <dgm:cxn modelId="{0A0EFDC0-8B7E-423B-B245-4D0216920C38}" type="presOf" srcId="{1177E775-3CA7-44EF-BDD2-990C10A20A78}" destId="{496BD2B4-D61F-4D39-9920-CE4C648214EF}" srcOrd="0" destOrd="0" presId="urn:microsoft.com/office/officeart/2008/layout/HorizontalMultiLevelHierarchy"/>
    <dgm:cxn modelId="{371039C4-D0C0-4E4A-821E-250251408A23}" type="presOf" srcId="{A14453FC-9302-46F3-9D5C-AB1FC3F2017B}" destId="{885DEE32-0165-4EC4-9EA8-040C589A15AE}" srcOrd="1" destOrd="0" presId="urn:microsoft.com/office/officeart/2008/layout/HorizontalMultiLevelHierarchy"/>
    <dgm:cxn modelId="{1F498FC4-36A9-463C-A54E-F7182487106F}" type="presOf" srcId="{292C414A-3B71-4791-B935-F4D5D656C46F}" destId="{71DC85EA-1CFE-4F05-9371-EA57516945D7}" srcOrd="0" destOrd="0" presId="urn:microsoft.com/office/officeart/2008/layout/HorizontalMultiLevelHierarchy"/>
    <dgm:cxn modelId="{A9D20ECE-4444-473C-9857-1A661036F74A}" srcId="{25AF0FE9-AE8A-45C4-8061-B5985A2A64E9}" destId="{916ED39E-DFB8-4CE5-A097-425D68B6A5FB}" srcOrd="2" destOrd="0" parTransId="{A14453FC-9302-46F3-9D5C-AB1FC3F2017B}" sibTransId="{84E6462E-6F1E-46E5-9303-31CAC61513E1}"/>
    <dgm:cxn modelId="{183DC7CE-8A21-405D-8A12-312D30A77278}" type="presOf" srcId="{A14453FC-9302-46F3-9D5C-AB1FC3F2017B}" destId="{2F77D084-4BA2-402D-9209-7147E43EC8FB}" srcOrd="0" destOrd="0" presId="urn:microsoft.com/office/officeart/2008/layout/HorizontalMultiLevelHierarchy"/>
    <dgm:cxn modelId="{51A718D1-B355-4E02-89F1-F17D1EAC1E44}" srcId="{916ED39E-DFB8-4CE5-A097-425D68B6A5FB}" destId="{1177E775-3CA7-44EF-BDD2-990C10A20A78}" srcOrd="0" destOrd="0" parTransId="{BE54E4DA-9CE6-46D4-B67A-E7DEAFA5240A}" sibTransId="{64D1E5A5-A423-4E7D-AFC3-234AE05FEA00}"/>
    <dgm:cxn modelId="{4FE69FDB-39D9-495C-90EC-B1B4C8FD0355}" type="presOf" srcId="{956E1710-965D-4D1B-B287-9EC802D2E9A9}" destId="{C37E536C-C3AB-415B-8C9B-C918FFB228D1}" srcOrd="0" destOrd="0" presId="urn:microsoft.com/office/officeart/2008/layout/HorizontalMultiLevelHierarchy"/>
    <dgm:cxn modelId="{938294F0-49AF-4FB8-A6E3-B645A5719FEF}" type="presOf" srcId="{43F498A0-C267-4E32-B1F0-14E540CE41F3}" destId="{A4563014-7CE6-4962-8A50-17573F08F786}" srcOrd="0" destOrd="0" presId="urn:microsoft.com/office/officeart/2008/layout/HorizontalMultiLevelHierarchy"/>
    <dgm:cxn modelId="{BA4A8FF6-3E30-469C-AF0E-B4099D0EA538}" srcId="{25AF0FE9-AE8A-45C4-8061-B5985A2A64E9}" destId="{292C414A-3B71-4791-B935-F4D5D656C46F}" srcOrd="0" destOrd="0" parTransId="{3B3B201D-B517-4307-864B-A814AA37845F}" sibTransId="{21CF30DF-CA77-43DF-8741-145357B01933}"/>
    <dgm:cxn modelId="{2E16B5F6-4C59-4A36-B858-8AF312CBFA71}" type="presOf" srcId="{B9C806E8-0CA8-4BBB-935E-9EDA2F6EF62D}" destId="{899D6CC7-7490-4B23-A1A7-F280E305FEBF}" srcOrd="0" destOrd="0" presId="urn:microsoft.com/office/officeart/2008/layout/HorizontalMultiLevelHierarchy"/>
    <dgm:cxn modelId="{042420FD-31C3-4ABF-B2B2-282B663F81A7}" srcId="{956E1710-965D-4D1B-B287-9EC802D2E9A9}" destId="{25AF0FE9-AE8A-45C4-8061-B5985A2A64E9}" srcOrd="0" destOrd="0" parTransId="{72591846-748D-4782-9945-FD103A03D1BA}" sibTransId="{CCEEA593-6D86-46C2-A680-DE84DF6B6003}"/>
    <dgm:cxn modelId="{FF8BE4DE-98AC-4A67-9296-30189D05C3E3}" type="presParOf" srcId="{C37E536C-C3AB-415B-8C9B-C918FFB228D1}" destId="{B7A20DE7-B98E-448D-8539-547C724C3A86}" srcOrd="0" destOrd="0" presId="urn:microsoft.com/office/officeart/2008/layout/HorizontalMultiLevelHierarchy"/>
    <dgm:cxn modelId="{677B5C44-A073-40EF-BAD8-8F472B5F48F7}" type="presParOf" srcId="{B7A20DE7-B98E-448D-8539-547C724C3A86}" destId="{82AFEBD8-3A73-4F89-8F35-4A7BE606D025}" srcOrd="0" destOrd="0" presId="urn:microsoft.com/office/officeart/2008/layout/HorizontalMultiLevelHierarchy"/>
    <dgm:cxn modelId="{60AE4C89-5B87-48D6-8E39-918C13586152}" type="presParOf" srcId="{B7A20DE7-B98E-448D-8539-547C724C3A86}" destId="{F326312B-89FA-4D18-A673-F97C1BEB2DE3}" srcOrd="1" destOrd="0" presId="urn:microsoft.com/office/officeart/2008/layout/HorizontalMultiLevelHierarchy"/>
    <dgm:cxn modelId="{6E5373D6-8F27-4EB3-94E6-F2254AFBE499}" type="presParOf" srcId="{F326312B-89FA-4D18-A673-F97C1BEB2DE3}" destId="{E68A34E1-1C46-4A38-85EF-934FF79FC3C7}" srcOrd="0" destOrd="0" presId="urn:microsoft.com/office/officeart/2008/layout/HorizontalMultiLevelHierarchy"/>
    <dgm:cxn modelId="{ECBF06D0-D056-4CFF-B9BB-FEFDAEF7972F}" type="presParOf" srcId="{E68A34E1-1C46-4A38-85EF-934FF79FC3C7}" destId="{96179FD4-1A8B-48F4-BB1E-12D5A532BE1E}" srcOrd="0" destOrd="0" presId="urn:microsoft.com/office/officeart/2008/layout/HorizontalMultiLevelHierarchy"/>
    <dgm:cxn modelId="{721AD769-DB2A-44A4-9A83-9C6197D844A7}" type="presParOf" srcId="{F326312B-89FA-4D18-A673-F97C1BEB2DE3}" destId="{A8876046-AA0E-4962-8733-D45553FB56F8}" srcOrd="1" destOrd="0" presId="urn:microsoft.com/office/officeart/2008/layout/HorizontalMultiLevelHierarchy"/>
    <dgm:cxn modelId="{4B0AAF8B-0A96-4B42-8079-6859F4094BDB}" type="presParOf" srcId="{A8876046-AA0E-4962-8733-D45553FB56F8}" destId="{71DC85EA-1CFE-4F05-9371-EA57516945D7}" srcOrd="0" destOrd="0" presId="urn:microsoft.com/office/officeart/2008/layout/HorizontalMultiLevelHierarchy"/>
    <dgm:cxn modelId="{5B2F3A41-B2E3-4FB4-B20C-7911F5B2818B}" type="presParOf" srcId="{A8876046-AA0E-4962-8733-D45553FB56F8}" destId="{D04365E8-DACA-46FB-B196-2D52C59B9787}" srcOrd="1" destOrd="0" presId="urn:microsoft.com/office/officeart/2008/layout/HorizontalMultiLevelHierarchy"/>
    <dgm:cxn modelId="{4EFFDF47-A6BE-425A-BE56-8CEE38D559AA}" type="presParOf" srcId="{D04365E8-DACA-46FB-B196-2D52C59B9787}" destId="{A4563014-7CE6-4962-8A50-17573F08F786}" srcOrd="0" destOrd="0" presId="urn:microsoft.com/office/officeart/2008/layout/HorizontalMultiLevelHierarchy"/>
    <dgm:cxn modelId="{F56EE661-08A4-4B35-8051-632E8623F584}" type="presParOf" srcId="{A4563014-7CE6-4962-8A50-17573F08F786}" destId="{65C4F62F-393B-4E14-ADF7-12966FCC426B}" srcOrd="0" destOrd="0" presId="urn:microsoft.com/office/officeart/2008/layout/HorizontalMultiLevelHierarchy"/>
    <dgm:cxn modelId="{97F2BCA5-3BD8-4F22-8C71-7D81EDA10B48}" type="presParOf" srcId="{D04365E8-DACA-46FB-B196-2D52C59B9787}" destId="{2302B46F-B669-4052-82E9-2E25D2E9B2DC}" srcOrd="1" destOrd="0" presId="urn:microsoft.com/office/officeart/2008/layout/HorizontalMultiLevelHierarchy"/>
    <dgm:cxn modelId="{50AE061C-CF0F-4003-B6AC-3C5A1D909F57}" type="presParOf" srcId="{2302B46F-B669-4052-82E9-2E25D2E9B2DC}" destId="{420BCF43-7FE0-443E-91E1-09F9F304C6F1}" srcOrd="0" destOrd="0" presId="urn:microsoft.com/office/officeart/2008/layout/HorizontalMultiLevelHierarchy"/>
    <dgm:cxn modelId="{9F9808A2-41A4-4DFC-BA12-0F96F0839113}" type="presParOf" srcId="{2302B46F-B669-4052-82E9-2E25D2E9B2DC}" destId="{72B8B901-8B30-4280-B758-6367A972DA53}" srcOrd="1" destOrd="0" presId="urn:microsoft.com/office/officeart/2008/layout/HorizontalMultiLevelHierarchy"/>
    <dgm:cxn modelId="{A891AB16-5259-49EC-9DCA-10049E07FD49}" type="presParOf" srcId="{F326312B-89FA-4D18-A673-F97C1BEB2DE3}" destId="{899D6CC7-7490-4B23-A1A7-F280E305FEBF}" srcOrd="2" destOrd="0" presId="urn:microsoft.com/office/officeart/2008/layout/HorizontalMultiLevelHierarchy"/>
    <dgm:cxn modelId="{8B88C755-BCF7-4FE0-A4E4-02ED4D7FF602}" type="presParOf" srcId="{899D6CC7-7490-4B23-A1A7-F280E305FEBF}" destId="{791B93F7-744A-4D9D-A138-37076561B602}" srcOrd="0" destOrd="0" presId="urn:microsoft.com/office/officeart/2008/layout/HorizontalMultiLevelHierarchy"/>
    <dgm:cxn modelId="{52D876F1-0A7D-416C-9145-9756B6E9E2A7}" type="presParOf" srcId="{F326312B-89FA-4D18-A673-F97C1BEB2DE3}" destId="{701F24D3-9525-43D1-8292-966DD3E8AEDF}" srcOrd="3" destOrd="0" presId="urn:microsoft.com/office/officeart/2008/layout/HorizontalMultiLevelHierarchy"/>
    <dgm:cxn modelId="{E7291D60-9976-4AA3-9508-ECCC815A850F}" type="presParOf" srcId="{701F24D3-9525-43D1-8292-966DD3E8AEDF}" destId="{778BEA3B-D01B-47C8-A102-E11531AEEB78}" srcOrd="0" destOrd="0" presId="urn:microsoft.com/office/officeart/2008/layout/HorizontalMultiLevelHierarchy"/>
    <dgm:cxn modelId="{9B9A6587-93EA-4B75-B8E1-5B1898B94AA5}" type="presParOf" srcId="{701F24D3-9525-43D1-8292-966DD3E8AEDF}" destId="{11B7F844-DDE3-4096-BBD1-B6FD444A321B}" srcOrd="1" destOrd="0" presId="urn:microsoft.com/office/officeart/2008/layout/HorizontalMultiLevelHierarchy"/>
    <dgm:cxn modelId="{2766CC0D-5016-4F4C-BD8A-35318F4CC8DC}" type="presParOf" srcId="{11B7F844-DDE3-4096-BBD1-B6FD444A321B}" destId="{B960EE8B-D756-4EAD-9E65-BF87780BF7AD}" srcOrd="0" destOrd="0" presId="urn:microsoft.com/office/officeart/2008/layout/HorizontalMultiLevelHierarchy"/>
    <dgm:cxn modelId="{5A4B8BE1-AF19-45CB-BB85-C0BFB20DCD71}" type="presParOf" srcId="{B960EE8B-D756-4EAD-9E65-BF87780BF7AD}" destId="{C5E3B94A-3A18-4897-8352-B5A6450D34EE}" srcOrd="0" destOrd="0" presId="urn:microsoft.com/office/officeart/2008/layout/HorizontalMultiLevelHierarchy"/>
    <dgm:cxn modelId="{58E6A5AF-913F-47A4-ABD3-FE693370EC02}" type="presParOf" srcId="{11B7F844-DDE3-4096-BBD1-B6FD444A321B}" destId="{5EAA3636-FCF8-4FCB-9C2F-15C911835896}" srcOrd="1" destOrd="0" presId="urn:microsoft.com/office/officeart/2008/layout/HorizontalMultiLevelHierarchy"/>
    <dgm:cxn modelId="{13605A05-FFEB-4FA7-A4D9-69C2938552B2}" type="presParOf" srcId="{5EAA3636-FCF8-4FCB-9C2F-15C911835896}" destId="{E8EEF7A0-786D-4F38-8196-114D1693178B}" srcOrd="0" destOrd="0" presId="urn:microsoft.com/office/officeart/2008/layout/HorizontalMultiLevelHierarchy"/>
    <dgm:cxn modelId="{AB6D0E32-7ED6-40FB-9028-F88BF930F9B4}" type="presParOf" srcId="{5EAA3636-FCF8-4FCB-9C2F-15C911835896}" destId="{13482D53-57F9-4015-B320-E5E89408C6B7}" srcOrd="1" destOrd="0" presId="urn:microsoft.com/office/officeart/2008/layout/HorizontalMultiLevelHierarchy"/>
    <dgm:cxn modelId="{A70C8518-6601-411F-A74A-6B819C6CDCAB}" type="presParOf" srcId="{F326312B-89FA-4D18-A673-F97C1BEB2DE3}" destId="{2F77D084-4BA2-402D-9209-7147E43EC8FB}" srcOrd="4" destOrd="0" presId="urn:microsoft.com/office/officeart/2008/layout/HorizontalMultiLevelHierarchy"/>
    <dgm:cxn modelId="{B823C7D8-FF25-4DDA-A6DD-4A0B75E3999F}" type="presParOf" srcId="{2F77D084-4BA2-402D-9209-7147E43EC8FB}" destId="{885DEE32-0165-4EC4-9EA8-040C589A15AE}" srcOrd="0" destOrd="0" presId="urn:microsoft.com/office/officeart/2008/layout/HorizontalMultiLevelHierarchy"/>
    <dgm:cxn modelId="{D28340F2-30AB-4F76-BCEF-E43A41C86E8C}" type="presParOf" srcId="{F326312B-89FA-4D18-A673-F97C1BEB2DE3}" destId="{90C2CF5A-7840-48A4-84C5-49A125408E5A}" srcOrd="5" destOrd="0" presId="urn:microsoft.com/office/officeart/2008/layout/HorizontalMultiLevelHierarchy"/>
    <dgm:cxn modelId="{B5BDD054-AA70-4C43-8D7F-96772953F1FC}" type="presParOf" srcId="{90C2CF5A-7840-48A4-84C5-49A125408E5A}" destId="{41E2BB0C-67F4-480A-8719-16E1E4DBFDE2}" srcOrd="0" destOrd="0" presId="urn:microsoft.com/office/officeart/2008/layout/HorizontalMultiLevelHierarchy"/>
    <dgm:cxn modelId="{2281E1E5-A0B9-43ED-B9AA-800B8F453355}" type="presParOf" srcId="{90C2CF5A-7840-48A4-84C5-49A125408E5A}" destId="{BB31B45C-8577-4F9B-9B8D-D260E7AA01EA}" srcOrd="1" destOrd="0" presId="urn:microsoft.com/office/officeart/2008/layout/HorizontalMultiLevelHierarchy"/>
    <dgm:cxn modelId="{E4F800B0-175B-4861-A790-B3880F8877B1}" type="presParOf" srcId="{BB31B45C-8577-4F9B-9B8D-D260E7AA01EA}" destId="{943F16B3-692D-41A2-8560-C68B363145A0}" srcOrd="0" destOrd="0" presId="urn:microsoft.com/office/officeart/2008/layout/HorizontalMultiLevelHierarchy"/>
    <dgm:cxn modelId="{96E68CF1-051A-458C-8264-AFD6EB30AAB0}" type="presParOf" srcId="{943F16B3-692D-41A2-8560-C68B363145A0}" destId="{62F86C59-BBCE-46B9-A7B9-2BC7D54EA6B9}" srcOrd="0" destOrd="0" presId="urn:microsoft.com/office/officeart/2008/layout/HorizontalMultiLevelHierarchy"/>
    <dgm:cxn modelId="{91ACE99A-6E2A-4944-B86C-2CAADF1F85D1}" type="presParOf" srcId="{BB31B45C-8577-4F9B-9B8D-D260E7AA01EA}" destId="{C527A0A0-5B71-48F4-85F0-0B6A29E80515}" srcOrd="1" destOrd="0" presId="urn:microsoft.com/office/officeart/2008/layout/HorizontalMultiLevelHierarchy"/>
    <dgm:cxn modelId="{8534D513-C783-416E-9E4A-FDE20D8A6203}" type="presParOf" srcId="{C527A0A0-5B71-48F4-85F0-0B6A29E80515}" destId="{496BD2B4-D61F-4D39-9920-CE4C648214EF}" srcOrd="0" destOrd="0" presId="urn:microsoft.com/office/officeart/2008/layout/HorizontalMultiLevelHierarchy"/>
    <dgm:cxn modelId="{333772B8-8C9A-4BEE-83B2-99552906FEC6}" type="presParOf" srcId="{C527A0A0-5B71-48F4-85F0-0B6A29E80515}" destId="{D319EB76-A9A1-411F-8D54-0C7CA568545D}" srcOrd="1" destOrd="0" presId="urn:microsoft.com/office/officeart/2008/layout/HorizontalMultiLevelHierarchy"/>
    <dgm:cxn modelId="{3B8C6117-3D77-462F-922F-05B1E5783295}" type="presParOf" srcId="{BB31B45C-8577-4F9B-9B8D-D260E7AA01EA}" destId="{55201595-2271-4056-836A-10552D16F0AA}" srcOrd="2" destOrd="0" presId="urn:microsoft.com/office/officeart/2008/layout/HorizontalMultiLevelHierarchy"/>
    <dgm:cxn modelId="{3722BF77-FB08-4355-84D8-7F4FF86A2AC2}" type="presParOf" srcId="{55201595-2271-4056-836A-10552D16F0AA}" destId="{B263A4A6-F024-4BD9-A198-E5BF06BA9121}" srcOrd="0" destOrd="0" presId="urn:microsoft.com/office/officeart/2008/layout/HorizontalMultiLevelHierarchy"/>
    <dgm:cxn modelId="{5EB7055D-D908-46F5-AC52-EF2A6742F332}" type="presParOf" srcId="{BB31B45C-8577-4F9B-9B8D-D260E7AA01EA}" destId="{DDB3306B-4474-456E-9A9D-4A58DDF3A89A}" srcOrd="3" destOrd="0" presId="urn:microsoft.com/office/officeart/2008/layout/HorizontalMultiLevelHierarchy"/>
    <dgm:cxn modelId="{A4E3702E-A3B6-43A5-90C7-A6D334455239}" type="presParOf" srcId="{DDB3306B-4474-456E-9A9D-4A58DDF3A89A}" destId="{B489CD07-34DA-4CDC-9344-6961F75BBD5D}" srcOrd="0" destOrd="0" presId="urn:microsoft.com/office/officeart/2008/layout/HorizontalMultiLevelHierarchy"/>
    <dgm:cxn modelId="{E269CECC-ACE0-4483-A641-84AF177E3ED3}" type="presParOf" srcId="{DDB3306B-4474-456E-9A9D-4A58DDF3A89A}" destId="{1ABB9BDA-ADDD-4EDE-9F95-D917B21B8E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E1710-965D-4D1B-B287-9EC802D2E9A9}" type="doc">
      <dgm:prSet loTypeId="urn:microsoft.com/office/officeart/2009/3/layout/HorizontalOrganizationChart" loCatId="hierarchy" qsTypeId="urn:microsoft.com/office/officeart/2005/8/quickstyle/3d1" qsCatId="3D" csTypeId="urn:microsoft.com/office/officeart/2005/8/colors/colorful1" csCatId="colorful" phldr="1"/>
      <dgm:spPr/>
      <dgm:t>
        <a:bodyPr/>
        <a:lstStyle/>
        <a:p>
          <a:endParaRPr lang="pt-BR"/>
        </a:p>
      </dgm:t>
    </dgm:pt>
    <dgm:pt modelId="{25AF0FE9-AE8A-45C4-8061-B5985A2A64E9}">
      <dgm:prSet phldrT="[Texto]" custT="1"/>
      <dgm:spPr>
        <a:pattFill prst="pct50">
          <a:fgClr>
            <a:schemeClr val="accent1"/>
          </a:fgClr>
          <a:bgClr>
            <a:schemeClr val="bg1"/>
          </a:bgClr>
        </a:pattFill>
      </dgm:spPr>
      <dgm:t>
        <a:bodyPr/>
        <a:lstStyle/>
        <a:p>
          <a:r>
            <a:rPr lang="pt-BR" sz="2800" b="1" dirty="0">
              <a:solidFill>
                <a:schemeClr val="tx1"/>
              </a:solidFill>
              <a:effectLst>
                <a:outerShdw blurRad="38100" dist="38100" dir="2700000" algn="tl">
                  <a:srgbClr val="000000">
                    <a:alpha val="43137"/>
                  </a:srgbClr>
                </a:outerShdw>
              </a:effectLst>
            </a:rPr>
            <a:t>Condições para </a:t>
          </a:r>
          <a:r>
            <a:rPr lang="pt-BR" sz="2800" b="1" u="none" dirty="0">
              <a:solidFill>
                <a:schemeClr val="tx1"/>
              </a:solidFill>
              <a:effectLst>
                <a:outerShdw blurRad="38100" dist="38100" dir="2700000" algn="tl">
                  <a:srgbClr val="000000">
                    <a:alpha val="43137"/>
                  </a:srgbClr>
                </a:outerShdw>
              </a:effectLst>
            </a:rPr>
            <a:t>aprovação</a:t>
          </a:r>
          <a:r>
            <a:rPr lang="pt-BR" sz="2800" b="1" dirty="0">
              <a:solidFill>
                <a:schemeClr val="tx1"/>
              </a:solidFill>
              <a:effectLst>
                <a:outerShdw blurRad="38100" dist="38100" dir="2700000" algn="tl">
                  <a:srgbClr val="000000">
                    <a:alpha val="43137"/>
                  </a:srgbClr>
                </a:outerShdw>
              </a:effectLst>
            </a:rPr>
            <a:t> no PQC</a:t>
          </a:r>
        </a:p>
      </dgm:t>
    </dgm:pt>
    <dgm:pt modelId="{72591846-748D-4782-9945-FD103A03D1BA}" type="parTrans" cxnId="{042420FD-31C3-4ABF-B2B2-282B663F81A7}">
      <dgm:prSet/>
      <dgm:spPr/>
      <dgm:t>
        <a:bodyPr/>
        <a:lstStyle/>
        <a:p>
          <a:endParaRPr lang="pt-BR"/>
        </a:p>
      </dgm:t>
    </dgm:pt>
    <dgm:pt modelId="{CCEEA593-6D86-46C2-A680-DE84DF6B6003}" type="sibTrans" cxnId="{042420FD-31C3-4ABF-B2B2-282B663F81A7}">
      <dgm:prSet/>
      <dgm:spPr/>
      <dgm:t>
        <a:bodyPr/>
        <a:lstStyle/>
        <a:p>
          <a:endParaRPr lang="pt-BR"/>
        </a:p>
      </dgm:t>
    </dgm:pt>
    <dgm:pt modelId="{3B0FD9EF-0B0D-4621-996D-0CBF341C93FD}">
      <dgm:prSet phldrT="[Texto]" custT="1"/>
      <dgm:spPr>
        <a:blipFill rotWithShape="0">
          <a:blip xmlns:r="http://schemas.openxmlformats.org/officeDocument/2006/relationships" r:embed="rId1"/>
          <a:tile tx="0" ty="0" sx="100000" sy="100000" flip="none" algn="tl"/>
        </a:blipFill>
      </dgm:spPr>
      <dgm:t>
        <a:bodyPr/>
        <a:lstStyle/>
        <a:p>
          <a:endParaRPr lang="pt-BR" sz="2400" b="1" dirty="0">
            <a:solidFill>
              <a:schemeClr val="tx1"/>
            </a:solidFill>
            <a:effectLst>
              <a:outerShdw blurRad="38100" dist="38100" dir="2700000" algn="tl">
                <a:srgbClr val="000000">
                  <a:alpha val="43137"/>
                </a:srgbClr>
              </a:outerShdw>
            </a:effectLst>
          </a:endParaRPr>
        </a:p>
      </dgm:t>
    </dgm:pt>
    <dgm:pt modelId="{B9C806E8-0CA8-4BBB-935E-9EDA2F6EF62D}" type="parTrans" cxnId="{377AFF0E-47E1-453E-BC1D-56C0A87CA27B}">
      <dgm:prSet/>
      <dgm:spPr/>
      <dgm:t>
        <a:bodyPr/>
        <a:lstStyle/>
        <a:p>
          <a:endParaRPr lang="pt-BR"/>
        </a:p>
      </dgm:t>
    </dgm:pt>
    <dgm:pt modelId="{DAECB4FA-C7A3-434B-9E80-23EA9718B613}" type="sibTrans" cxnId="{377AFF0E-47E1-453E-BC1D-56C0A87CA27B}">
      <dgm:prSet/>
      <dgm:spPr/>
      <dgm:t>
        <a:bodyPr/>
        <a:lstStyle/>
        <a:p>
          <a:endParaRPr lang="pt-BR"/>
        </a:p>
      </dgm:t>
    </dgm:pt>
    <dgm:pt modelId="{8E5A9917-0244-4F9A-8A9F-286710F68127}">
      <dgm:prSet phldrT="[Texto]" custT="1"/>
      <dgm:spPr>
        <a:blipFill rotWithShape="0">
          <a:blip xmlns:r="http://schemas.openxmlformats.org/officeDocument/2006/relationships" r:embed="rId1"/>
          <a:tile tx="0" ty="0" sx="100000" sy="100000" flip="none" algn="tl"/>
        </a:blipFill>
      </dgm:spPr>
      <dgm:t>
        <a:bodyPr/>
        <a:lstStyle/>
        <a:p>
          <a:endParaRPr lang="pt-BR" sz="2400" b="1" dirty="0">
            <a:solidFill>
              <a:schemeClr val="tx1"/>
            </a:solidFill>
            <a:effectLst>
              <a:outerShdw blurRad="38100" dist="38100" dir="2700000" algn="tl">
                <a:srgbClr val="000000">
                  <a:alpha val="43137"/>
                </a:srgbClr>
              </a:outerShdw>
            </a:effectLst>
          </a:endParaRPr>
        </a:p>
      </dgm:t>
    </dgm:pt>
    <dgm:pt modelId="{4C0AF0E3-BF14-4987-AAB0-1D2D66C1EFB6}" type="parTrans" cxnId="{4937C552-86E8-4294-BEA8-855F9658173D}">
      <dgm:prSet/>
      <dgm:spPr/>
      <dgm:t>
        <a:bodyPr/>
        <a:lstStyle/>
        <a:p>
          <a:endParaRPr lang="pt-BR"/>
        </a:p>
      </dgm:t>
    </dgm:pt>
    <dgm:pt modelId="{F1A71FD0-5DA4-4B6C-9739-AF0D42C919B9}" type="sibTrans" cxnId="{4937C552-86E8-4294-BEA8-855F9658173D}">
      <dgm:prSet/>
      <dgm:spPr/>
      <dgm:t>
        <a:bodyPr/>
        <a:lstStyle/>
        <a:p>
          <a:endParaRPr lang="pt-BR"/>
        </a:p>
      </dgm:t>
    </dgm:pt>
    <dgm:pt modelId="{257F550E-0516-4904-92B0-3CB41CBC16DB}" type="pres">
      <dgm:prSet presAssocID="{956E1710-965D-4D1B-B287-9EC802D2E9A9}" presName="hierChild1" presStyleCnt="0">
        <dgm:presLayoutVars>
          <dgm:orgChart val="1"/>
          <dgm:chPref val="1"/>
          <dgm:dir/>
          <dgm:animOne val="branch"/>
          <dgm:animLvl val="lvl"/>
          <dgm:resizeHandles/>
        </dgm:presLayoutVars>
      </dgm:prSet>
      <dgm:spPr/>
    </dgm:pt>
    <dgm:pt modelId="{FCC352C4-476F-4029-800A-A2BDBEC71189}" type="pres">
      <dgm:prSet presAssocID="{25AF0FE9-AE8A-45C4-8061-B5985A2A64E9}" presName="hierRoot1" presStyleCnt="0">
        <dgm:presLayoutVars>
          <dgm:hierBranch val="init"/>
        </dgm:presLayoutVars>
      </dgm:prSet>
      <dgm:spPr/>
    </dgm:pt>
    <dgm:pt modelId="{E0ADBAEA-CFE8-4344-A875-2ACA97A97374}" type="pres">
      <dgm:prSet presAssocID="{25AF0FE9-AE8A-45C4-8061-B5985A2A64E9}" presName="rootComposite1" presStyleCnt="0"/>
      <dgm:spPr/>
    </dgm:pt>
    <dgm:pt modelId="{5D758FDD-94BD-4E38-8D09-2186F8723EAE}" type="pres">
      <dgm:prSet presAssocID="{25AF0FE9-AE8A-45C4-8061-B5985A2A64E9}" presName="rootText1" presStyleLbl="node0" presStyleIdx="0" presStyleCnt="1" custScaleX="51389" custScaleY="258261">
        <dgm:presLayoutVars>
          <dgm:chPref val="3"/>
        </dgm:presLayoutVars>
      </dgm:prSet>
      <dgm:spPr/>
    </dgm:pt>
    <dgm:pt modelId="{D762F279-E0C2-4A1F-B155-70002CDC0119}" type="pres">
      <dgm:prSet presAssocID="{25AF0FE9-AE8A-45C4-8061-B5985A2A64E9}" presName="rootConnector1" presStyleLbl="node1" presStyleIdx="0" presStyleCnt="0"/>
      <dgm:spPr/>
    </dgm:pt>
    <dgm:pt modelId="{B5AF6BA6-ADFC-4636-BDCC-33AC6CA556E0}" type="pres">
      <dgm:prSet presAssocID="{25AF0FE9-AE8A-45C4-8061-B5985A2A64E9}" presName="hierChild2" presStyleCnt="0"/>
      <dgm:spPr/>
    </dgm:pt>
    <dgm:pt modelId="{5AAA434F-150F-41B1-BAB9-47F23391063C}" type="pres">
      <dgm:prSet presAssocID="{B9C806E8-0CA8-4BBB-935E-9EDA2F6EF62D}" presName="Name64" presStyleLbl="parChTrans1D2" presStyleIdx="0" presStyleCnt="2"/>
      <dgm:spPr/>
    </dgm:pt>
    <dgm:pt modelId="{E899DDB5-EDF5-416D-BCAF-BD8CFCBCA043}" type="pres">
      <dgm:prSet presAssocID="{3B0FD9EF-0B0D-4621-996D-0CBF341C93FD}" presName="hierRoot2" presStyleCnt="0">
        <dgm:presLayoutVars>
          <dgm:hierBranch val="init"/>
        </dgm:presLayoutVars>
      </dgm:prSet>
      <dgm:spPr/>
    </dgm:pt>
    <dgm:pt modelId="{CE44322B-8D46-488C-93A4-C9525BE00883}" type="pres">
      <dgm:prSet presAssocID="{3B0FD9EF-0B0D-4621-996D-0CBF341C93FD}" presName="rootComposite" presStyleCnt="0"/>
      <dgm:spPr/>
    </dgm:pt>
    <dgm:pt modelId="{D152FEC3-1D61-4784-90E3-CCBFBADA53F9}" type="pres">
      <dgm:prSet presAssocID="{3B0FD9EF-0B0D-4621-996D-0CBF341C93FD}" presName="rootText" presStyleLbl="node2" presStyleIdx="0" presStyleCnt="2" custScaleX="194451" custScaleY="169910">
        <dgm:presLayoutVars>
          <dgm:chPref val="3"/>
        </dgm:presLayoutVars>
      </dgm:prSet>
      <dgm:spPr/>
    </dgm:pt>
    <dgm:pt modelId="{D8245129-0115-433C-99A2-BBEDC900453D}" type="pres">
      <dgm:prSet presAssocID="{3B0FD9EF-0B0D-4621-996D-0CBF341C93FD}" presName="rootConnector" presStyleLbl="node2" presStyleIdx="0" presStyleCnt="2"/>
      <dgm:spPr/>
    </dgm:pt>
    <dgm:pt modelId="{13A77688-7AA6-43AE-84B5-A90977D6E156}" type="pres">
      <dgm:prSet presAssocID="{3B0FD9EF-0B0D-4621-996D-0CBF341C93FD}" presName="hierChild4" presStyleCnt="0"/>
      <dgm:spPr/>
    </dgm:pt>
    <dgm:pt modelId="{1F7D3A6C-0483-4F21-B657-CE4D4982AB91}" type="pres">
      <dgm:prSet presAssocID="{3B0FD9EF-0B0D-4621-996D-0CBF341C93FD}" presName="hierChild5" presStyleCnt="0"/>
      <dgm:spPr/>
    </dgm:pt>
    <dgm:pt modelId="{9EBA4CE9-5279-463D-ABFA-49CEBCA7EE3E}" type="pres">
      <dgm:prSet presAssocID="{4C0AF0E3-BF14-4987-AAB0-1D2D66C1EFB6}" presName="Name64" presStyleLbl="parChTrans1D2" presStyleIdx="1" presStyleCnt="2"/>
      <dgm:spPr/>
    </dgm:pt>
    <dgm:pt modelId="{52C620F6-8511-49E1-A02B-8559B96838B4}" type="pres">
      <dgm:prSet presAssocID="{8E5A9917-0244-4F9A-8A9F-286710F68127}" presName="hierRoot2" presStyleCnt="0">
        <dgm:presLayoutVars>
          <dgm:hierBranch val="init"/>
        </dgm:presLayoutVars>
      </dgm:prSet>
      <dgm:spPr/>
    </dgm:pt>
    <dgm:pt modelId="{151B7C47-BA69-45E2-A289-0B1ACA376CB4}" type="pres">
      <dgm:prSet presAssocID="{8E5A9917-0244-4F9A-8A9F-286710F68127}" presName="rootComposite" presStyleCnt="0"/>
      <dgm:spPr/>
    </dgm:pt>
    <dgm:pt modelId="{13E90876-F539-433C-9B7E-C1749621241F}" type="pres">
      <dgm:prSet presAssocID="{8E5A9917-0244-4F9A-8A9F-286710F68127}" presName="rootText" presStyleLbl="node2" presStyleIdx="1" presStyleCnt="2" custScaleX="194403" custScaleY="261576">
        <dgm:presLayoutVars>
          <dgm:chPref val="3"/>
        </dgm:presLayoutVars>
      </dgm:prSet>
      <dgm:spPr/>
    </dgm:pt>
    <dgm:pt modelId="{3E339972-46F1-4C28-835C-15CC78E054D1}" type="pres">
      <dgm:prSet presAssocID="{8E5A9917-0244-4F9A-8A9F-286710F68127}" presName="rootConnector" presStyleLbl="node2" presStyleIdx="1" presStyleCnt="2"/>
      <dgm:spPr/>
    </dgm:pt>
    <dgm:pt modelId="{CDF56FAB-050B-46A0-A8E4-44783E5C82E1}" type="pres">
      <dgm:prSet presAssocID="{8E5A9917-0244-4F9A-8A9F-286710F68127}" presName="hierChild4" presStyleCnt="0"/>
      <dgm:spPr/>
    </dgm:pt>
    <dgm:pt modelId="{0D251596-270A-43AB-BEAB-B09422A5795D}" type="pres">
      <dgm:prSet presAssocID="{8E5A9917-0244-4F9A-8A9F-286710F68127}" presName="hierChild5" presStyleCnt="0"/>
      <dgm:spPr/>
    </dgm:pt>
    <dgm:pt modelId="{EEF1C311-0502-495C-82FA-92D3DE3CE476}" type="pres">
      <dgm:prSet presAssocID="{25AF0FE9-AE8A-45C4-8061-B5985A2A64E9}" presName="hierChild3" presStyleCnt="0"/>
      <dgm:spPr/>
    </dgm:pt>
  </dgm:ptLst>
  <dgm:cxnLst>
    <dgm:cxn modelId="{7CFAB909-EA11-4557-9C92-06414ABAED3F}" type="presOf" srcId="{B9C806E8-0CA8-4BBB-935E-9EDA2F6EF62D}" destId="{5AAA434F-150F-41B1-BAB9-47F23391063C}" srcOrd="0" destOrd="0" presId="urn:microsoft.com/office/officeart/2009/3/layout/HorizontalOrganizationChart"/>
    <dgm:cxn modelId="{377AFF0E-47E1-453E-BC1D-56C0A87CA27B}" srcId="{25AF0FE9-AE8A-45C4-8061-B5985A2A64E9}" destId="{3B0FD9EF-0B0D-4621-996D-0CBF341C93FD}" srcOrd="0" destOrd="0" parTransId="{B9C806E8-0CA8-4BBB-935E-9EDA2F6EF62D}" sibTransId="{DAECB4FA-C7A3-434B-9E80-23EA9718B613}"/>
    <dgm:cxn modelId="{A5ACBD17-90BA-4E31-8D46-745C8B93B9D9}" type="presOf" srcId="{4C0AF0E3-BF14-4987-AAB0-1D2D66C1EFB6}" destId="{9EBA4CE9-5279-463D-ABFA-49CEBCA7EE3E}" srcOrd="0" destOrd="0" presId="urn:microsoft.com/office/officeart/2009/3/layout/HorizontalOrganizationChart"/>
    <dgm:cxn modelId="{FDAF6F44-2EBA-4FBA-A68F-8DD13F5F2857}" type="presOf" srcId="{956E1710-965D-4D1B-B287-9EC802D2E9A9}" destId="{257F550E-0516-4904-92B0-3CB41CBC16DB}" srcOrd="0" destOrd="0" presId="urn:microsoft.com/office/officeart/2009/3/layout/HorizontalOrganizationChart"/>
    <dgm:cxn modelId="{4937C552-86E8-4294-BEA8-855F9658173D}" srcId="{25AF0FE9-AE8A-45C4-8061-B5985A2A64E9}" destId="{8E5A9917-0244-4F9A-8A9F-286710F68127}" srcOrd="1" destOrd="0" parTransId="{4C0AF0E3-BF14-4987-AAB0-1D2D66C1EFB6}" sibTransId="{F1A71FD0-5DA4-4B6C-9739-AF0D42C919B9}"/>
    <dgm:cxn modelId="{6F12AF59-DA2B-4EFD-AB9E-4047E662DA96}" type="presOf" srcId="{3B0FD9EF-0B0D-4621-996D-0CBF341C93FD}" destId="{D8245129-0115-433C-99A2-BBEDC900453D}" srcOrd="1" destOrd="0" presId="urn:microsoft.com/office/officeart/2009/3/layout/HorizontalOrganizationChart"/>
    <dgm:cxn modelId="{E60C4A9D-51AF-42B3-B1FD-42D07B0440DC}" type="presOf" srcId="{3B0FD9EF-0B0D-4621-996D-0CBF341C93FD}" destId="{D152FEC3-1D61-4784-90E3-CCBFBADA53F9}" srcOrd="0" destOrd="0" presId="urn:microsoft.com/office/officeart/2009/3/layout/HorizontalOrganizationChart"/>
    <dgm:cxn modelId="{9A7C539D-6A6F-4A78-812D-07318575E4DD}" type="presOf" srcId="{8E5A9917-0244-4F9A-8A9F-286710F68127}" destId="{13E90876-F539-433C-9B7E-C1749621241F}" srcOrd="0" destOrd="0" presId="urn:microsoft.com/office/officeart/2009/3/layout/HorizontalOrganizationChart"/>
    <dgm:cxn modelId="{41C74EAD-1FCA-4128-A3D7-A17B799AC8E8}" type="presOf" srcId="{8E5A9917-0244-4F9A-8A9F-286710F68127}" destId="{3E339972-46F1-4C28-835C-15CC78E054D1}" srcOrd="1" destOrd="0" presId="urn:microsoft.com/office/officeart/2009/3/layout/HorizontalOrganizationChart"/>
    <dgm:cxn modelId="{CE28E9B0-B871-4170-BB06-FDC17E8CB4F7}" type="presOf" srcId="{25AF0FE9-AE8A-45C4-8061-B5985A2A64E9}" destId="{D762F279-E0C2-4A1F-B155-70002CDC0119}" srcOrd="1" destOrd="0" presId="urn:microsoft.com/office/officeart/2009/3/layout/HorizontalOrganizationChart"/>
    <dgm:cxn modelId="{173958E6-E190-4874-8EFD-E5C9EEB5EE1F}" type="presOf" srcId="{25AF0FE9-AE8A-45C4-8061-B5985A2A64E9}" destId="{5D758FDD-94BD-4E38-8D09-2186F8723EAE}" srcOrd="0" destOrd="0" presId="urn:microsoft.com/office/officeart/2009/3/layout/HorizontalOrganizationChart"/>
    <dgm:cxn modelId="{042420FD-31C3-4ABF-B2B2-282B663F81A7}" srcId="{956E1710-965D-4D1B-B287-9EC802D2E9A9}" destId="{25AF0FE9-AE8A-45C4-8061-B5985A2A64E9}" srcOrd="0" destOrd="0" parTransId="{72591846-748D-4782-9945-FD103A03D1BA}" sibTransId="{CCEEA593-6D86-46C2-A680-DE84DF6B6003}"/>
    <dgm:cxn modelId="{DA177131-417A-407F-8506-08089A6A7EE2}" type="presParOf" srcId="{257F550E-0516-4904-92B0-3CB41CBC16DB}" destId="{FCC352C4-476F-4029-800A-A2BDBEC71189}" srcOrd="0" destOrd="0" presId="urn:microsoft.com/office/officeart/2009/3/layout/HorizontalOrganizationChart"/>
    <dgm:cxn modelId="{6BDC92AD-DE70-4F9C-8FF9-3F92FD6352FC}" type="presParOf" srcId="{FCC352C4-476F-4029-800A-A2BDBEC71189}" destId="{E0ADBAEA-CFE8-4344-A875-2ACA97A97374}" srcOrd="0" destOrd="0" presId="urn:microsoft.com/office/officeart/2009/3/layout/HorizontalOrganizationChart"/>
    <dgm:cxn modelId="{2DA6920A-9269-487F-AAD6-2763C6D1FA7D}" type="presParOf" srcId="{E0ADBAEA-CFE8-4344-A875-2ACA97A97374}" destId="{5D758FDD-94BD-4E38-8D09-2186F8723EAE}" srcOrd="0" destOrd="0" presId="urn:microsoft.com/office/officeart/2009/3/layout/HorizontalOrganizationChart"/>
    <dgm:cxn modelId="{E90E5BC6-34C5-4EDF-8AF1-2DBABC3B1B37}" type="presParOf" srcId="{E0ADBAEA-CFE8-4344-A875-2ACA97A97374}" destId="{D762F279-E0C2-4A1F-B155-70002CDC0119}" srcOrd="1" destOrd="0" presId="urn:microsoft.com/office/officeart/2009/3/layout/HorizontalOrganizationChart"/>
    <dgm:cxn modelId="{6D2DD65D-76D3-4A77-BE62-D425AEDD27B7}" type="presParOf" srcId="{FCC352C4-476F-4029-800A-A2BDBEC71189}" destId="{B5AF6BA6-ADFC-4636-BDCC-33AC6CA556E0}" srcOrd="1" destOrd="0" presId="urn:microsoft.com/office/officeart/2009/3/layout/HorizontalOrganizationChart"/>
    <dgm:cxn modelId="{73BC6CDE-5DDE-458D-B288-DEEB510CE45C}" type="presParOf" srcId="{B5AF6BA6-ADFC-4636-BDCC-33AC6CA556E0}" destId="{5AAA434F-150F-41B1-BAB9-47F23391063C}" srcOrd="0" destOrd="0" presId="urn:microsoft.com/office/officeart/2009/3/layout/HorizontalOrganizationChart"/>
    <dgm:cxn modelId="{A8C3A84A-3B4D-4ABF-BCFB-FEB5C1B1C933}" type="presParOf" srcId="{B5AF6BA6-ADFC-4636-BDCC-33AC6CA556E0}" destId="{E899DDB5-EDF5-416D-BCAF-BD8CFCBCA043}" srcOrd="1" destOrd="0" presId="urn:microsoft.com/office/officeart/2009/3/layout/HorizontalOrganizationChart"/>
    <dgm:cxn modelId="{D575D41D-0BAB-4C65-A6CA-3977C71A3BED}" type="presParOf" srcId="{E899DDB5-EDF5-416D-BCAF-BD8CFCBCA043}" destId="{CE44322B-8D46-488C-93A4-C9525BE00883}" srcOrd="0" destOrd="0" presId="urn:microsoft.com/office/officeart/2009/3/layout/HorizontalOrganizationChart"/>
    <dgm:cxn modelId="{1854870C-34FA-459C-BE4E-E92CB3FCB390}" type="presParOf" srcId="{CE44322B-8D46-488C-93A4-C9525BE00883}" destId="{D152FEC3-1D61-4784-90E3-CCBFBADA53F9}" srcOrd="0" destOrd="0" presId="urn:microsoft.com/office/officeart/2009/3/layout/HorizontalOrganizationChart"/>
    <dgm:cxn modelId="{EA3C27EA-3925-48B1-9B57-6CCB7B5F1DD1}" type="presParOf" srcId="{CE44322B-8D46-488C-93A4-C9525BE00883}" destId="{D8245129-0115-433C-99A2-BBEDC900453D}" srcOrd="1" destOrd="0" presId="urn:microsoft.com/office/officeart/2009/3/layout/HorizontalOrganizationChart"/>
    <dgm:cxn modelId="{B1994FF3-4E38-4BFD-BBBC-76B321236C3A}" type="presParOf" srcId="{E899DDB5-EDF5-416D-BCAF-BD8CFCBCA043}" destId="{13A77688-7AA6-43AE-84B5-A90977D6E156}" srcOrd="1" destOrd="0" presId="urn:microsoft.com/office/officeart/2009/3/layout/HorizontalOrganizationChart"/>
    <dgm:cxn modelId="{B502B1FE-BE02-4419-AA83-7ACEE88F1D58}" type="presParOf" srcId="{E899DDB5-EDF5-416D-BCAF-BD8CFCBCA043}" destId="{1F7D3A6C-0483-4F21-B657-CE4D4982AB91}" srcOrd="2" destOrd="0" presId="urn:microsoft.com/office/officeart/2009/3/layout/HorizontalOrganizationChart"/>
    <dgm:cxn modelId="{BD91BA03-CE29-4E54-BE2D-C510C9F86F1C}" type="presParOf" srcId="{B5AF6BA6-ADFC-4636-BDCC-33AC6CA556E0}" destId="{9EBA4CE9-5279-463D-ABFA-49CEBCA7EE3E}" srcOrd="2" destOrd="0" presId="urn:microsoft.com/office/officeart/2009/3/layout/HorizontalOrganizationChart"/>
    <dgm:cxn modelId="{CDCFE32B-F5CB-4401-9C23-36E732CF4B3E}" type="presParOf" srcId="{B5AF6BA6-ADFC-4636-BDCC-33AC6CA556E0}" destId="{52C620F6-8511-49E1-A02B-8559B96838B4}" srcOrd="3" destOrd="0" presId="urn:microsoft.com/office/officeart/2009/3/layout/HorizontalOrganizationChart"/>
    <dgm:cxn modelId="{D7CED46E-4E48-4FB2-93D3-E9629EDA7483}" type="presParOf" srcId="{52C620F6-8511-49E1-A02B-8559B96838B4}" destId="{151B7C47-BA69-45E2-A289-0B1ACA376CB4}" srcOrd="0" destOrd="0" presId="urn:microsoft.com/office/officeart/2009/3/layout/HorizontalOrganizationChart"/>
    <dgm:cxn modelId="{5568AF89-7DA1-478A-9C86-166F1D799CBC}" type="presParOf" srcId="{151B7C47-BA69-45E2-A289-0B1ACA376CB4}" destId="{13E90876-F539-433C-9B7E-C1749621241F}" srcOrd="0" destOrd="0" presId="urn:microsoft.com/office/officeart/2009/3/layout/HorizontalOrganizationChart"/>
    <dgm:cxn modelId="{5AB3BB27-D1F2-4A68-9253-ED4F7FA2EFA0}" type="presParOf" srcId="{151B7C47-BA69-45E2-A289-0B1ACA376CB4}" destId="{3E339972-46F1-4C28-835C-15CC78E054D1}" srcOrd="1" destOrd="0" presId="urn:microsoft.com/office/officeart/2009/3/layout/HorizontalOrganizationChart"/>
    <dgm:cxn modelId="{72580490-9BAD-4B96-8B59-4B710FCDD49C}" type="presParOf" srcId="{52C620F6-8511-49E1-A02B-8559B96838B4}" destId="{CDF56FAB-050B-46A0-A8E4-44783E5C82E1}" srcOrd="1" destOrd="0" presId="urn:microsoft.com/office/officeart/2009/3/layout/HorizontalOrganizationChart"/>
    <dgm:cxn modelId="{781314CB-8D54-43A0-93AE-4DD909D8DB2E}" type="presParOf" srcId="{52C620F6-8511-49E1-A02B-8559B96838B4}" destId="{0D251596-270A-43AB-BEAB-B09422A5795D}" srcOrd="2" destOrd="0" presId="urn:microsoft.com/office/officeart/2009/3/layout/HorizontalOrganizationChart"/>
    <dgm:cxn modelId="{25170BCF-0131-471F-AAC5-6DF65177C5B1}" type="presParOf" srcId="{FCC352C4-476F-4029-800A-A2BDBEC71189}" destId="{EEF1C311-0502-495C-82FA-92D3DE3CE47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DBCF5A-D9ED-4F0A-8312-1927C2CCA5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D5ECCA91-454C-4BFB-A919-DF4ADEB77E4E}">
      <dgm:prSet phldrT="[Texto]" custT="1"/>
      <dgm:spPr>
        <a:blipFill rotWithShape="0">
          <a:blip xmlns:r="http://schemas.openxmlformats.org/officeDocument/2006/relationships" r:embed="rId1"/>
          <a:tile tx="0" ty="0" sx="100000" sy="100000" flip="none" algn="tl"/>
        </a:blipFill>
      </dgm:spPr>
      <dgm:t>
        <a:bodyPr/>
        <a:lstStyle/>
        <a:p>
          <a:r>
            <a:rPr lang="pt-BR" sz="3600" b="1" i="0" dirty="0">
              <a:solidFill>
                <a:schemeClr val="tx1"/>
              </a:solidFill>
              <a:effectLst/>
            </a:rPr>
            <a:t>Premissas do Pró-Gestão RPPS</a:t>
          </a:r>
        </a:p>
      </dgm:t>
    </dgm:pt>
    <dgm:pt modelId="{D5AE1381-CC3D-41C2-B714-335FBD5DEA66}" type="parTrans" cxnId="{31EF23CE-7672-4882-AB5C-F2348080E44F}">
      <dgm:prSet/>
      <dgm:spPr/>
      <dgm:t>
        <a:bodyPr/>
        <a:lstStyle/>
        <a:p>
          <a:endParaRPr lang="pt-BR" b="0" i="0">
            <a:effectLst/>
          </a:endParaRPr>
        </a:p>
      </dgm:t>
    </dgm:pt>
    <dgm:pt modelId="{EA15C375-E1B7-4911-93AD-2E9358827AD2}" type="sibTrans" cxnId="{31EF23CE-7672-4882-AB5C-F2348080E44F}">
      <dgm:prSet/>
      <dgm:spPr/>
      <dgm:t>
        <a:bodyPr/>
        <a:lstStyle/>
        <a:p>
          <a:endParaRPr lang="pt-BR" b="0" i="0">
            <a:effectLst/>
          </a:endParaRPr>
        </a:p>
      </dgm:t>
    </dgm:pt>
    <dgm:pt modelId="{A586DD75-EDF9-423D-9B2F-379561FBB62E}">
      <dgm:prSet phldrT="[Texto]" custT="1"/>
      <dgm:spPr>
        <a:blipFill rotWithShape="0">
          <a:blip xmlns:r="http://schemas.openxmlformats.org/officeDocument/2006/relationships" r:embed="rId1"/>
          <a:tile tx="0" ty="0" sx="100000" sy="100000" flip="none" algn="tl"/>
        </a:blipFill>
      </dgm:spPr>
      <dgm:t>
        <a:bodyPr/>
        <a:lstStyle/>
        <a:p>
          <a:endParaRPr lang="pt-BR" sz="2000" b="0" i="0" dirty="0">
            <a:solidFill>
              <a:schemeClr val="tx1"/>
            </a:solidFill>
            <a:effectLst/>
          </a:endParaRPr>
        </a:p>
      </dgm:t>
    </dgm:pt>
    <dgm:pt modelId="{3DACAF40-40F1-4F07-B4EA-682C74907F1B}" type="parTrans" cxnId="{A4B86E34-1608-4E52-A14D-9211FA1C114D}">
      <dgm:prSet/>
      <dgm:spPr/>
      <dgm:t>
        <a:bodyPr/>
        <a:lstStyle/>
        <a:p>
          <a:endParaRPr lang="pt-BR" b="0" i="0" dirty="0">
            <a:effectLst/>
          </a:endParaRPr>
        </a:p>
      </dgm:t>
    </dgm:pt>
    <dgm:pt modelId="{46232D02-A3FE-4C14-B2D8-2CA529DE8C19}" type="sibTrans" cxnId="{A4B86E34-1608-4E52-A14D-9211FA1C114D}">
      <dgm:prSet/>
      <dgm:spPr/>
      <dgm:t>
        <a:bodyPr/>
        <a:lstStyle/>
        <a:p>
          <a:endParaRPr lang="pt-BR" b="0" i="0">
            <a:effectLst/>
          </a:endParaRPr>
        </a:p>
      </dgm:t>
    </dgm:pt>
    <dgm:pt modelId="{3050F20C-11C4-412C-9A79-37A9B45B0440}">
      <dgm:prSet phldrT="[Texto]" custT="1"/>
      <dgm:spPr>
        <a:blipFill rotWithShape="0">
          <a:blip xmlns:r="http://schemas.openxmlformats.org/officeDocument/2006/relationships" r:embed="rId1"/>
          <a:tile tx="0" ty="0" sx="100000" sy="100000" flip="none" algn="tl"/>
        </a:blipFill>
      </dgm:spPr>
      <dgm:t>
        <a:bodyPr/>
        <a:lstStyle/>
        <a:p>
          <a:endParaRPr lang="pt-BR" sz="1800" b="0" i="0" u="sng" dirty="0">
            <a:solidFill>
              <a:schemeClr val="tx1"/>
            </a:solidFill>
            <a:effectLst/>
          </a:endParaRPr>
        </a:p>
      </dgm:t>
    </dgm:pt>
    <dgm:pt modelId="{1CFAD591-8985-4968-9636-FB3872B02A08}" type="parTrans" cxnId="{69BB0192-3C1C-42F4-8066-757A6A3B0623}">
      <dgm:prSet/>
      <dgm:spPr/>
      <dgm:t>
        <a:bodyPr/>
        <a:lstStyle/>
        <a:p>
          <a:endParaRPr lang="pt-BR" b="0" i="0" dirty="0">
            <a:effectLst/>
          </a:endParaRPr>
        </a:p>
      </dgm:t>
    </dgm:pt>
    <dgm:pt modelId="{C18614C3-BA28-4FF6-8786-4044C1D2C943}" type="sibTrans" cxnId="{69BB0192-3C1C-42F4-8066-757A6A3B0623}">
      <dgm:prSet/>
      <dgm:spPr/>
      <dgm:t>
        <a:bodyPr/>
        <a:lstStyle/>
        <a:p>
          <a:endParaRPr lang="pt-BR" b="0" i="0">
            <a:effectLst/>
          </a:endParaRPr>
        </a:p>
      </dgm:t>
    </dgm:pt>
    <dgm:pt modelId="{FB039ED3-ADCA-4608-8CE1-13378D165B6D}">
      <dgm:prSet phldrT="[Texto]" custT="1"/>
      <dgm:spPr>
        <a:blipFill rotWithShape="0">
          <a:blip xmlns:r="http://schemas.openxmlformats.org/officeDocument/2006/relationships" r:embed="rId1"/>
          <a:tile tx="0" ty="0" sx="100000" sy="100000" flip="none" algn="tl"/>
        </a:blipFill>
      </dgm:spPr>
      <dgm:t>
        <a:bodyPr/>
        <a:lstStyle/>
        <a:p>
          <a:endParaRPr lang="pt-BR" sz="1800" b="0" i="0" dirty="0">
            <a:solidFill>
              <a:schemeClr val="tx1"/>
            </a:solidFill>
            <a:effectLst/>
          </a:endParaRPr>
        </a:p>
      </dgm:t>
    </dgm:pt>
    <dgm:pt modelId="{EA4FCED8-E25C-4043-9FBC-F2B018F287D3}" type="parTrans" cxnId="{8D3F3346-475E-4EF8-9EA5-86FEBDC69D47}">
      <dgm:prSet/>
      <dgm:spPr/>
      <dgm:t>
        <a:bodyPr/>
        <a:lstStyle/>
        <a:p>
          <a:endParaRPr lang="pt-BR" b="0" i="0" dirty="0">
            <a:effectLst/>
          </a:endParaRPr>
        </a:p>
      </dgm:t>
    </dgm:pt>
    <dgm:pt modelId="{9819E76B-D4D8-47F1-8C6B-6CE3F9B9DE57}" type="sibTrans" cxnId="{8D3F3346-475E-4EF8-9EA5-86FEBDC69D47}">
      <dgm:prSet/>
      <dgm:spPr/>
      <dgm:t>
        <a:bodyPr/>
        <a:lstStyle/>
        <a:p>
          <a:endParaRPr lang="pt-BR" b="0" i="0">
            <a:effectLst/>
          </a:endParaRPr>
        </a:p>
      </dgm:t>
    </dgm:pt>
    <dgm:pt modelId="{3034F6C0-C400-4044-A3E0-1CF9AE16739D}">
      <dgm:prSet phldrT="[Texto]" custT="1"/>
      <dgm:spPr>
        <a:blipFill rotWithShape="0">
          <a:blip xmlns:r="http://schemas.openxmlformats.org/officeDocument/2006/relationships" r:embed="rId1"/>
          <a:tile tx="0" ty="0" sx="100000" sy="100000" flip="none" algn="tl"/>
        </a:blipFill>
      </dgm:spPr>
      <dgm:t>
        <a:bodyPr/>
        <a:lstStyle/>
        <a:p>
          <a:endParaRPr lang="pt-BR" sz="2000" b="0" i="0" dirty="0">
            <a:solidFill>
              <a:schemeClr val="tx1"/>
            </a:solidFill>
            <a:effectLst/>
          </a:endParaRPr>
        </a:p>
      </dgm:t>
    </dgm:pt>
    <dgm:pt modelId="{D170894E-09A7-480F-B434-76829C531AAC}" type="parTrans" cxnId="{6F4AE47A-F7E2-4505-9B54-2323BB655903}">
      <dgm:prSet/>
      <dgm:spPr/>
      <dgm:t>
        <a:bodyPr/>
        <a:lstStyle/>
        <a:p>
          <a:endParaRPr lang="pt-BR" b="0" i="0" dirty="0">
            <a:effectLst/>
          </a:endParaRPr>
        </a:p>
      </dgm:t>
    </dgm:pt>
    <dgm:pt modelId="{3FD8E64D-A2A5-4718-A2C4-085CCAC029D1}" type="sibTrans" cxnId="{6F4AE47A-F7E2-4505-9B54-2323BB655903}">
      <dgm:prSet/>
      <dgm:spPr/>
      <dgm:t>
        <a:bodyPr/>
        <a:lstStyle/>
        <a:p>
          <a:endParaRPr lang="pt-BR" b="0" i="0">
            <a:effectLst/>
          </a:endParaRPr>
        </a:p>
      </dgm:t>
    </dgm:pt>
    <dgm:pt modelId="{78EAE97A-441F-452C-BF66-55DF3ABC03F1}">
      <dgm:prSet phldrT="[Texto]" custT="1"/>
      <dgm:spPr>
        <a:blipFill rotWithShape="0">
          <a:blip xmlns:r="http://schemas.openxmlformats.org/officeDocument/2006/relationships" r:embed="rId1"/>
          <a:tile tx="0" ty="0" sx="100000" sy="100000" flip="none" algn="tl"/>
        </a:blipFill>
      </dgm:spPr>
      <dgm:t>
        <a:bodyPr/>
        <a:lstStyle/>
        <a:p>
          <a:endParaRPr lang="pt-BR" sz="2000" b="0" i="0" dirty="0">
            <a:solidFill>
              <a:schemeClr val="tx1"/>
            </a:solidFill>
            <a:effectLst/>
          </a:endParaRPr>
        </a:p>
      </dgm:t>
    </dgm:pt>
    <dgm:pt modelId="{F80D98D5-A256-42BB-99C5-24767784315F}" type="parTrans" cxnId="{A5B72429-D514-4824-B271-EE775323EA57}">
      <dgm:prSet/>
      <dgm:spPr/>
      <dgm:t>
        <a:bodyPr/>
        <a:lstStyle/>
        <a:p>
          <a:endParaRPr lang="pt-BR" b="0" i="0" dirty="0">
            <a:effectLst/>
          </a:endParaRPr>
        </a:p>
      </dgm:t>
    </dgm:pt>
    <dgm:pt modelId="{3EB0E587-5DEA-43D6-A332-E35A1C3DF664}" type="sibTrans" cxnId="{A5B72429-D514-4824-B271-EE775323EA57}">
      <dgm:prSet/>
      <dgm:spPr/>
      <dgm:t>
        <a:bodyPr/>
        <a:lstStyle/>
        <a:p>
          <a:endParaRPr lang="pt-BR" b="0" i="0">
            <a:effectLst/>
          </a:endParaRPr>
        </a:p>
      </dgm:t>
    </dgm:pt>
    <dgm:pt modelId="{0DED7806-27AA-4DBC-B818-35D3EE979533}">
      <dgm:prSet phldrT="[Texto]" custT="1"/>
      <dgm:spPr>
        <a:blipFill rotWithShape="0">
          <a:blip xmlns:r="http://schemas.openxmlformats.org/officeDocument/2006/relationships" r:embed="rId1"/>
          <a:tile tx="0" ty="0" sx="100000" sy="100000" flip="none" algn="tl"/>
        </a:blipFill>
      </dgm:spPr>
      <dgm:t>
        <a:bodyPr/>
        <a:lstStyle/>
        <a:p>
          <a:endParaRPr lang="pt-BR" sz="1200" b="0" i="0" dirty="0">
            <a:solidFill>
              <a:schemeClr val="tx1"/>
            </a:solidFill>
            <a:effectLst/>
          </a:endParaRPr>
        </a:p>
      </dgm:t>
    </dgm:pt>
    <dgm:pt modelId="{8281D629-0676-4568-92E4-59D109A78301}" type="parTrans" cxnId="{D1080F3D-AA35-4AC7-9C9D-DB1BF604D510}">
      <dgm:prSet/>
      <dgm:spPr/>
      <dgm:t>
        <a:bodyPr/>
        <a:lstStyle/>
        <a:p>
          <a:endParaRPr lang="pt-BR" b="0" i="0" dirty="0">
            <a:effectLst/>
          </a:endParaRPr>
        </a:p>
      </dgm:t>
    </dgm:pt>
    <dgm:pt modelId="{9086FE43-EB09-4937-AFF8-EAD0A6DCA2FD}" type="sibTrans" cxnId="{D1080F3D-AA35-4AC7-9C9D-DB1BF604D510}">
      <dgm:prSet/>
      <dgm:spPr/>
      <dgm:t>
        <a:bodyPr/>
        <a:lstStyle/>
        <a:p>
          <a:endParaRPr lang="pt-BR" b="0" i="0">
            <a:effectLst/>
          </a:endParaRPr>
        </a:p>
      </dgm:t>
    </dgm:pt>
    <dgm:pt modelId="{A7237D8D-0AF3-4577-A26F-397687992B27}">
      <dgm:prSet phldrT="[Texto]" custT="1"/>
      <dgm:spPr>
        <a:blipFill rotWithShape="0">
          <a:blip xmlns:r="http://schemas.openxmlformats.org/officeDocument/2006/relationships" r:embed="rId1"/>
          <a:tile tx="0" ty="0" sx="100000" sy="100000" flip="none" algn="tl"/>
        </a:blipFill>
      </dgm:spPr>
      <dgm:t>
        <a:bodyPr/>
        <a:lstStyle/>
        <a:p>
          <a:endParaRPr lang="pt-BR" sz="1800" b="0" i="0" dirty="0">
            <a:solidFill>
              <a:schemeClr val="tx1"/>
            </a:solidFill>
            <a:effectLst/>
          </a:endParaRPr>
        </a:p>
      </dgm:t>
    </dgm:pt>
    <dgm:pt modelId="{78EB9C3E-0C08-4C60-B4FB-B3F602DFC78D}" type="parTrans" cxnId="{42E4313D-E771-4292-8471-B5BF5C6727BD}">
      <dgm:prSet/>
      <dgm:spPr/>
      <dgm:t>
        <a:bodyPr/>
        <a:lstStyle/>
        <a:p>
          <a:endParaRPr lang="pt-BR" b="0" i="0" dirty="0">
            <a:effectLst/>
          </a:endParaRPr>
        </a:p>
      </dgm:t>
    </dgm:pt>
    <dgm:pt modelId="{5AA03361-851E-4A0F-A1E8-E952B585F45D}" type="sibTrans" cxnId="{42E4313D-E771-4292-8471-B5BF5C6727BD}">
      <dgm:prSet/>
      <dgm:spPr/>
      <dgm:t>
        <a:bodyPr/>
        <a:lstStyle/>
        <a:p>
          <a:endParaRPr lang="pt-BR" b="0" i="0">
            <a:effectLst/>
          </a:endParaRPr>
        </a:p>
      </dgm:t>
    </dgm:pt>
    <dgm:pt modelId="{E4D904C1-1B52-47FD-8821-D82244570A3E}">
      <dgm:prSet phldrT="[Texto]" custT="1"/>
      <dgm:spPr>
        <a:blipFill rotWithShape="0">
          <a:blip xmlns:r="http://schemas.openxmlformats.org/officeDocument/2006/relationships" r:embed="rId1"/>
          <a:tile tx="0" ty="0" sx="100000" sy="100000" flip="none" algn="tl"/>
        </a:blipFill>
      </dgm:spPr>
      <dgm:t>
        <a:bodyPr/>
        <a:lstStyle/>
        <a:p>
          <a:endParaRPr lang="pt-BR" sz="1400" b="0" i="0" dirty="0">
            <a:solidFill>
              <a:schemeClr val="tx1"/>
            </a:solidFill>
            <a:effectLst/>
          </a:endParaRPr>
        </a:p>
      </dgm:t>
    </dgm:pt>
    <dgm:pt modelId="{AD43DE09-8B47-449D-888A-98DE93CDC65B}" type="parTrans" cxnId="{2F1682A7-FCE1-438A-8BB7-F002983EA46C}">
      <dgm:prSet/>
      <dgm:spPr/>
      <dgm:t>
        <a:bodyPr/>
        <a:lstStyle/>
        <a:p>
          <a:endParaRPr lang="pt-BR" b="0" i="0" dirty="0">
            <a:effectLst/>
          </a:endParaRPr>
        </a:p>
      </dgm:t>
    </dgm:pt>
    <dgm:pt modelId="{0B85E513-6A82-43C5-8A78-65C570C9ADE7}" type="sibTrans" cxnId="{2F1682A7-FCE1-438A-8BB7-F002983EA46C}">
      <dgm:prSet/>
      <dgm:spPr/>
      <dgm:t>
        <a:bodyPr/>
        <a:lstStyle/>
        <a:p>
          <a:endParaRPr lang="pt-BR" b="0" i="0">
            <a:effectLst/>
          </a:endParaRPr>
        </a:p>
      </dgm:t>
    </dgm:pt>
    <dgm:pt modelId="{81C8EB2B-D0B6-48BE-B762-944609A5902B}">
      <dgm:prSet phldrT="[Texto]" custT="1"/>
      <dgm:spPr>
        <a:blipFill rotWithShape="0">
          <a:blip xmlns:r="http://schemas.openxmlformats.org/officeDocument/2006/relationships" r:embed="rId1"/>
          <a:tile tx="0" ty="0" sx="100000" sy="100000" flip="none" algn="tl"/>
        </a:blipFill>
      </dgm:spPr>
      <dgm:t>
        <a:bodyPr/>
        <a:lstStyle/>
        <a:p>
          <a:pPr>
            <a:lnSpc>
              <a:spcPct val="100000"/>
            </a:lnSpc>
            <a:spcAft>
              <a:spcPts val="0"/>
            </a:spcAft>
          </a:pPr>
          <a:r>
            <a:rPr lang="pt-BR" sz="1400" b="0" i="0" u="none" dirty="0">
              <a:solidFill>
                <a:schemeClr val="tx1"/>
              </a:solidFill>
              <a:effectLst/>
            </a:rPr>
            <a:t>.</a:t>
          </a:r>
        </a:p>
      </dgm:t>
    </dgm:pt>
    <dgm:pt modelId="{E6AC17C6-257B-45BB-8022-95F9829CA995}" type="parTrans" cxnId="{24F31AAF-0D36-4F03-B027-324B5B5F4526}">
      <dgm:prSet/>
      <dgm:spPr/>
      <dgm:t>
        <a:bodyPr/>
        <a:lstStyle/>
        <a:p>
          <a:endParaRPr lang="pt-BR" b="0" i="0" dirty="0">
            <a:effectLst/>
          </a:endParaRPr>
        </a:p>
      </dgm:t>
    </dgm:pt>
    <dgm:pt modelId="{CFF943B4-1E96-4BBA-9F66-DEAD202C7BBF}" type="sibTrans" cxnId="{24F31AAF-0D36-4F03-B027-324B5B5F4526}">
      <dgm:prSet/>
      <dgm:spPr/>
      <dgm:t>
        <a:bodyPr/>
        <a:lstStyle/>
        <a:p>
          <a:endParaRPr lang="pt-BR" b="0" i="0">
            <a:effectLst/>
          </a:endParaRPr>
        </a:p>
      </dgm:t>
    </dgm:pt>
    <dgm:pt modelId="{349B6F53-3C94-4235-9191-919129AB044A}">
      <dgm:prSet phldrT="[Texto]"/>
      <dgm:spPr>
        <a:blipFill rotWithShape="0">
          <a:blip xmlns:r="http://schemas.openxmlformats.org/officeDocument/2006/relationships" r:embed="rId1"/>
          <a:tile tx="0" ty="0" sx="100000" sy="100000" flip="none" algn="tl"/>
        </a:blipFill>
      </dgm:spPr>
      <dgm:t>
        <a:bodyPr/>
        <a:lstStyle/>
        <a:p>
          <a:endParaRPr lang="pt-BR" b="0" i="0" dirty="0">
            <a:solidFill>
              <a:schemeClr val="tx1"/>
            </a:solidFill>
            <a:effectLst/>
          </a:endParaRPr>
        </a:p>
      </dgm:t>
    </dgm:pt>
    <dgm:pt modelId="{4AF6BE09-CEA5-416E-8FED-8DE85B522856}" type="parTrans" cxnId="{81A8211D-F533-4851-B003-7C548CA63092}">
      <dgm:prSet/>
      <dgm:spPr/>
      <dgm:t>
        <a:bodyPr/>
        <a:lstStyle/>
        <a:p>
          <a:endParaRPr lang="pt-BR" b="0" i="0" dirty="0">
            <a:effectLst/>
          </a:endParaRPr>
        </a:p>
      </dgm:t>
    </dgm:pt>
    <dgm:pt modelId="{C268640C-B08A-43C0-AB6D-9EB23E2A79FB}" type="sibTrans" cxnId="{81A8211D-F533-4851-B003-7C548CA63092}">
      <dgm:prSet/>
      <dgm:spPr/>
      <dgm:t>
        <a:bodyPr/>
        <a:lstStyle/>
        <a:p>
          <a:endParaRPr lang="pt-BR" b="0" i="0">
            <a:effectLst/>
          </a:endParaRPr>
        </a:p>
      </dgm:t>
    </dgm:pt>
    <dgm:pt modelId="{BE355E71-D3C4-4FE8-BD07-DA71383B8221}" type="pres">
      <dgm:prSet presAssocID="{3FDBCF5A-D9ED-4F0A-8312-1927C2CCA5EF}" presName="Name0" presStyleCnt="0">
        <dgm:presLayoutVars>
          <dgm:chPref val="1"/>
          <dgm:dir/>
          <dgm:animOne val="branch"/>
          <dgm:animLvl val="lvl"/>
          <dgm:resizeHandles val="exact"/>
        </dgm:presLayoutVars>
      </dgm:prSet>
      <dgm:spPr/>
    </dgm:pt>
    <dgm:pt modelId="{7B57D65B-2159-47D3-A6B7-9D9539C1E7E8}" type="pres">
      <dgm:prSet presAssocID="{D5ECCA91-454C-4BFB-A919-DF4ADEB77E4E}" presName="root1" presStyleCnt="0"/>
      <dgm:spPr/>
    </dgm:pt>
    <dgm:pt modelId="{6005CD1B-1D45-42D4-9614-68F97D032446}" type="pres">
      <dgm:prSet presAssocID="{D5ECCA91-454C-4BFB-A919-DF4ADEB77E4E}" presName="LevelOneTextNode" presStyleLbl="node0" presStyleIdx="0" presStyleCnt="1" custAng="1272246" custScaleX="179154" custLinFactNeighborX="-79952" custLinFactNeighborY="-1195">
        <dgm:presLayoutVars>
          <dgm:chPref val="3"/>
        </dgm:presLayoutVars>
      </dgm:prSet>
      <dgm:spPr/>
    </dgm:pt>
    <dgm:pt modelId="{AD91A149-D252-4718-A9E4-61C1E02D1861}" type="pres">
      <dgm:prSet presAssocID="{D5ECCA91-454C-4BFB-A919-DF4ADEB77E4E}" presName="level2hierChild" presStyleCnt="0"/>
      <dgm:spPr/>
    </dgm:pt>
    <dgm:pt modelId="{6E788D2A-A9D1-442C-AAA4-32A10D0DE7CA}" type="pres">
      <dgm:prSet presAssocID="{3DACAF40-40F1-4F07-B4EA-682C74907F1B}" presName="conn2-1" presStyleLbl="parChTrans1D2" presStyleIdx="0" presStyleCnt="5"/>
      <dgm:spPr/>
    </dgm:pt>
    <dgm:pt modelId="{58B82C56-B292-4649-8733-FD6B0EA6E7E9}" type="pres">
      <dgm:prSet presAssocID="{3DACAF40-40F1-4F07-B4EA-682C74907F1B}" presName="connTx" presStyleLbl="parChTrans1D2" presStyleIdx="0" presStyleCnt="5"/>
      <dgm:spPr/>
    </dgm:pt>
    <dgm:pt modelId="{CA2BD37F-B8F1-44B0-B828-5CFBEEA10B36}" type="pres">
      <dgm:prSet presAssocID="{A586DD75-EDF9-423D-9B2F-379561FBB62E}" presName="root2" presStyleCnt="0"/>
      <dgm:spPr/>
    </dgm:pt>
    <dgm:pt modelId="{1F14DAA0-767B-4465-8467-6F30F80F082C}" type="pres">
      <dgm:prSet presAssocID="{A586DD75-EDF9-423D-9B2F-379561FBB62E}" presName="LevelTwoTextNode" presStyleLbl="node2" presStyleIdx="0" presStyleCnt="5">
        <dgm:presLayoutVars>
          <dgm:chPref val="3"/>
        </dgm:presLayoutVars>
      </dgm:prSet>
      <dgm:spPr/>
    </dgm:pt>
    <dgm:pt modelId="{8EA6913B-2223-4831-83DE-16C1BA17A49F}" type="pres">
      <dgm:prSet presAssocID="{A586DD75-EDF9-423D-9B2F-379561FBB62E}" presName="level3hierChild" presStyleCnt="0"/>
      <dgm:spPr/>
    </dgm:pt>
    <dgm:pt modelId="{2EF63EE6-E8A4-44DA-B3B7-48FE32722FC6}" type="pres">
      <dgm:prSet presAssocID="{8281D629-0676-4568-92E4-59D109A78301}" presName="conn2-1" presStyleLbl="parChTrans1D3" presStyleIdx="0" presStyleCnt="5"/>
      <dgm:spPr/>
    </dgm:pt>
    <dgm:pt modelId="{719DCD8F-9132-4D93-AEA3-8C6EB64DF742}" type="pres">
      <dgm:prSet presAssocID="{8281D629-0676-4568-92E4-59D109A78301}" presName="connTx" presStyleLbl="parChTrans1D3" presStyleIdx="0" presStyleCnt="5"/>
      <dgm:spPr/>
    </dgm:pt>
    <dgm:pt modelId="{711FF472-5FDD-404E-A469-D3FD9396AFAF}" type="pres">
      <dgm:prSet presAssocID="{0DED7806-27AA-4DBC-B818-35D3EE979533}" presName="root2" presStyleCnt="0"/>
      <dgm:spPr/>
    </dgm:pt>
    <dgm:pt modelId="{B49B619C-D0A4-46FA-A7AE-B772D230BF1D}" type="pres">
      <dgm:prSet presAssocID="{0DED7806-27AA-4DBC-B818-35D3EE979533}" presName="LevelTwoTextNode" presStyleLbl="node3" presStyleIdx="0" presStyleCnt="5" custScaleX="128755">
        <dgm:presLayoutVars>
          <dgm:chPref val="3"/>
        </dgm:presLayoutVars>
      </dgm:prSet>
      <dgm:spPr/>
    </dgm:pt>
    <dgm:pt modelId="{8170B30E-49BB-4BED-B23C-75A527E68B5E}" type="pres">
      <dgm:prSet presAssocID="{0DED7806-27AA-4DBC-B818-35D3EE979533}" presName="level3hierChild" presStyleCnt="0"/>
      <dgm:spPr/>
    </dgm:pt>
    <dgm:pt modelId="{A31A2D53-18FC-4D33-AF4F-B5FA1C1055C6}" type="pres">
      <dgm:prSet presAssocID="{1CFAD591-8985-4968-9636-FB3872B02A08}" presName="conn2-1" presStyleLbl="parChTrans1D2" presStyleIdx="1" presStyleCnt="5"/>
      <dgm:spPr/>
    </dgm:pt>
    <dgm:pt modelId="{C506625F-3B75-4552-B52C-813007065BD3}" type="pres">
      <dgm:prSet presAssocID="{1CFAD591-8985-4968-9636-FB3872B02A08}" presName="connTx" presStyleLbl="parChTrans1D2" presStyleIdx="1" presStyleCnt="5"/>
      <dgm:spPr/>
    </dgm:pt>
    <dgm:pt modelId="{4E1BDA64-81BC-42CF-9052-F24694268C99}" type="pres">
      <dgm:prSet presAssocID="{3050F20C-11C4-412C-9A79-37A9B45B0440}" presName="root2" presStyleCnt="0"/>
      <dgm:spPr/>
    </dgm:pt>
    <dgm:pt modelId="{763E8863-3A3C-4F14-8700-0C5A7D9D2834}" type="pres">
      <dgm:prSet presAssocID="{3050F20C-11C4-412C-9A79-37A9B45B0440}" presName="LevelTwoTextNode" presStyleLbl="node2" presStyleIdx="1" presStyleCnt="5">
        <dgm:presLayoutVars>
          <dgm:chPref val="3"/>
        </dgm:presLayoutVars>
      </dgm:prSet>
      <dgm:spPr/>
    </dgm:pt>
    <dgm:pt modelId="{5133D9E1-C90A-44D5-B8A8-AFC1DF9A9F49}" type="pres">
      <dgm:prSet presAssocID="{3050F20C-11C4-412C-9A79-37A9B45B0440}" presName="level3hierChild" presStyleCnt="0"/>
      <dgm:spPr/>
    </dgm:pt>
    <dgm:pt modelId="{5EB80773-DEF8-4732-A62B-E3294D54FA51}" type="pres">
      <dgm:prSet presAssocID="{78EB9C3E-0C08-4C60-B4FB-B3F602DFC78D}" presName="conn2-1" presStyleLbl="parChTrans1D3" presStyleIdx="1" presStyleCnt="5"/>
      <dgm:spPr/>
    </dgm:pt>
    <dgm:pt modelId="{96BAEF4C-FF80-4C4F-B4D8-D7D399E2B81B}" type="pres">
      <dgm:prSet presAssocID="{78EB9C3E-0C08-4C60-B4FB-B3F602DFC78D}" presName="connTx" presStyleLbl="parChTrans1D3" presStyleIdx="1" presStyleCnt="5"/>
      <dgm:spPr/>
    </dgm:pt>
    <dgm:pt modelId="{62DE1C3F-46C5-485E-87AA-5C42870EB6AC}" type="pres">
      <dgm:prSet presAssocID="{A7237D8D-0AF3-4577-A26F-397687992B27}" presName="root2" presStyleCnt="0"/>
      <dgm:spPr/>
    </dgm:pt>
    <dgm:pt modelId="{D470B33E-FB7B-4AC5-881C-0FA7A7CF2720}" type="pres">
      <dgm:prSet presAssocID="{A7237D8D-0AF3-4577-A26F-397687992B27}" presName="LevelTwoTextNode" presStyleLbl="node3" presStyleIdx="1" presStyleCnt="5" custAng="0" custScaleX="132802">
        <dgm:presLayoutVars>
          <dgm:chPref val="3"/>
        </dgm:presLayoutVars>
      </dgm:prSet>
      <dgm:spPr/>
    </dgm:pt>
    <dgm:pt modelId="{5258A0AF-FD65-4E77-ABF5-E86D74D2A2AA}" type="pres">
      <dgm:prSet presAssocID="{A7237D8D-0AF3-4577-A26F-397687992B27}" presName="level3hierChild" presStyleCnt="0"/>
      <dgm:spPr/>
    </dgm:pt>
    <dgm:pt modelId="{384B33D3-1AE3-47BD-A307-F67E420D8CAA}" type="pres">
      <dgm:prSet presAssocID="{EA4FCED8-E25C-4043-9FBC-F2B018F287D3}" presName="conn2-1" presStyleLbl="parChTrans1D2" presStyleIdx="2" presStyleCnt="5"/>
      <dgm:spPr/>
    </dgm:pt>
    <dgm:pt modelId="{4B82088C-D76A-4776-A2D4-69AE613A5DF7}" type="pres">
      <dgm:prSet presAssocID="{EA4FCED8-E25C-4043-9FBC-F2B018F287D3}" presName="connTx" presStyleLbl="parChTrans1D2" presStyleIdx="2" presStyleCnt="5"/>
      <dgm:spPr/>
    </dgm:pt>
    <dgm:pt modelId="{AA88A1E2-68CA-4AAA-8DD8-C60660C76A6A}" type="pres">
      <dgm:prSet presAssocID="{FB039ED3-ADCA-4608-8CE1-13378D165B6D}" presName="root2" presStyleCnt="0"/>
      <dgm:spPr/>
    </dgm:pt>
    <dgm:pt modelId="{D83368BB-03A2-4716-AC33-FD9B7932CA30}" type="pres">
      <dgm:prSet presAssocID="{FB039ED3-ADCA-4608-8CE1-13378D165B6D}" presName="LevelTwoTextNode" presStyleLbl="node2" presStyleIdx="2" presStyleCnt="5">
        <dgm:presLayoutVars>
          <dgm:chPref val="3"/>
        </dgm:presLayoutVars>
      </dgm:prSet>
      <dgm:spPr/>
    </dgm:pt>
    <dgm:pt modelId="{CEA81ABB-90DF-4442-9F32-388B33B4550A}" type="pres">
      <dgm:prSet presAssocID="{FB039ED3-ADCA-4608-8CE1-13378D165B6D}" presName="level3hierChild" presStyleCnt="0"/>
      <dgm:spPr/>
    </dgm:pt>
    <dgm:pt modelId="{504090EE-9CC6-4B47-866A-96196D80C7FB}" type="pres">
      <dgm:prSet presAssocID="{AD43DE09-8B47-449D-888A-98DE93CDC65B}" presName="conn2-1" presStyleLbl="parChTrans1D3" presStyleIdx="2" presStyleCnt="5"/>
      <dgm:spPr/>
    </dgm:pt>
    <dgm:pt modelId="{B79AEA56-19C4-4808-8F2E-6DC590A9F325}" type="pres">
      <dgm:prSet presAssocID="{AD43DE09-8B47-449D-888A-98DE93CDC65B}" presName="connTx" presStyleLbl="parChTrans1D3" presStyleIdx="2" presStyleCnt="5"/>
      <dgm:spPr/>
    </dgm:pt>
    <dgm:pt modelId="{7320C316-C5D2-4848-8CCD-41F4DA1928F4}" type="pres">
      <dgm:prSet presAssocID="{E4D904C1-1B52-47FD-8821-D82244570A3E}" presName="root2" presStyleCnt="0"/>
      <dgm:spPr/>
    </dgm:pt>
    <dgm:pt modelId="{98724A50-BAC7-42AC-8179-B03EBCC6A3C7}" type="pres">
      <dgm:prSet presAssocID="{E4D904C1-1B52-47FD-8821-D82244570A3E}" presName="LevelTwoTextNode" presStyleLbl="node3" presStyleIdx="2" presStyleCnt="5" custScaleX="132802" custScaleY="129498">
        <dgm:presLayoutVars>
          <dgm:chPref val="3"/>
        </dgm:presLayoutVars>
      </dgm:prSet>
      <dgm:spPr/>
    </dgm:pt>
    <dgm:pt modelId="{4D13733D-9E0A-497E-A242-4FF6A3571779}" type="pres">
      <dgm:prSet presAssocID="{E4D904C1-1B52-47FD-8821-D82244570A3E}" presName="level3hierChild" presStyleCnt="0"/>
      <dgm:spPr/>
    </dgm:pt>
    <dgm:pt modelId="{179AB36B-EDF9-416D-9CCC-C465E2F527FB}" type="pres">
      <dgm:prSet presAssocID="{D170894E-09A7-480F-B434-76829C531AAC}" presName="conn2-1" presStyleLbl="parChTrans1D2" presStyleIdx="3" presStyleCnt="5"/>
      <dgm:spPr/>
    </dgm:pt>
    <dgm:pt modelId="{B682E492-CD6D-47B9-A6A0-4E3EDAAB8BFC}" type="pres">
      <dgm:prSet presAssocID="{D170894E-09A7-480F-B434-76829C531AAC}" presName="connTx" presStyleLbl="parChTrans1D2" presStyleIdx="3" presStyleCnt="5"/>
      <dgm:spPr/>
    </dgm:pt>
    <dgm:pt modelId="{C6A96E12-56D9-4771-8701-A2508285CADB}" type="pres">
      <dgm:prSet presAssocID="{3034F6C0-C400-4044-A3E0-1CF9AE16739D}" presName="root2" presStyleCnt="0"/>
      <dgm:spPr/>
    </dgm:pt>
    <dgm:pt modelId="{87C2EAA6-C5EA-4C92-AE51-E4CA3EFB50FB}" type="pres">
      <dgm:prSet presAssocID="{3034F6C0-C400-4044-A3E0-1CF9AE16739D}" presName="LevelTwoTextNode" presStyleLbl="node2" presStyleIdx="3" presStyleCnt="5">
        <dgm:presLayoutVars>
          <dgm:chPref val="3"/>
        </dgm:presLayoutVars>
      </dgm:prSet>
      <dgm:spPr/>
    </dgm:pt>
    <dgm:pt modelId="{E79CAA48-1A2E-4AFD-B055-F360F6E57839}" type="pres">
      <dgm:prSet presAssocID="{3034F6C0-C400-4044-A3E0-1CF9AE16739D}" presName="level3hierChild" presStyleCnt="0"/>
      <dgm:spPr/>
    </dgm:pt>
    <dgm:pt modelId="{C2813904-A1B9-4C39-B94A-D049BA46C9B4}" type="pres">
      <dgm:prSet presAssocID="{E6AC17C6-257B-45BB-8022-95F9829CA995}" presName="conn2-1" presStyleLbl="parChTrans1D3" presStyleIdx="3" presStyleCnt="5"/>
      <dgm:spPr/>
    </dgm:pt>
    <dgm:pt modelId="{A53B53AD-96AA-4491-9BFA-3062A0723921}" type="pres">
      <dgm:prSet presAssocID="{E6AC17C6-257B-45BB-8022-95F9829CA995}" presName="connTx" presStyleLbl="parChTrans1D3" presStyleIdx="3" presStyleCnt="5"/>
      <dgm:spPr/>
    </dgm:pt>
    <dgm:pt modelId="{51B185F8-A1A8-4F0C-B539-F1179212FCBF}" type="pres">
      <dgm:prSet presAssocID="{81C8EB2B-D0B6-48BE-B762-944609A5902B}" presName="root2" presStyleCnt="0"/>
      <dgm:spPr/>
    </dgm:pt>
    <dgm:pt modelId="{A7EE2A5C-716B-42F2-AE2C-6DADC4ED43A9}" type="pres">
      <dgm:prSet presAssocID="{81C8EB2B-D0B6-48BE-B762-944609A5902B}" presName="LevelTwoTextNode" presStyleLbl="node3" presStyleIdx="3" presStyleCnt="5" custScaleX="131585">
        <dgm:presLayoutVars>
          <dgm:chPref val="3"/>
        </dgm:presLayoutVars>
      </dgm:prSet>
      <dgm:spPr/>
    </dgm:pt>
    <dgm:pt modelId="{5A473D95-5484-4C54-A327-C54958BD287C}" type="pres">
      <dgm:prSet presAssocID="{81C8EB2B-D0B6-48BE-B762-944609A5902B}" presName="level3hierChild" presStyleCnt="0"/>
      <dgm:spPr/>
    </dgm:pt>
    <dgm:pt modelId="{4623DE36-D942-4D94-9E9F-145F6B6E96EA}" type="pres">
      <dgm:prSet presAssocID="{F80D98D5-A256-42BB-99C5-24767784315F}" presName="conn2-1" presStyleLbl="parChTrans1D2" presStyleIdx="4" presStyleCnt="5"/>
      <dgm:spPr/>
    </dgm:pt>
    <dgm:pt modelId="{BA07CAA5-DF61-423D-A488-7E439D6810F8}" type="pres">
      <dgm:prSet presAssocID="{F80D98D5-A256-42BB-99C5-24767784315F}" presName="connTx" presStyleLbl="parChTrans1D2" presStyleIdx="4" presStyleCnt="5"/>
      <dgm:spPr/>
    </dgm:pt>
    <dgm:pt modelId="{215DEB8F-42BC-472A-A1DB-667B1D869D35}" type="pres">
      <dgm:prSet presAssocID="{78EAE97A-441F-452C-BF66-55DF3ABC03F1}" presName="root2" presStyleCnt="0"/>
      <dgm:spPr/>
    </dgm:pt>
    <dgm:pt modelId="{4A22F69A-EF2F-4C92-8184-1ED18FB64DD3}" type="pres">
      <dgm:prSet presAssocID="{78EAE97A-441F-452C-BF66-55DF3ABC03F1}" presName="LevelTwoTextNode" presStyleLbl="node2" presStyleIdx="4" presStyleCnt="5">
        <dgm:presLayoutVars>
          <dgm:chPref val="3"/>
        </dgm:presLayoutVars>
      </dgm:prSet>
      <dgm:spPr/>
    </dgm:pt>
    <dgm:pt modelId="{050BD6D1-21D6-49E7-BC15-D8FF8420F2E1}" type="pres">
      <dgm:prSet presAssocID="{78EAE97A-441F-452C-BF66-55DF3ABC03F1}" presName="level3hierChild" presStyleCnt="0"/>
      <dgm:spPr/>
    </dgm:pt>
    <dgm:pt modelId="{33B76AA2-41C4-436A-A5CA-6D5180E4EC7B}" type="pres">
      <dgm:prSet presAssocID="{4AF6BE09-CEA5-416E-8FED-8DE85B522856}" presName="conn2-1" presStyleLbl="parChTrans1D3" presStyleIdx="4" presStyleCnt="5"/>
      <dgm:spPr/>
    </dgm:pt>
    <dgm:pt modelId="{80611DE1-701C-48AC-BE50-738C3A569D90}" type="pres">
      <dgm:prSet presAssocID="{4AF6BE09-CEA5-416E-8FED-8DE85B522856}" presName="connTx" presStyleLbl="parChTrans1D3" presStyleIdx="4" presStyleCnt="5"/>
      <dgm:spPr/>
    </dgm:pt>
    <dgm:pt modelId="{0755DD63-78BB-438C-B10F-518E1811A548}" type="pres">
      <dgm:prSet presAssocID="{349B6F53-3C94-4235-9191-919129AB044A}" presName="root2" presStyleCnt="0"/>
      <dgm:spPr/>
    </dgm:pt>
    <dgm:pt modelId="{E11C90C4-CEAC-432F-B593-B51665EB4A1A}" type="pres">
      <dgm:prSet presAssocID="{349B6F53-3C94-4235-9191-919129AB044A}" presName="LevelTwoTextNode" presStyleLbl="node3" presStyleIdx="4" presStyleCnt="5" custScaleX="126321">
        <dgm:presLayoutVars>
          <dgm:chPref val="3"/>
        </dgm:presLayoutVars>
      </dgm:prSet>
      <dgm:spPr/>
    </dgm:pt>
    <dgm:pt modelId="{439016BE-5602-4352-BC75-96062806AA7D}" type="pres">
      <dgm:prSet presAssocID="{349B6F53-3C94-4235-9191-919129AB044A}" presName="level3hierChild" presStyleCnt="0"/>
      <dgm:spPr/>
    </dgm:pt>
  </dgm:ptLst>
  <dgm:cxnLst>
    <dgm:cxn modelId="{91A1E803-662E-4D1B-8E7A-900047151991}" type="presOf" srcId="{EA4FCED8-E25C-4043-9FBC-F2B018F287D3}" destId="{4B82088C-D76A-4776-A2D4-69AE613A5DF7}" srcOrd="1" destOrd="0" presId="urn:microsoft.com/office/officeart/2008/layout/HorizontalMultiLevelHierarchy"/>
    <dgm:cxn modelId="{F896E604-46C8-4044-9E86-0E76F428C4E3}" type="presOf" srcId="{F80D98D5-A256-42BB-99C5-24767784315F}" destId="{BA07CAA5-DF61-423D-A488-7E439D6810F8}" srcOrd="1" destOrd="0" presId="urn:microsoft.com/office/officeart/2008/layout/HorizontalMultiLevelHierarchy"/>
    <dgm:cxn modelId="{476C650A-5064-42E2-BE3A-87D2D19A5772}" type="presOf" srcId="{3050F20C-11C4-412C-9A79-37A9B45B0440}" destId="{763E8863-3A3C-4F14-8700-0C5A7D9D2834}" srcOrd="0" destOrd="0" presId="urn:microsoft.com/office/officeart/2008/layout/HorizontalMultiLevelHierarchy"/>
    <dgm:cxn modelId="{81A8211D-F533-4851-B003-7C548CA63092}" srcId="{78EAE97A-441F-452C-BF66-55DF3ABC03F1}" destId="{349B6F53-3C94-4235-9191-919129AB044A}" srcOrd="0" destOrd="0" parTransId="{4AF6BE09-CEA5-416E-8FED-8DE85B522856}" sibTransId="{C268640C-B08A-43C0-AB6D-9EB23E2A79FB}"/>
    <dgm:cxn modelId="{301F6F26-E5AF-4BC0-B498-1347BF0D71D5}" type="presOf" srcId="{78EAE97A-441F-452C-BF66-55DF3ABC03F1}" destId="{4A22F69A-EF2F-4C92-8184-1ED18FB64DD3}" srcOrd="0" destOrd="0" presId="urn:microsoft.com/office/officeart/2008/layout/HorizontalMultiLevelHierarchy"/>
    <dgm:cxn modelId="{A5B72429-D514-4824-B271-EE775323EA57}" srcId="{D5ECCA91-454C-4BFB-A919-DF4ADEB77E4E}" destId="{78EAE97A-441F-452C-BF66-55DF3ABC03F1}" srcOrd="4" destOrd="0" parTransId="{F80D98D5-A256-42BB-99C5-24767784315F}" sibTransId="{3EB0E587-5DEA-43D6-A332-E35A1C3DF664}"/>
    <dgm:cxn modelId="{C8DDD329-6BBE-45AE-A08F-8A2F21EF8B8D}" type="presOf" srcId="{0DED7806-27AA-4DBC-B818-35D3EE979533}" destId="{B49B619C-D0A4-46FA-A7AE-B772D230BF1D}" srcOrd="0" destOrd="0" presId="urn:microsoft.com/office/officeart/2008/layout/HorizontalMultiLevelHierarchy"/>
    <dgm:cxn modelId="{71F04D33-CE69-4789-96EE-B487D4A2FD47}" type="presOf" srcId="{3DACAF40-40F1-4F07-B4EA-682C74907F1B}" destId="{58B82C56-B292-4649-8733-FD6B0EA6E7E9}" srcOrd="1" destOrd="0" presId="urn:microsoft.com/office/officeart/2008/layout/HorizontalMultiLevelHierarchy"/>
    <dgm:cxn modelId="{A4B86E34-1608-4E52-A14D-9211FA1C114D}" srcId="{D5ECCA91-454C-4BFB-A919-DF4ADEB77E4E}" destId="{A586DD75-EDF9-423D-9B2F-379561FBB62E}" srcOrd="0" destOrd="0" parTransId="{3DACAF40-40F1-4F07-B4EA-682C74907F1B}" sibTransId="{46232D02-A3FE-4C14-B2D8-2CA529DE8C19}"/>
    <dgm:cxn modelId="{D1080F3D-AA35-4AC7-9C9D-DB1BF604D510}" srcId="{A586DD75-EDF9-423D-9B2F-379561FBB62E}" destId="{0DED7806-27AA-4DBC-B818-35D3EE979533}" srcOrd="0" destOrd="0" parTransId="{8281D629-0676-4568-92E4-59D109A78301}" sibTransId="{9086FE43-EB09-4937-AFF8-EAD0A6DCA2FD}"/>
    <dgm:cxn modelId="{42E4313D-E771-4292-8471-B5BF5C6727BD}" srcId="{3050F20C-11C4-412C-9A79-37A9B45B0440}" destId="{A7237D8D-0AF3-4577-A26F-397687992B27}" srcOrd="0" destOrd="0" parTransId="{78EB9C3E-0C08-4C60-B4FB-B3F602DFC78D}" sibTransId="{5AA03361-851E-4A0F-A1E8-E952B585F45D}"/>
    <dgm:cxn modelId="{FA86C85B-6102-4EA6-B406-A5B81E1303D3}" type="presOf" srcId="{349B6F53-3C94-4235-9191-919129AB044A}" destId="{E11C90C4-CEAC-432F-B593-B51665EB4A1A}" srcOrd="0" destOrd="0" presId="urn:microsoft.com/office/officeart/2008/layout/HorizontalMultiLevelHierarchy"/>
    <dgm:cxn modelId="{3E3A4945-8E26-4743-A22C-171E3135122A}" type="presOf" srcId="{8281D629-0676-4568-92E4-59D109A78301}" destId="{719DCD8F-9132-4D93-AEA3-8C6EB64DF742}" srcOrd="1" destOrd="0" presId="urn:microsoft.com/office/officeart/2008/layout/HorizontalMultiLevelHierarchy"/>
    <dgm:cxn modelId="{8D3F3346-475E-4EF8-9EA5-86FEBDC69D47}" srcId="{D5ECCA91-454C-4BFB-A919-DF4ADEB77E4E}" destId="{FB039ED3-ADCA-4608-8CE1-13378D165B6D}" srcOrd="2" destOrd="0" parTransId="{EA4FCED8-E25C-4043-9FBC-F2B018F287D3}" sibTransId="{9819E76B-D4D8-47F1-8C6B-6CE3F9B9DE57}"/>
    <dgm:cxn modelId="{20B04C66-9323-470D-BC60-122DC51544F5}" type="presOf" srcId="{F80D98D5-A256-42BB-99C5-24767784315F}" destId="{4623DE36-D942-4D94-9E9F-145F6B6E96EA}" srcOrd="0" destOrd="0" presId="urn:microsoft.com/office/officeart/2008/layout/HorizontalMultiLevelHierarchy"/>
    <dgm:cxn modelId="{50FD2D48-E42F-43CD-8A77-D95A9E138EFD}" type="presOf" srcId="{78EB9C3E-0C08-4C60-B4FB-B3F602DFC78D}" destId="{5EB80773-DEF8-4732-A62B-E3294D54FA51}" srcOrd="0" destOrd="0" presId="urn:microsoft.com/office/officeart/2008/layout/HorizontalMultiLevelHierarchy"/>
    <dgm:cxn modelId="{A206BA69-BB9D-4FEB-9025-375D6AB4968E}" type="presOf" srcId="{FB039ED3-ADCA-4608-8CE1-13378D165B6D}" destId="{D83368BB-03A2-4716-AC33-FD9B7932CA30}" srcOrd="0" destOrd="0" presId="urn:microsoft.com/office/officeart/2008/layout/HorizontalMultiLevelHierarchy"/>
    <dgm:cxn modelId="{3E1CA64B-5CBD-4D17-8D5C-F15D8B7AF547}" type="presOf" srcId="{D170894E-09A7-480F-B434-76829C531AAC}" destId="{B682E492-CD6D-47B9-A6A0-4E3EDAAB8BFC}" srcOrd="1" destOrd="0" presId="urn:microsoft.com/office/officeart/2008/layout/HorizontalMultiLevelHierarchy"/>
    <dgm:cxn modelId="{6DECC66C-3A86-42CD-BDB0-6CC350D16C9C}" type="presOf" srcId="{D5ECCA91-454C-4BFB-A919-DF4ADEB77E4E}" destId="{6005CD1B-1D45-42D4-9614-68F97D032446}" srcOrd="0" destOrd="0" presId="urn:microsoft.com/office/officeart/2008/layout/HorizontalMultiLevelHierarchy"/>
    <dgm:cxn modelId="{FC9CAA4D-AF72-4346-AB8F-644BC8E4D289}" type="presOf" srcId="{3034F6C0-C400-4044-A3E0-1CF9AE16739D}" destId="{87C2EAA6-C5EA-4C92-AE51-E4CA3EFB50FB}" srcOrd="0" destOrd="0" presId="urn:microsoft.com/office/officeart/2008/layout/HorizontalMultiLevelHierarchy"/>
    <dgm:cxn modelId="{F6A3AA54-88E3-4A2D-A919-393961B014EE}" type="presOf" srcId="{4AF6BE09-CEA5-416E-8FED-8DE85B522856}" destId="{33B76AA2-41C4-436A-A5CA-6D5180E4EC7B}" srcOrd="0" destOrd="0" presId="urn:microsoft.com/office/officeart/2008/layout/HorizontalMultiLevelHierarchy"/>
    <dgm:cxn modelId="{FE351278-1117-4882-A0DD-936516C42A31}" type="presOf" srcId="{AD43DE09-8B47-449D-888A-98DE93CDC65B}" destId="{504090EE-9CC6-4B47-866A-96196D80C7FB}" srcOrd="0" destOrd="0" presId="urn:microsoft.com/office/officeart/2008/layout/HorizontalMultiLevelHierarchy"/>
    <dgm:cxn modelId="{EF2C4C59-57F8-4B9E-BDB2-65C7754EFA4D}" type="presOf" srcId="{3DACAF40-40F1-4F07-B4EA-682C74907F1B}" destId="{6E788D2A-A9D1-442C-AAA4-32A10D0DE7CA}" srcOrd="0" destOrd="0" presId="urn:microsoft.com/office/officeart/2008/layout/HorizontalMultiLevelHierarchy"/>
    <dgm:cxn modelId="{6F4AE47A-F7E2-4505-9B54-2323BB655903}" srcId="{D5ECCA91-454C-4BFB-A919-DF4ADEB77E4E}" destId="{3034F6C0-C400-4044-A3E0-1CF9AE16739D}" srcOrd="3" destOrd="0" parTransId="{D170894E-09A7-480F-B434-76829C531AAC}" sibTransId="{3FD8E64D-A2A5-4718-A2C4-085CCAC029D1}"/>
    <dgm:cxn modelId="{D20BB582-AF2F-4F09-BD1D-9E1652BE3FF7}" type="presOf" srcId="{1CFAD591-8985-4968-9636-FB3872B02A08}" destId="{A31A2D53-18FC-4D33-AF4F-B5FA1C1055C6}" srcOrd="0" destOrd="0" presId="urn:microsoft.com/office/officeart/2008/layout/HorizontalMultiLevelHierarchy"/>
    <dgm:cxn modelId="{54DD458B-CAE3-4C3E-8969-4E892D886487}" type="presOf" srcId="{E6AC17C6-257B-45BB-8022-95F9829CA995}" destId="{C2813904-A1B9-4C39-B94A-D049BA46C9B4}" srcOrd="0" destOrd="0" presId="urn:microsoft.com/office/officeart/2008/layout/HorizontalMultiLevelHierarchy"/>
    <dgm:cxn modelId="{3FD59F8B-D6C7-4778-AD83-BDA578D08A80}" type="presOf" srcId="{4AF6BE09-CEA5-416E-8FED-8DE85B522856}" destId="{80611DE1-701C-48AC-BE50-738C3A569D90}" srcOrd="1" destOrd="0" presId="urn:microsoft.com/office/officeart/2008/layout/HorizontalMultiLevelHierarchy"/>
    <dgm:cxn modelId="{69BB0192-3C1C-42F4-8066-757A6A3B0623}" srcId="{D5ECCA91-454C-4BFB-A919-DF4ADEB77E4E}" destId="{3050F20C-11C4-412C-9A79-37A9B45B0440}" srcOrd="1" destOrd="0" parTransId="{1CFAD591-8985-4968-9636-FB3872B02A08}" sibTransId="{C18614C3-BA28-4FF6-8786-4044C1D2C943}"/>
    <dgm:cxn modelId="{AF0A1C97-8ED2-4238-9928-0D60E93A83BA}" type="presOf" srcId="{AD43DE09-8B47-449D-888A-98DE93CDC65B}" destId="{B79AEA56-19C4-4808-8F2E-6DC590A9F325}" srcOrd="1" destOrd="0" presId="urn:microsoft.com/office/officeart/2008/layout/HorizontalMultiLevelHierarchy"/>
    <dgm:cxn modelId="{9ACB2399-BF93-4942-9F47-BFED10C4D6F0}" type="presOf" srcId="{EA4FCED8-E25C-4043-9FBC-F2B018F287D3}" destId="{384B33D3-1AE3-47BD-A307-F67E420D8CAA}" srcOrd="0" destOrd="0" presId="urn:microsoft.com/office/officeart/2008/layout/HorizontalMultiLevelHierarchy"/>
    <dgm:cxn modelId="{9D0BFCA0-DB1C-4E61-8C65-24DC31B28561}" type="presOf" srcId="{81C8EB2B-D0B6-48BE-B762-944609A5902B}" destId="{A7EE2A5C-716B-42F2-AE2C-6DADC4ED43A9}" srcOrd="0" destOrd="0" presId="urn:microsoft.com/office/officeart/2008/layout/HorizontalMultiLevelHierarchy"/>
    <dgm:cxn modelId="{2F1682A7-FCE1-438A-8BB7-F002983EA46C}" srcId="{FB039ED3-ADCA-4608-8CE1-13378D165B6D}" destId="{E4D904C1-1B52-47FD-8821-D82244570A3E}" srcOrd="0" destOrd="0" parTransId="{AD43DE09-8B47-449D-888A-98DE93CDC65B}" sibTransId="{0B85E513-6A82-43C5-8A78-65C570C9ADE7}"/>
    <dgm:cxn modelId="{F69009AD-A71D-430C-B1DD-165E5871A46D}" type="presOf" srcId="{8281D629-0676-4568-92E4-59D109A78301}" destId="{2EF63EE6-E8A4-44DA-B3B7-48FE32722FC6}" srcOrd="0" destOrd="0" presId="urn:microsoft.com/office/officeart/2008/layout/HorizontalMultiLevelHierarchy"/>
    <dgm:cxn modelId="{24F31AAF-0D36-4F03-B027-324B5B5F4526}" srcId="{3034F6C0-C400-4044-A3E0-1CF9AE16739D}" destId="{81C8EB2B-D0B6-48BE-B762-944609A5902B}" srcOrd="0" destOrd="0" parTransId="{E6AC17C6-257B-45BB-8022-95F9829CA995}" sibTransId="{CFF943B4-1E96-4BBA-9F66-DEAD202C7BBF}"/>
    <dgm:cxn modelId="{78FF46BE-2B8E-4B4F-9DF8-63C8FF79CCAC}" type="presOf" srcId="{E4D904C1-1B52-47FD-8821-D82244570A3E}" destId="{98724A50-BAC7-42AC-8179-B03EBCC6A3C7}" srcOrd="0" destOrd="0" presId="urn:microsoft.com/office/officeart/2008/layout/HorizontalMultiLevelHierarchy"/>
    <dgm:cxn modelId="{8A44F6BF-BA38-4B35-AE07-ADA74ED5EAC6}" type="presOf" srcId="{3FDBCF5A-D9ED-4F0A-8312-1927C2CCA5EF}" destId="{BE355E71-D3C4-4FE8-BD07-DA71383B8221}" srcOrd="0" destOrd="0" presId="urn:microsoft.com/office/officeart/2008/layout/HorizontalMultiLevelHierarchy"/>
    <dgm:cxn modelId="{31EF23CE-7672-4882-AB5C-F2348080E44F}" srcId="{3FDBCF5A-D9ED-4F0A-8312-1927C2CCA5EF}" destId="{D5ECCA91-454C-4BFB-A919-DF4ADEB77E4E}" srcOrd="0" destOrd="0" parTransId="{D5AE1381-CC3D-41C2-B714-335FBD5DEA66}" sibTransId="{EA15C375-E1B7-4911-93AD-2E9358827AD2}"/>
    <dgm:cxn modelId="{D03DCED1-66E1-4DAD-B649-3CA5632396E8}" type="presOf" srcId="{D170894E-09A7-480F-B434-76829C531AAC}" destId="{179AB36B-EDF9-416D-9CCC-C465E2F527FB}" srcOrd="0" destOrd="0" presId="urn:microsoft.com/office/officeart/2008/layout/HorizontalMultiLevelHierarchy"/>
    <dgm:cxn modelId="{9CB0BCD3-B737-4B2F-8427-2AF7CC58C435}" type="presOf" srcId="{1CFAD591-8985-4968-9636-FB3872B02A08}" destId="{C506625F-3B75-4552-B52C-813007065BD3}" srcOrd="1" destOrd="0" presId="urn:microsoft.com/office/officeart/2008/layout/HorizontalMultiLevelHierarchy"/>
    <dgm:cxn modelId="{0E64E5D5-E764-474D-B4FB-69270FDEE3E9}" type="presOf" srcId="{E6AC17C6-257B-45BB-8022-95F9829CA995}" destId="{A53B53AD-96AA-4491-9BFA-3062A0723921}" srcOrd="1" destOrd="0" presId="urn:microsoft.com/office/officeart/2008/layout/HorizontalMultiLevelHierarchy"/>
    <dgm:cxn modelId="{A55A43D9-FAC7-4BA2-9466-B36842793718}" type="presOf" srcId="{A586DD75-EDF9-423D-9B2F-379561FBB62E}" destId="{1F14DAA0-767B-4465-8467-6F30F80F082C}" srcOrd="0" destOrd="0" presId="urn:microsoft.com/office/officeart/2008/layout/HorizontalMultiLevelHierarchy"/>
    <dgm:cxn modelId="{EC4F24DC-9E76-4F8F-AD9A-2EA25A72A99F}" type="presOf" srcId="{78EB9C3E-0C08-4C60-B4FB-B3F602DFC78D}" destId="{96BAEF4C-FF80-4C4F-B4D8-D7D399E2B81B}" srcOrd="1" destOrd="0" presId="urn:microsoft.com/office/officeart/2008/layout/HorizontalMultiLevelHierarchy"/>
    <dgm:cxn modelId="{2034DEE6-FD39-483E-B53B-EDFD84A38EEA}" type="presOf" srcId="{A7237D8D-0AF3-4577-A26F-397687992B27}" destId="{D470B33E-FB7B-4AC5-881C-0FA7A7CF2720}" srcOrd="0" destOrd="0" presId="urn:microsoft.com/office/officeart/2008/layout/HorizontalMultiLevelHierarchy"/>
    <dgm:cxn modelId="{54794B6C-8D86-4793-B12A-D072E2E0CD11}" type="presParOf" srcId="{BE355E71-D3C4-4FE8-BD07-DA71383B8221}" destId="{7B57D65B-2159-47D3-A6B7-9D9539C1E7E8}" srcOrd="0" destOrd="0" presId="urn:microsoft.com/office/officeart/2008/layout/HorizontalMultiLevelHierarchy"/>
    <dgm:cxn modelId="{96437998-5E03-423E-9888-2A1DF8B456E0}" type="presParOf" srcId="{7B57D65B-2159-47D3-A6B7-9D9539C1E7E8}" destId="{6005CD1B-1D45-42D4-9614-68F97D032446}" srcOrd="0" destOrd="0" presId="urn:microsoft.com/office/officeart/2008/layout/HorizontalMultiLevelHierarchy"/>
    <dgm:cxn modelId="{AE9A5600-0ADA-41DF-9404-2737CBC29973}" type="presParOf" srcId="{7B57D65B-2159-47D3-A6B7-9D9539C1E7E8}" destId="{AD91A149-D252-4718-A9E4-61C1E02D1861}" srcOrd="1" destOrd="0" presId="urn:microsoft.com/office/officeart/2008/layout/HorizontalMultiLevelHierarchy"/>
    <dgm:cxn modelId="{96007299-F0B6-48E8-A58B-324E09AD2B57}" type="presParOf" srcId="{AD91A149-D252-4718-A9E4-61C1E02D1861}" destId="{6E788D2A-A9D1-442C-AAA4-32A10D0DE7CA}" srcOrd="0" destOrd="0" presId="urn:microsoft.com/office/officeart/2008/layout/HorizontalMultiLevelHierarchy"/>
    <dgm:cxn modelId="{06904DE7-1E31-4A95-9447-228910347E79}" type="presParOf" srcId="{6E788D2A-A9D1-442C-AAA4-32A10D0DE7CA}" destId="{58B82C56-B292-4649-8733-FD6B0EA6E7E9}" srcOrd="0" destOrd="0" presId="urn:microsoft.com/office/officeart/2008/layout/HorizontalMultiLevelHierarchy"/>
    <dgm:cxn modelId="{6E07EACF-A5B1-49DD-9C4A-D7F36B23104D}" type="presParOf" srcId="{AD91A149-D252-4718-A9E4-61C1E02D1861}" destId="{CA2BD37F-B8F1-44B0-B828-5CFBEEA10B36}" srcOrd="1" destOrd="0" presId="urn:microsoft.com/office/officeart/2008/layout/HorizontalMultiLevelHierarchy"/>
    <dgm:cxn modelId="{A25340DF-6AD5-4045-96AF-0F87060022FC}" type="presParOf" srcId="{CA2BD37F-B8F1-44B0-B828-5CFBEEA10B36}" destId="{1F14DAA0-767B-4465-8467-6F30F80F082C}" srcOrd="0" destOrd="0" presId="urn:microsoft.com/office/officeart/2008/layout/HorizontalMultiLevelHierarchy"/>
    <dgm:cxn modelId="{06511E02-3F6F-43B9-8FD1-DD7B76051E44}" type="presParOf" srcId="{CA2BD37F-B8F1-44B0-B828-5CFBEEA10B36}" destId="{8EA6913B-2223-4831-83DE-16C1BA17A49F}" srcOrd="1" destOrd="0" presId="urn:microsoft.com/office/officeart/2008/layout/HorizontalMultiLevelHierarchy"/>
    <dgm:cxn modelId="{107A7405-3E09-4E93-9764-87693858EF02}" type="presParOf" srcId="{8EA6913B-2223-4831-83DE-16C1BA17A49F}" destId="{2EF63EE6-E8A4-44DA-B3B7-48FE32722FC6}" srcOrd="0" destOrd="0" presId="urn:microsoft.com/office/officeart/2008/layout/HorizontalMultiLevelHierarchy"/>
    <dgm:cxn modelId="{8E72A58D-0915-440B-AEFB-D0E26B599A9F}" type="presParOf" srcId="{2EF63EE6-E8A4-44DA-B3B7-48FE32722FC6}" destId="{719DCD8F-9132-4D93-AEA3-8C6EB64DF742}" srcOrd="0" destOrd="0" presId="urn:microsoft.com/office/officeart/2008/layout/HorizontalMultiLevelHierarchy"/>
    <dgm:cxn modelId="{5B49E1B7-D11F-4C1D-8C37-80B169E227FA}" type="presParOf" srcId="{8EA6913B-2223-4831-83DE-16C1BA17A49F}" destId="{711FF472-5FDD-404E-A469-D3FD9396AFAF}" srcOrd="1" destOrd="0" presId="urn:microsoft.com/office/officeart/2008/layout/HorizontalMultiLevelHierarchy"/>
    <dgm:cxn modelId="{3567CAC2-3F70-4834-805C-322F40AA27CB}" type="presParOf" srcId="{711FF472-5FDD-404E-A469-D3FD9396AFAF}" destId="{B49B619C-D0A4-46FA-A7AE-B772D230BF1D}" srcOrd="0" destOrd="0" presId="urn:microsoft.com/office/officeart/2008/layout/HorizontalMultiLevelHierarchy"/>
    <dgm:cxn modelId="{8759027B-2A80-4082-B91D-2F49EEE2E676}" type="presParOf" srcId="{711FF472-5FDD-404E-A469-D3FD9396AFAF}" destId="{8170B30E-49BB-4BED-B23C-75A527E68B5E}" srcOrd="1" destOrd="0" presId="urn:microsoft.com/office/officeart/2008/layout/HorizontalMultiLevelHierarchy"/>
    <dgm:cxn modelId="{27621809-39A1-43B5-9357-067051615608}" type="presParOf" srcId="{AD91A149-D252-4718-A9E4-61C1E02D1861}" destId="{A31A2D53-18FC-4D33-AF4F-B5FA1C1055C6}" srcOrd="2" destOrd="0" presId="urn:microsoft.com/office/officeart/2008/layout/HorizontalMultiLevelHierarchy"/>
    <dgm:cxn modelId="{6A0420C8-B03B-449A-A5F8-006DE5DC6D68}" type="presParOf" srcId="{A31A2D53-18FC-4D33-AF4F-B5FA1C1055C6}" destId="{C506625F-3B75-4552-B52C-813007065BD3}" srcOrd="0" destOrd="0" presId="urn:microsoft.com/office/officeart/2008/layout/HorizontalMultiLevelHierarchy"/>
    <dgm:cxn modelId="{89BB2879-255A-466E-9A74-B5DE4306DFDB}" type="presParOf" srcId="{AD91A149-D252-4718-A9E4-61C1E02D1861}" destId="{4E1BDA64-81BC-42CF-9052-F24694268C99}" srcOrd="3" destOrd="0" presId="urn:microsoft.com/office/officeart/2008/layout/HorizontalMultiLevelHierarchy"/>
    <dgm:cxn modelId="{5C2CA4C6-F36D-4C8F-BC74-AB5FD273E898}" type="presParOf" srcId="{4E1BDA64-81BC-42CF-9052-F24694268C99}" destId="{763E8863-3A3C-4F14-8700-0C5A7D9D2834}" srcOrd="0" destOrd="0" presId="urn:microsoft.com/office/officeart/2008/layout/HorizontalMultiLevelHierarchy"/>
    <dgm:cxn modelId="{48AFAB51-4918-474D-A516-E133A3794A2E}" type="presParOf" srcId="{4E1BDA64-81BC-42CF-9052-F24694268C99}" destId="{5133D9E1-C90A-44D5-B8A8-AFC1DF9A9F49}" srcOrd="1" destOrd="0" presId="urn:microsoft.com/office/officeart/2008/layout/HorizontalMultiLevelHierarchy"/>
    <dgm:cxn modelId="{BB1BEF24-98FC-433F-89B4-30C8D42C5605}" type="presParOf" srcId="{5133D9E1-C90A-44D5-B8A8-AFC1DF9A9F49}" destId="{5EB80773-DEF8-4732-A62B-E3294D54FA51}" srcOrd="0" destOrd="0" presId="urn:microsoft.com/office/officeart/2008/layout/HorizontalMultiLevelHierarchy"/>
    <dgm:cxn modelId="{510B5195-5CC4-4126-927C-1CF832F744A5}" type="presParOf" srcId="{5EB80773-DEF8-4732-A62B-E3294D54FA51}" destId="{96BAEF4C-FF80-4C4F-B4D8-D7D399E2B81B}" srcOrd="0" destOrd="0" presId="urn:microsoft.com/office/officeart/2008/layout/HorizontalMultiLevelHierarchy"/>
    <dgm:cxn modelId="{B628069A-7928-438E-9B79-1305099E6571}" type="presParOf" srcId="{5133D9E1-C90A-44D5-B8A8-AFC1DF9A9F49}" destId="{62DE1C3F-46C5-485E-87AA-5C42870EB6AC}" srcOrd="1" destOrd="0" presId="urn:microsoft.com/office/officeart/2008/layout/HorizontalMultiLevelHierarchy"/>
    <dgm:cxn modelId="{5E1135EF-3EE2-4247-9AF1-B536E538798E}" type="presParOf" srcId="{62DE1C3F-46C5-485E-87AA-5C42870EB6AC}" destId="{D470B33E-FB7B-4AC5-881C-0FA7A7CF2720}" srcOrd="0" destOrd="0" presId="urn:microsoft.com/office/officeart/2008/layout/HorizontalMultiLevelHierarchy"/>
    <dgm:cxn modelId="{22E4F56D-2BE3-48CF-B4FF-4E00687787EE}" type="presParOf" srcId="{62DE1C3F-46C5-485E-87AA-5C42870EB6AC}" destId="{5258A0AF-FD65-4E77-ABF5-E86D74D2A2AA}" srcOrd="1" destOrd="0" presId="urn:microsoft.com/office/officeart/2008/layout/HorizontalMultiLevelHierarchy"/>
    <dgm:cxn modelId="{43861B59-46C1-4E6C-930A-DD0436085005}" type="presParOf" srcId="{AD91A149-D252-4718-A9E4-61C1E02D1861}" destId="{384B33D3-1AE3-47BD-A307-F67E420D8CAA}" srcOrd="4" destOrd="0" presId="urn:microsoft.com/office/officeart/2008/layout/HorizontalMultiLevelHierarchy"/>
    <dgm:cxn modelId="{54DFC99A-2242-4070-8C37-5F515208F7C3}" type="presParOf" srcId="{384B33D3-1AE3-47BD-A307-F67E420D8CAA}" destId="{4B82088C-D76A-4776-A2D4-69AE613A5DF7}" srcOrd="0" destOrd="0" presId="urn:microsoft.com/office/officeart/2008/layout/HorizontalMultiLevelHierarchy"/>
    <dgm:cxn modelId="{09C663C6-749C-4D0F-B3E9-D7D2088A26B2}" type="presParOf" srcId="{AD91A149-D252-4718-A9E4-61C1E02D1861}" destId="{AA88A1E2-68CA-4AAA-8DD8-C60660C76A6A}" srcOrd="5" destOrd="0" presId="urn:microsoft.com/office/officeart/2008/layout/HorizontalMultiLevelHierarchy"/>
    <dgm:cxn modelId="{F99111B2-0F92-4397-929F-10F6D68C12AD}" type="presParOf" srcId="{AA88A1E2-68CA-4AAA-8DD8-C60660C76A6A}" destId="{D83368BB-03A2-4716-AC33-FD9B7932CA30}" srcOrd="0" destOrd="0" presId="urn:microsoft.com/office/officeart/2008/layout/HorizontalMultiLevelHierarchy"/>
    <dgm:cxn modelId="{75007CF8-CFEA-464E-916A-B98CA202D47D}" type="presParOf" srcId="{AA88A1E2-68CA-4AAA-8DD8-C60660C76A6A}" destId="{CEA81ABB-90DF-4442-9F32-388B33B4550A}" srcOrd="1" destOrd="0" presId="urn:microsoft.com/office/officeart/2008/layout/HorizontalMultiLevelHierarchy"/>
    <dgm:cxn modelId="{35E5FC21-868F-49AF-83B7-8A264C8E3E85}" type="presParOf" srcId="{CEA81ABB-90DF-4442-9F32-388B33B4550A}" destId="{504090EE-9CC6-4B47-866A-96196D80C7FB}" srcOrd="0" destOrd="0" presId="urn:microsoft.com/office/officeart/2008/layout/HorizontalMultiLevelHierarchy"/>
    <dgm:cxn modelId="{77A3ABF7-F8C8-4670-B9ED-B5E177C0F3C4}" type="presParOf" srcId="{504090EE-9CC6-4B47-866A-96196D80C7FB}" destId="{B79AEA56-19C4-4808-8F2E-6DC590A9F325}" srcOrd="0" destOrd="0" presId="urn:microsoft.com/office/officeart/2008/layout/HorizontalMultiLevelHierarchy"/>
    <dgm:cxn modelId="{88A3C26C-4B11-4D80-80A0-AD4A92E954E6}" type="presParOf" srcId="{CEA81ABB-90DF-4442-9F32-388B33B4550A}" destId="{7320C316-C5D2-4848-8CCD-41F4DA1928F4}" srcOrd="1" destOrd="0" presId="urn:microsoft.com/office/officeart/2008/layout/HorizontalMultiLevelHierarchy"/>
    <dgm:cxn modelId="{9294F6F5-BC2E-4985-8A62-C64D8C81C434}" type="presParOf" srcId="{7320C316-C5D2-4848-8CCD-41F4DA1928F4}" destId="{98724A50-BAC7-42AC-8179-B03EBCC6A3C7}" srcOrd="0" destOrd="0" presId="urn:microsoft.com/office/officeart/2008/layout/HorizontalMultiLevelHierarchy"/>
    <dgm:cxn modelId="{571A7E1E-0187-400D-9D12-9E71395C7618}" type="presParOf" srcId="{7320C316-C5D2-4848-8CCD-41F4DA1928F4}" destId="{4D13733D-9E0A-497E-A242-4FF6A3571779}" srcOrd="1" destOrd="0" presId="urn:microsoft.com/office/officeart/2008/layout/HorizontalMultiLevelHierarchy"/>
    <dgm:cxn modelId="{D0EA1097-7D0D-4E2B-BE25-339EC66B5141}" type="presParOf" srcId="{AD91A149-D252-4718-A9E4-61C1E02D1861}" destId="{179AB36B-EDF9-416D-9CCC-C465E2F527FB}" srcOrd="6" destOrd="0" presId="urn:microsoft.com/office/officeart/2008/layout/HorizontalMultiLevelHierarchy"/>
    <dgm:cxn modelId="{C43C8956-49CB-44B9-A632-049CF4208DC3}" type="presParOf" srcId="{179AB36B-EDF9-416D-9CCC-C465E2F527FB}" destId="{B682E492-CD6D-47B9-A6A0-4E3EDAAB8BFC}" srcOrd="0" destOrd="0" presId="urn:microsoft.com/office/officeart/2008/layout/HorizontalMultiLevelHierarchy"/>
    <dgm:cxn modelId="{3FFB03E1-613F-4081-9059-C428D9DF83CE}" type="presParOf" srcId="{AD91A149-D252-4718-A9E4-61C1E02D1861}" destId="{C6A96E12-56D9-4771-8701-A2508285CADB}" srcOrd="7" destOrd="0" presId="urn:microsoft.com/office/officeart/2008/layout/HorizontalMultiLevelHierarchy"/>
    <dgm:cxn modelId="{BDC8AA7C-C7B0-4E69-9C9D-77B30583A66E}" type="presParOf" srcId="{C6A96E12-56D9-4771-8701-A2508285CADB}" destId="{87C2EAA6-C5EA-4C92-AE51-E4CA3EFB50FB}" srcOrd="0" destOrd="0" presId="urn:microsoft.com/office/officeart/2008/layout/HorizontalMultiLevelHierarchy"/>
    <dgm:cxn modelId="{085F567A-8A7B-4562-9545-7EE2D7F0C7A2}" type="presParOf" srcId="{C6A96E12-56D9-4771-8701-A2508285CADB}" destId="{E79CAA48-1A2E-4AFD-B055-F360F6E57839}" srcOrd="1" destOrd="0" presId="urn:microsoft.com/office/officeart/2008/layout/HorizontalMultiLevelHierarchy"/>
    <dgm:cxn modelId="{99C8939A-99F4-4227-8978-DDE4B2A28F90}" type="presParOf" srcId="{E79CAA48-1A2E-4AFD-B055-F360F6E57839}" destId="{C2813904-A1B9-4C39-B94A-D049BA46C9B4}" srcOrd="0" destOrd="0" presId="urn:microsoft.com/office/officeart/2008/layout/HorizontalMultiLevelHierarchy"/>
    <dgm:cxn modelId="{9BD03E1A-23F3-427D-9AE0-C039B2F53C7E}" type="presParOf" srcId="{C2813904-A1B9-4C39-B94A-D049BA46C9B4}" destId="{A53B53AD-96AA-4491-9BFA-3062A0723921}" srcOrd="0" destOrd="0" presId="urn:microsoft.com/office/officeart/2008/layout/HorizontalMultiLevelHierarchy"/>
    <dgm:cxn modelId="{EA15EB92-9F81-41E8-B974-DCCF837C3730}" type="presParOf" srcId="{E79CAA48-1A2E-4AFD-B055-F360F6E57839}" destId="{51B185F8-A1A8-4F0C-B539-F1179212FCBF}" srcOrd="1" destOrd="0" presId="urn:microsoft.com/office/officeart/2008/layout/HorizontalMultiLevelHierarchy"/>
    <dgm:cxn modelId="{6540EB62-0909-45ED-8822-998BCCE38379}" type="presParOf" srcId="{51B185F8-A1A8-4F0C-B539-F1179212FCBF}" destId="{A7EE2A5C-716B-42F2-AE2C-6DADC4ED43A9}" srcOrd="0" destOrd="0" presId="urn:microsoft.com/office/officeart/2008/layout/HorizontalMultiLevelHierarchy"/>
    <dgm:cxn modelId="{509B1A40-BBB6-499D-8877-B9636EB0D76A}" type="presParOf" srcId="{51B185F8-A1A8-4F0C-B539-F1179212FCBF}" destId="{5A473D95-5484-4C54-A327-C54958BD287C}" srcOrd="1" destOrd="0" presId="urn:microsoft.com/office/officeart/2008/layout/HorizontalMultiLevelHierarchy"/>
    <dgm:cxn modelId="{B91296B9-40AD-4E9A-8895-B81C7D443D04}" type="presParOf" srcId="{AD91A149-D252-4718-A9E4-61C1E02D1861}" destId="{4623DE36-D942-4D94-9E9F-145F6B6E96EA}" srcOrd="8" destOrd="0" presId="urn:microsoft.com/office/officeart/2008/layout/HorizontalMultiLevelHierarchy"/>
    <dgm:cxn modelId="{3C7BFC1A-BBFD-444E-9076-A010CD259CC4}" type="presParOf" srcId="{4623DE36-D942-4D94-9E9F-145F6B6E96EA}" destId="{BA07CAA5-DF61-423D-A488-7E439D6810F8}" srcOrd="0" destOrd="0" presId="urn:microsoft.com/office/officeart/2008/layout/HorizontalMultiLevelHierarchy"/>
    <dgm:cxn modelId="{505AAB36-1675-47AD-9F08-0EB1E6D20A18}" type="presParOf" srcId="{AD91A149-D252-4718-A9E4-61C1E02D1861}" destId="{215DEB8F-42BC-472A-A1DB-667B1D869D35}" srcOrd="9" destOrd="0" presId="urn:microsoft.com/office/officeart/2008/layout/HorizontalMultiLevelHierarchy"/>
    <dgm:cxn modelId="{9C62D3C3-6074-4456-B31B-F3B69CA615A6}" type="presParOf" srcId="{215DEB8F-42BC-472A-A1DB-667B1D869D35}" destId="{4A22F69A-EF2F-4C92-8184-1ED18FB64DD3}" srcOrd="0" destOrd="0" presId="urn:microsoft.com/office/officeart/2008/layout/HorizontalMultiLevelHierarchy"/>
    <dgm:cxn modelId="{FF984F82-FF5C-4BF0-BFE2-670C5806F4F9}" type="presParOf" srcId="{215DEB8F-42BC-472A-A1DB-667B1D869D35}" destId="{050BD6D1-21D6-49E7-BC15-D8FF8420F2E1}" srcOrd="1" destOrd="0" presId="urn:microsoft.com/office/officeart/2008/layout/HorizontalMultiLevelHierarchy"/>
    <dgm:cxn modelId="{69148700-0708-414D-B86B-5D2364A3DA43}" type="presParOf" srcId="{050BD6D1-21D6-49E7-BC15-D8FF8420F2E1}" destId="{33B76AA2-41C4-436A-A5CA-6D5180E4EC7B}" srcOrd="0" destOrd="0" presId="urn:microsoft.com/office/officeart/2008/layout/HorizontalMultiLevelHierarchy"/>
    <dgm:cxn modelId="{BF9B5CC7-F5F9-4286-AF4A-E60C9B33FA60}" type="presParOf" srcId="{33B76AA2-41C4-436A-A5CA-6D5180E4EC7B}" destId="{80611DE1-701C-48AC-BE50-738C3A569D90}" srcOrd="0" destOrd="0" presId="urn:microsoft.com/office/officeart/2008/layout/HorizontalMultiLevelHierarchy"/>
    <dgm:cxn modelId="{DF662E72-3507-40A1-85B2-C42693E39517}" type="presParOf" srcId="{050BD6D1-21D6-49E7-BC15-D8FF8420F2E1}" destId="{0755DD63-78BB-438C-B10F-518E1811A548}" srcOrd="1" destOrd="0" presId="urn:microsoft.com/office/officeart/2008/layout/HorizontalMultiLevelHierarchy"/>
    <dgm:cxn modelId="{2B1E7977-3CBE-462B-9D06-7E0F9AA6323E}" type="presParOf" srcId="{0755DD63-78BB-438C-B10F-518E1811A548}" destId="{E11C90C4-CEAC-432F-B593-B51665EB4A1A}" srcOrd="0" destOrd="0" presId="urn:microsoft.com/office/officeart/2008/layout/HorizontalMultiLevelHierarchy"/>
    <dgm:cxn modelId="{CE116B41-5408-4515-A8CD-ACF8C40C4926}" type="presParOf" srcId="{0755DD63-78BB-438C-B10F-518E1811A548}" destId="{439016BE-5602-4352-BC75-96062806AA7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81EE98-C147-485C-BBA5-61CFDD9557A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t-BR"/>
        </a:p>
      </dgm:t>
    </dgm:pt>
    <dgm:pt modelId="{491FF3AD-3A55-4F8A-9F2D-51E21E125B19}">
      <dgm:prSet phldrT="[Texto]" custT="1"/>
      <dgm:spPr>
        <a:blipFill rotWithShape="0">
          <a:blip xmlns:r="http://schemas.openxmlformats.org/officeDocument/2006/relationships" r:embed="rId1"/>
          <a:tile tx="0" ty="0" sx="100000" sy="100000" flip="none" algn="tl"/>
        </a:blipFill>
      </dgm:spPr>
      <dgm:t>
        <a:bodyPr/>
        <a:lstStyle/>
        <a:p>
          <a:endParaRPr lang="pt-BR" sz="1800" b="1" i="0" dirty="0">
            <a:solidFill>
              <a:schemeClr val="tx1"/>
            </a:solidFill>
            <a:effectLst/>
          </a:endParaRPr>
        </a:p>
      </dgm:t>
    </dgm:pt>
    <dgm:pt modelId="{E2281A53-C2D8-49A4-9F0D-78E2C165AA61}" type="parTrans" cxnId="{6FA8D2C3-0702-4EA3-AC4A-4B86D5022029}">
      <dgm:prSet/>
      <dgm:spPr/>
      <dgm:t>
        <a:bodyPr/>
        <a:lstStyle/>
        <a:p>
          <a:endParaRPr lang="pt-BR" sz="1800" i="0"/>
        </a:p>
      </dgm:t>
    </dgm:pt>
    <dgm:pt modelId="{C7F7A74C-6F09-4760-966E-3A7A3519C919}" type="sibTrans" cxnId="{6FA8D2C3-0702-4EA3-AC4A-4B86D5022029}">
      <dgm:prSet/>
      <dgm:spPr/>
      <dgm:t>
        <a:bodyPr/>
        <a:lstStyle/>
        <a:p>
          <a:endParaRPr lang="pt-BR" sz="1800" i="0"/>
        </a:p>
      </dgm:t>
    </dgm:pt>
    <dgm:pt modelId="{E28534E9-88B7-40AF-B271-282E7ABB9445}">
      <dgm:prSet phldrT="[Texto]" custT="1"/>
      <dgm:spPr>
        <a:blipFill rotWithShape="0">
          <a:blip xmlns:r="http://schemas.openxmlformats.org/officeDocument/2006/relationships" r:embed="rId1"/>
          <a:tile tx="0" ty="0" sx="100000" sy="100000" flip="none" algn="tl"/>
        </a:blipFill>
      </dgm:spPr>
      <dgm:t>
        <a:bodyPr/>
        <a:lstStyle/>
        <a:p>
          <a:endParaRPr lang="pt-BR" sz="1800" b="1" i="0" dirty="0">
            <a:solidFill>
              <a:schemeClr val="tx1"/>
            </a:solidFill>
            <a:effectLst/>
          </a:endParaRPr>
        </a:p>
      </dgm:t>
    </dgm:pt>
    <dgm:pt modelId="{F0893B8A-5432-476E-8C1D-AE6C939BA327}" type="parTrans" cxnId="{E517AC75-EA98-45BA-B796-6F3901AE0B76}">
      <dgm:prSet/>
      <dgm:spPr/>
      <dgm:t>
        <a:bodyPr/>
        <a:lstStyle/>
        <a:p>
          <a:endParaRPr lang="pt-BR" sz="1800" i="0"/>
        </a:p>
      </dgm:t>
    </dgm:pt>
    <dgm:pt modelId="{7DBEA2E1-3520-4FEB-94B2-09BC69B6E9FC}" type="sibTrans" cxnId="{E517AC75-EA98-45BA-B796-6F3901AE0B76}">
      <dgm:prSet/>
      <dgm:spPr/>
      <dgm:t>
        <a:bodyPr/>
        <a:lstStyle/>
        <a:p>
          <a:endParaRPr lang="pt-BR" sz="1800" i="0"/>
        </a:p>
      </dgm:t>
    </dgm:pt>
    <dgm:pt modelId="{FF4FCD12-5D54-4AC0-848E-8166E80EB4E1}">
      <dgm:prSet phldrT="[Texto]" custT="1"/>
      <dgm:spPr>
        <a:blipFill rotWithShape="0">
          <a:blip xmlns:r="http://schemas.openxmlformats.org/officeDocument/2006/relationships" r:embed="rId1"/>
          <a:tile tx="0" ty="0" sx="100000" sy="100000" flip="none" algn="tl"/>
        </a:blipFill>
      </dgm:spPr>
      <dgm:t>
        <a:bodyPr/>
        <a:lstStyle/>
        <a:p>
          <a:endParaRPr lang="pt-BR" sz="1800" b="1" i="0" dirty="0">
            <a:solidFill>
              <a:schemeClr val="tx1"/>
            </a:solidFill>
            <a:effectLst/>
          </a:endParaRPr>
        </a:p>
      </dgm:t>
    </dgm:pt>
    <dgm:pt modelId="{2C04AE67-385A-4F4E-BFF0-0598E108E9FA}" type="parTrans" cxnId="{CEBC7451-1E5A-417E-A3F6-BCCDF5D54A35}">
      <dgm:prSet/>
      <dgm:spPr/>
      <dgm:t>
        <a:bodyPr/>
        <a:lstStyle/>
        <a:p>
          <a:endParaRPr lang="pt-BR" sz="1800" i="0"/>
        </a:p>
      </dgm:t>
    </dgm:pt>
    <dgm:pt modelId="{FEBA2A24-AC65-4AF5-9EAC-30F2727991DD}" type="sibTrans" cxnId="{CEBC7451-1E5A-417E-A3F6-BCCDF5D54A35}">
      <dgm:prSet/>
      <dgm:spPr/>
      <dgm:t>
        <a:bodyPr/>
        <a:lstStyle/>
        <a:p>
          <a:endParaRPr lang="pt-BR" sz="1800" i="0"/>
        </a:p>
      </dgm:t>
    </dgm:pt>
    <dgm:pt modelId="{4E8EB248-C2C7-483C-B154-2C2A4EC125AE}">
      <dgm:prSet phldrT="[Texto]" custT="1"/>
      <dgm:spPr>
        <a:blipFill rotWithShape="0">
          <a:blip xmlns:r="http://schemas.openxmlformats.org/officeDocument/2006/relationships" r:embed="rId1"/>
          <a:tile tx="0" ty="0" sx="100000" sy="100000" flip="none" algn="tl"/>
        </a:blipFill>
      </dgm:spPr>
      <dgm:t>
        <a:bodyPr/>
        <a:lstStyle/>
        <a:p>
          <a:endParaRPr lang="pt-BR" sz="1800" b="1" i="0" dirty="0">
            <a:solidFill>
              <a:schemeClr val="tx1"/>
            </a:solidFill>
            <a:effectLst/>
          </a:endParaRPr>
        </a:p>
      </dgm:t>
    </dgm:pt>
    <dgm:pt modelId="{1F8ED9A0-9346-41B5-B116-1DA313B99F1C}" type="parTrans" cxnId="{EE767D19-57A4-4C1A-B896-E7D8642F75D3}">
      <dgm:prSet/>
      <dgm:spPr/>
      <dgm:t>
        <a:bodyPr/>
        <a:lstStyle/>
        <a:p>
          <a:endParaRPr lang="pt-BR" sz="1800" i="0"/>
        </a:p>
      </dgm:t>
    </dgm:pt>
    <dgm:pt modelId="{E3E2CD06-C5F3-4200-99EF-C513010A331F}" type="sibTrans" cxnId="{EE767D19-57A4-4C1A-B896-E7D8642F75D3}">
      <dgm:prSet/>
      <dgm:spPr/>
      <dgm:t>
        <a:bodyPr/>
        <a:lstStyle/>
        <a:p>
          <a:endParaRPr lang="pt-BR" sz="1800" i="0"/>
        </a:p>
      </dgm:t>
    </dgm:pt>
    <dgm:pt modelId="{7AE174B4-FB13-41D8-AE9C-E703DE265357}" type="pres">
      <dgm:prSet presAssocID="{4281EE98-C147-485C-BBA5-61CFDD9557AE}" presName="rootnode" presStyleCnt="0">
        <dgm:presLayoutVars>
          <dgm:chMax/>
          <dgm:chPref/>
          <dgm:dir/>
          <dgm:animLvl val="lvl"/>
        </dgm:presLayoutVars>
      </dgm:prSet>
      <dgm:spPr/>
    </dgm:pt>
    <dgm:pt modelId="{EBEC3AE3-01D7-4640-A796-695A42371CB9}" type="pres">
      <dgm:prSet presAssocID="{491FF3AD-3A55-4F8A-9F2D-51E21E125B19}" presName="composite" presStyleCnt="0"/>
      <dgm:spPr/>
    </dgm:pt>
    <dgm:pt modelId="{A1CFD0E3-CF33-471C-8710-A56F1CFEA608}" type="pres">
      <dgm:prSet presAssocID="{491FF3AD-3A55-4F8A-9F2D-51E21E125B19}" presName="bentUpArrow1" presStyleLbl="alignImgPlace1" presStyleIdx="0" presStyleCnt="3" custLinFactX="-100000" custLinFactNeighborX="-154034" custLinFactNeighborY="61997"/>
      <dgm:spPr/>
    </dgm:pt>
    <dgm:pt modelId="{AD2E829E-330B-4F40-BF63-AB8EDB5DCDF5}" type="pres">
      <dgm:prSet presAssocID="{491FF3AD-3A55-4F8A-9F2D-51E21E125B19}" presName="ParentText" presStyleLbl="node1" presStyleIdx="0" presStyleCnt="4" custScaleX="457205" custScaleY="183120" custLinFactNeighborX="-97300">
        <dgm:presLayoutVars>
          <dgm:chMax val="1"/>
          <dgm:chPref val="1"/>
          <dgm:bulletEnabled val="1"/>
        </dgm:presLayoutVars>
      </dgm:prSet>
      <dgm:spPr/>
    </dgm:pt>
    <dgm:pt modelId="{0847A9A4-888B-4CD9-AB01-9D5DCE6945D8}" type="pres">
      <dgm:prSet presAssocID="{491FF3AD-3A55-4F8A-9F2D-51E21E125B19}" presName="ChildText" presStyleLbl="revTx" presStyleIdx="0" presStyleCnt="3" custScaleX="235915" custLinFactX="100000" custLinFactNeighborX="156748">
        <dgm:presLayoutVars>
          <dgm:chMax val="0"/>
          <dgm:chPref val="0"/>
          <dgm:bulletEnabled val="1"/>
        </dgm:presLayoutVars>
      </dgm:prSet>
      <dgm:spPr/>
    </dgm:pt>
    <dgm:pt modelId="{114DBAD6-B40A-4255-BF9B-9F97E306A85B}" type="pres">
      <dgm:prSet presAssocID="{C7F7A74C-6F09-4760-966E-3A7A3519C919}" presName="sibTrans" presStyleCnt="0"/>
      <dgm:spPr/>
    </dgm:pt>
    <dgm:pt modelId="{03E4C91C-615A-4D53-9FCC-41A3DF5B44EF}" type="pres">
      <dgm:prSet presAssocID="{E28534E9-88B7-40AF-B271-282E7ABB9445}" presName="composite" presStyleCnt="0"/>
      <dgm:spPr/>
    </dgm:pt>
    <dgm:pt modelId="{D32DA81A-F594-4FED-938F-90E2C9E4FB92}" type="pres">
      <dgm:prSet presAssocID="{E28534E9-88B7-40AF-B271-282E7ABB9445}" presName="bentUpArrow1" presStyleLbl="alignImgPlace1" presStyleIdx="1" presStyleCnt="3" custScaleX="93253" custLinFactX="-105908" custLinFactY="2411" custLinFactNeighborX="-200000" custLinFactNeighborY="100000"/>
      <dgm:spPr/>
    </dgm:pt>
    <dgm:pt modelId="{2D54E044-3B5E-4C38-B4B8-2ECEACF5A3EF}" type="pres">
      <dgm:prSet presAssocID="{E28534E9-88B7-40AF-B271-282E7ABB9445}" presName="ParentText" presStyleLbl="node1" presStyleIdx="1" presStyleCnt="4" custScaleX="408508" custScaleY="132342" custLinFactX="-35400" custLinFactNeighborX="-100000" custLinFactNeighborY="53898">
        <dgm:presLayoutVars>
          <dgm:chMax val="1"/>
          <dgm:chPref val="1"/>
          <dgm:bulletEnabled val="1"/>
        </dgm:presLayoutVars>
      </dgm:prSet>
      <dgm:spPr/>
    </dgm:pt>
    <dgm:pt modelId="{3D928A8F-5C1C-4116-84E4-7880E40A3A02}" type="pres">
      <dgm:prSet presAssocID="{E28534E9-88B7-40AF-B271-282E7ABB9445}" presName="ChildText" presStyleLbl="revTx" presStyleIdx="1" presStyleCnt="3" custScaleX="642920" custLinFactX="129288" custLinFactNeighborX="200000" custLinFactNeighborY="52056">
        <dgm:presLayoutVars>
          <dgm:chMax val="0"/>
          <dgm:chPref val="0"/>
          <dgm:bulletEnabled val="1"/>
        </dgm:presLayoutVars>
      </dgm:prSet>
      <dgm:spPr/>
    </dgm:pt>
    <dgm:pt modelId="{BC05E93D-E0F1-4EA3-9CBF-1BD7BBFFCCC0}" type="pres">
      <dgm:prSet presAssocID="{7DBEA2E1-3520-4FEB-94B2-09BC69B6E9FC}" presName="sibTrans" presStyleCnt="0"/>
      <dgm:spPr/>
    </dgm:pt>
    <dgm:pt modelId="{CD5CECB2-53C4-4FF2-962F-4EBEB07BA770}" type="pres">
      <dgm:prSet presAssocID="{FF4FCD12-5D54-4AC0-848E-8166E80EB4E1}" presName="composite" presStyleCnt="0"/>
      <dgm:spPr/>
    </dgm:pt>
    <dgm:pt modelId="{0C7F30CE-6765-4C7D-ACEC-E1C4891C8AC1}" type="pres">
      <dgm:prSet presAssocID="{FF4FCD12-5D54-4AC0-848E-8166E80EB4E1}" presName="bentUpArrow1" presStyleLbl="alignImgPlace1" presStyleIdx="2" presStyleCnt="3" custAng="0" custLinFactY="32190" custLinFactNeighborX="-51461" custLinFactNeighborY="100000"/>
      <dgm:spPr/>
    </dgm:pt>
    <dgm:pt modelId="{A8741236-3520-4D3D-A88C-5F36E29B4E35}" type="pres">
      <dgm:prSet presAssocID="{FF4FCD12-5D54-4AC0-848E-8166E80EB4E1}" presName="ParentText" presStyleLbl="node1" presStyleIdx="2" presStyleCnt="4" custScaleX="283468" custScaleY="160165" custLinFactX="-64513" custLinFactNeighborX="-100000" custLinFactNeighborY="70918">
        <dgm:presLayoutVars>
          <dgm:chMax val="1"/>
          <dgm:chPref val="1"/>
          <dgm:bulletEnabled val="1"/>
        </dgm:presLayoutVars>
      </dgm:prSet>
      <dgm:spPr/>
    </dgm:pt>
    <dgm:pt modelId="{581A2070-323A-44F5-BAA5-7AF75CFCC604}" type="pres">
      <dgm:prSet presAssocID="{FF4FCD12-5D54-4AC0-848E-8166E80EB4E1}" presName="ChildText" presStyleLbl="revTx" presStyleIdx="2" presStyleCnt="3" custScaleX="244999" custLinFactX="32316" custLinFactNeighborX="100000">
        <dgm:presLayoutVars>
          <dgm:chMax val="0"/>
          <dgm:chPref val="0"/>
          <dgm:bulletEnabled val="1"/>
        </dgm:presLayoutVars>
      </dgm:prSet>
      <dgm:spPr/>
    </dgm:pt>
    <dgm:pt modelId="{F6264CC4-BC3F-437E-9B8B-1B12A03359DD}" type="pres">
      <dgm:prSet presAssocID="{FEBA2A24-AC65-4AF5-9EAC-30F2727991DD}" presName="sibTrans" presStyleCnt="0"/>
      <dgm:spPr/>
    </dgm:pt>
    <dgm:pt modelId="{B4600541-A432-4524-AF95-AA65970A0BFC}" type="pres">
      <dgm:prSet presAssocID="{4E8EB248-C2C7-483C-B154-2C2A4EC125AE}" presName="composite" presStyleCnt="0"/>
      <dgm:spPr/>
    </dgm:pt>
    <dgm:pt modelId="{9A4624C5-69BC-42CE-B75B-D58FB3342A67}" type="pres">
      <dgm:prSet presAssocID="{4E8EB248-C2C7-483C-B154-2C2A4EC125AE}" presName="ParentText" presStyleLbl="node1" presStyleIdx="3" presStyleCnt="4" custScaleX="434024" custScaleY="230146" custLinFactNeighborX="-50106" custLinFactNeighborY="2522">
        <dgm:presLayoutVars>
          <dgm:chMax val="1"/>
          <dgm:chPref val="1"/>
          <dgm:bulletEnabled val="1"/>
        </dgm:presLayoutVars>
      </dgm:prSet>
      <dgm:spPr/>
    </dgm:pt>
  </dgm:ptLst>
  <dgm:cxnLst>
    <dgm:cxn modelId="{EE767D19-57A4-4C1A-B896-E7D8642F75D3}" srcId="{4281EE98-C147-485C-BBA5-61CFDD9557AE}" destId="{4E8EB248-C2C7-483C-B154-2C2A4EC125AE}" srcOrd="3" destOrd="0" parTransId="{1F8ED9A0-9346-41B5-B116-1DA313B99F1C}" sibTransId="{E3E2CD06-C5F3-4200-99EF-C513010A331F}"/>
    <dgm:cxn modelId="{2DE23043-3D49-42F3-8AFB-7ADD85C65A68}" type="presOf" srcId="{4E8EB248-C2C7-483C-B154-2C2A4EC125AE}" destId="{9A4624C5-69BC-42CE-B75B-D58FB3342A67}" srcOrd="0" destOrd="0" presId="urn:microsoft.com/office/officeart/2005/8/layout/StepDownProcess"/>
    <dgm:cxn modelId="{2B135F65-B789-451F-B75A-1E7C5F4358C4}" type="presOf" srcId="{491FF3AD-3A55-4F8A-9F2D-51E21E125B19}" destId="{AD2E829E-330B-4F40-BF63-AB8EDB5DCDF5}" srcOrd="0" destOrd="0" presId="urn:microsoft.com/office/officeart/2005/8/layout/StepDownProcess"/>
    <dgm:cxn modelId="{4823A670-73E9-4A05-88F5-8A2C47027956}" type="presOf" srcId="{FF4FCD12-5D54-4AC0-848E-8166E80EB4E1}" destId="{A8741236-3520-4D3D-A88C-5F36E29B4E35}" srcOrd="0" destOrd="0" presId="urn:microsoft.com/office/officeart/2005/8/layout/StepDownProcess"/>
    <dgm:cxn modelId="{CEBC7451-1E5A-417E-A3F6-BCCDF5D54A35}" srcId="{4281EE98-C147-485C-BBA5-61CFDD9557AE}" destId="{FF4FCD12-5D54-4AC0-848E-8166E80EB4E1}" srcOrd="2" destOrd="0" parTransId="{2C04AE67-385A-4F4E-BFF0-0598E108E9FA}" sibTransId="{FEBA2A24-AC65-4AF5-9EAC-30F2727991DD}"/>
    <dgm:cxn modelId="{B3299851-EAA9-42AA-B672-49444A27F43C}" type="presOf" srcId="{E28534E9-88B7-40AF-B271-282E7ABB9445}" destId="{2D54E044-3B5E-4C38-B4B8-2ECEACF5A3EF}" srcOrd="0" destOrd="0" presId="urn:microsoft.com/office/officeart/2005/8/layout/StepDownProcess"/>
    <dgm:cxn modelId="{E517AC75-EA98-45BA-B796-6F3901AE0B76}" srcId="{4281EE98-C147-485C-BBA5-61CFDD9557AE}" destId="{E28534E9-88B7-40AF-B271-282E7ABB9445}" srcOrd="1" destOrd="0" parTransId="{F0893B8A-5432-476E-8C1D-AE6C939BA327}" sibTransId="{7DBEA2E1-3520-4FEB-94B2-09BC69B6E9FC}"/>
    <dgm:cxn modelId="{6FA8D2C3-0702-4EA3-AC4A-4B86D5022029}" srcId="{4281EE98-C147-485C-BBA5-61CFDD9557AE}" destId="{491FF3AD-3A55-4F8A-9F2D-51E21E125B19}" srcOrd="0" destOrd="0" parTransId="{E2281A53-C2D8-49A4-9F0D-78E2C165AA61}" sibTransId="{C7F7A74C-6F09-4760-966E-3A7A3519C919}"/>
    <dgm:cxn modelId="{B76174CF-F038-465B-8F27-551441BE9375}" type="presOf" srcId="{4281EE98-C147-485C-BBA5-61CFDD9557AE}" destId="{7AE174B4-FB13-41D8-AE9C-E703DE265357}" srcOrd="0" destOrd="0" presId="urn:microsoft.com/office/officeart/2005/8/layout/StepDownProcess"/>
    <dgm:cxn modelId="{80FEC0B7-6295-4487-BECD-EFE29B1B1E5F}" type="presParOf" srcId="{7AE174B4-FB13-41D8-AE9C-E703DE265357}" destId="{EBEC3AE3-01D7-4640-A796-695A42371CB9}" srcOrd="0" destOrd="0" presId="urn:microsoft.com/office/officeart/2005/8/layout/StepDownProcess"/>
    <dgm:cxn modelId="{6BA9EC49-3706-4C23-BFF9-E18D526D7C78}" type="presParOf" srcId="{EBEC3AE3-01D7-4640-A796-695A42371CB9}" destId="{A1CFD0E3-CF33-471C-8710-A56F1CFEA608}" srcOrd="0" destOrd="0" presId="urn:microsoft.com/office/officeart/2005/8/layout/StepDownProcess"/>
    <dgm:cxn modelId="{2913AE38-A9D8-4BA3-A38A-A61FE6447872}" type="presParOf" srcId="{EBEC3AE3-01D7-4640-A796-695A42371CB9}" destId="{AD2E829E-330B-4F40-BF63-AB8EDB5DCDF5}" srcOrd="1" destOrd="0" presId="urn:microsoft.com/office/officeart/2005/8/layout/StepDownProcess"/>
    <dgm:cxn modelId="{68CA95C4-6E95-4C80-BDDB-5787A450E904}" type="presParOf" srcId="{EBEC3AE3-01D7-4640-A796-695A42371CB9}" destId="{0847A9A4-888B-4CD9-AB01-9D5DCE6945D8}" srcOrd="2" destOrd="0" presId="urn:microsoft.com/office/officeart/2005/8/layout/StepDownProcess"/>
    <dgm:cxn modelId="{FA29DD8D-FE66-4274-B893-ACE517CF57E8}" type="presParOf" srcId="{7AE174B4-FB13-41D8-AE9C-E703DE265357}" destId="{114DBAD6-B40A-4255-BF9B-9F97E306A85B}" srcOrd="1" destOrd="0" presId="urn:microsoft.com/office/officeart/2005/8/layout/StepDownProcess"/>
    <dgm:cxn modelId="{FD1FB3C3-0ACA-4BE9-B7EB-C42875C02C45}" type="presParOf" srcId="{7AE174B4-FB13-41D8-AE9C-E703DE265357}" destId="{03E4C91C-615A-4D53-9FCC-41A3DF5B44EF}" srcOrd="2" destOrd="0" presId="urn:microsoft.com/office/officeart/2005/8/layout/StepDownProcess"/>
    <dgm:cxn modelId="{4B9CC969-B8E2-4DD9-8D3A-5C05CC36EA7B}" type="presParOf" srcId="{03E4C91C-615A-4D53-9FCC-41A3DF5B44EF}" destId="{D32DA81A-F594-4FED-938F-90E2C9E4FB92}" srcOrd="0" destOrd="0" presId="urn:microsoft.com/office/officeart/2005/8/layout/StepDownProcess"/>
    <dgm:cxn modelId="{F0B7B5CF-B6D1-44CF-ADDC-99F0791BF876}" type="presParOf" srcId="{03E4C91C-615A-4D53-9FCC-41A3DF5B44EF}" destId="{2D54E044-3B5E-4C38-B4B8-2ECEACF5A3EF}" srcOrd="1" destOrd="0" presId="urn:microsoft.com/office/officeart/2005/8/layout/StepDownProcess"/>
    <dgm:cxn modelId="{75B73B2E-65D8-4F88-A803-A3B2E8D42B25}" type="presParOf" srcId="{03E4C91C-615A-4D53-9FCC-41A3DF5B44EF}" destId="{3D928A8F-5C1C-4116-84E4-7880E40A3A02}" srcOrd="2" destOrd="0" presId="urn:microsoft.com/office/officeart/2005/8/layout/StepDownProcess"/>
    <dgm:cxn modelId="{240EB96A-D088-4188-BF0A-103A5FA02833}" type="presParOf" srcId="{7AE174B4-FB13-41D8-AE9C-E703DE265357}" destId="{BC05E93D-E0F1-4EA3-9CBF-1BD7BBFFCCC0}" srcOrd="3" destOrd="0" presId="urn:microsoft.com/office/officeart/2005/8/layout/StepDownProcess"/>
    <dgm:cxn modelId="{910B9BCB-5A51-4059-92FF-B48CC12094CD}" type="presParOf" srcId="{7AE174B4-FB13-41D8-AE9C-E703DE265357}" destId="{CD5CECB2-53C4-4FF2-962F-4EBEB07BA770}" srcOrd="4" destOrd="0" presId="urn:microsoft.com/office/officeart/2005/8/layout/StepDownProcess"/>
    <dgm:cxn modelId="{A8E91096-E77D-466A-84F0-9175EB61332B}" type="presParOf" srcId="{CD5CECB2-53C4-4FF2-962F-4EBEB07BA770}" destId="{0C7F30CE-6765-4C7D-ACEC-E1C4891C8AC1}" srcOrd="0" destOrd="0" presId="urn:microsoft.com/office/officeart/2005/8/layout/StepDownProcess"/>
    <dgm:cxn modelId="{74268A10-B161-499A-ACC9-09B6C5BE7E2C}" type="presParOf" srcId="{CD5CECB2-53C4-4FF2-962F-4EBEB07BA770}" destId="{A8741236-3520-4D3D-A88C-5F36E29B4E35}" srcOrd="1" destOrd="0" presId="urn:microsoft.com/office/officeart/2005/8/layout/StepDownProcess"/>
    <dgm:cxn modelId="{B3893677-6467-4F55-BD3C-BDEDEA13DEF9}" type="presParOf" srcId="{CD5CECB2-53C4-4FF2-962F-4EBEB07BA770}" destId="{581A2070-323A-44F5-BAA5-7AF75CFCC604}" srcOrd="2" destOrd="0" presId="urn:microsoft.com/office/officeart/2005/8/layout/StepDownProcess"/>
    <dgm:cxn modelId="{8E3A6E14-F360-4896-A76C-64C332DA2AF8}" type="presParOf" srcId="{7AE174B4-FB13-41D8-AE9C-E703DE265357}" destId="{F6264CC4-BC3F-437E-9B8B-1B12A03359DD}" srcOrd="5" destOrd="0" presId="urn:microsoft.com/office/officeart/2005/8/layout/StepDownProcess"/>
    <dgm:cxn modelId="{4A59AFE0-A458-419B-AC89-C1ABDC5711BA}" type="presParOf" srcId="{7AE174B4-FB13-41D8-AE9C-E703DE265357}" destId="{B4600541-A432-4524-AF95-AA65970A0BFC}" srcOrd="6" destOrd="0" presId="urn:microsoft.com/office/officeart/2005/8/layout/StepDownProcess"/>
    <dgm:cxn modelId="{ACD9C93A-B8E8-4855-98C6-582F163F43E7}" type="presParOf" srcId="{B4600541-A432-4524-AF95-AA65970A0BFC}" destId="{9A4624C5-69BC-42CE-B75B-D58FB3342A6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F9D05-CB82-4C69-B1D4-366436545EF8}">
      <dsp:nvSpPr>
        <dsp:cNvPr id="0" name=""/>
        <dsp:cNvSpPr/>
      </dsp:nvSpPr>
      <dsp:spPr>
        <a:xfrm>
          <a:off x="974074" y="2601321"/>
          <a:ext cx="1166936" cy="1853441"/>
        </a:xfrm>
        <a:custGeom>
          <a:avLst/>
          <a:gdLst/>
          <a:ahLst/>
          <a:cxnLst/>
          <a:rect l="0" t="0" r="0" b="0"/>
          <a:pathLst>
            <a:path>
              <a:moveTo>
                <a:pt x="0" y="0"/>
              </a:moveTo>
              <a:lnTo>
                <a:pt x="583468" y="0"/>
              </a:lnTo>
              <a:lnTo>
                <a:pt x="583468" y="1853441"/>
              </a:lnTo>
              <a:lnTo>
                <a:pt x="1166936" y="1853441"/>
              </a:lnTo>
            </a:path>
          </a:pathLst>
        </a:custGeom>
        <a:no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solidFill>
              <a:schemeClr val="tx1"/>
            </a:solidFill>
          </a:endParaRPr>
        </a:p>
      </dsp:txBody>
      <dsp:txXfrm>
        <a:off x="1502787" y="3473287"/>
        <a:ext cx="109510" cy="109510"/>
      </dsp:txXfrm>
    </dsp:sp>
    <dsp:sp modelId="{CBF6B397-F8B1-4F67-A9E7-32D609B32FAF}">
      <dsp:nvSpPr>
        <dsp:cNvPr id="0" name=""/>
        <dsp:cNvSpPr/>
      </dsp:nvSpPr>
      <dsp:spPr>
        <a:xfrm>
          <a:off x="974074" y="2601321"/>
          <a:ext cx="1166936" cy="617813"/>
        </a:xfrm>
        <a:custGeom>
          <a:avLst/>
          <a:gdLst/>
          <a:ahLst/>
          <a:cxnLst/>
          <a:rect l="0" t="0" r="0" b="0"/>
          <a:pathLst>
            <a:path>
              <a:moveTo>
                <a:pt x="0" y="0"/>
              </a:moveTo>
              <a:lnTo>
                <a:pt x="583468" y="0"/>
              </a:lnTo>
              <a:lnTo>
                <a:pt x="583468" y="617813"/>
              </a:lnTo>
              <a:lnTo>
                <a:pt x="1166936" y="617813"/>
              </a:lnTo>
            </a:path>
          </a:pathLst>
        </a:custGeom>
        <a:no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solidFill>
              <a:schemeClr val="tx1"/>
            </a:solidFill>
          </a:endParaRPr>
        </a:p>
      </dsp:txBody>
      <dsp:txXfrm>
        <a:off x="1524532" y="2877218"/>
        <a:ext cx="66019" cy="66019"/>
      </dsp:txXfrm>
    </dsp:sp>
    <dsp:sp modelId="{DB50CEB2-47FE-48AA-9E1A-13AD1A4A2E7D}">
      <dsp:nvSpPr>
        <dsp:cNvPr id="0" name=""/>
        <dsp:cNvSpPr/>
      </dsp:nvSpPr>
      <dsp:spPr>
        <a:xfrm>
          <a:off x="974074" y="1983507"/>
          <a:ext cx="1166936" cy="617813"/>
        </a:xfrm>
        <a:custGeom>
          <a:avLst/>
          <a:gdLst/>
          <a:ahLst/>
          <a:cxnLst/>
          <a:rect l="0" t="0" r="0" b="0"/>
          <a:pathLst>
            <a:path>
              <a:moveTo>
                <a:pt x="0" y="617813"/>
              </a:moveTo>
              <a:lnTo>
                <a:pt x="583468" y="617813"/>
              </a:lnTo>
              <a:lnTo>
                <a:pt x="583468" y="0"/>
              </a:lnTo>
              <a:lnTo>
                <a:pt x="1166936" y="0"/>
              </a:lnTo>
            </a:path>
          </a:pathLst>
        </a:custGeom>
        <a:no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solidFill>
              <a:schemeClr val="tx1"/>
            </a:solidFill>
          </a:endParaRPr>
        </a:p>
      </dsp:txBody>
      <dsp:txXfrm>
        <a:off x="1524532" y="2259404"/>
        <a:ext cx="66019" cy="66019"/>
      </dsp:txXfrm>
    </dsp:sp>
    <dsp:sp modelId="{83476EBB-3FC0-4839-A8FE-C08367AE7092}">
      <dsp:nvSpPr>
        <dsp:cNvPr id="0" name=""/>
        <dsp:cNvSpPr/>
      </dsp:nvSpPr>
      <dsp:spPr>
        <a:xfrm>
          <a:off x="974074" y="747879"/>
          <a:ext cx="1166936" cy="1853441"/>
        </a:xfrm>
        <a:custGeom>
          <a:avLst/>
          <a:gdLst/>
          <a:ahLst/>
          <a:cxnLst/>
          <a:rect l="0" t="0" r="0" b="0"/>
          <a:pathLst>
            <a:path>
              <a:moveTo>
                <a:pt x="0" y="1853441"/>
              </a:moveTo>
              <a:lnTo>
                <a:pt x="583468" y="1853441"/>
              </a:lnTo>
              <a:lnTo>
                <a:pt x="583468" y="0"/>
              </a:lnTo>
              <a:lnTo>
                <a:pt x="1166936" y="0"/>
              </a:lnTo>
            </a:path>
          </a:pathLst>
        </a:custGeom>
        <a:no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solidFill>
              <a:schemeClr val="tx1"/>
            </a:solidFill>
          </a:endParaRPr>
        </a:p>
      </dsp:txBody>
      <dsp:txXfrm>
        <a:off x="1502787" y="1619845"/>
        <a:ext cx="109510" cy="109510"/>
      </dsp:txXfrm>
    </dsp:sp>
    <dsp:sp modelId="{EC891421-077A-496F-B34A-4E2B7EAE9A10}">
      <dsp:nvSpPr>
        <dsp:cNvPr id="0" name=""/>
        <dsp:cNvSpPr/>
      </dsp:nvSpPr>
      <dsp:spPr>
        <a:xfrm rot="17393137">
          <a:off x="-2121498" y="2107070"/>
          <a:ext cx="5202643" cy="988502"/>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pt-BR" sz="4700" b="1" kern="1200">
              <a:solidFill>
                <a:schemeClr val="tx1"/>
              </a:solidFill>
            </a:rPr>
            <a:t>Tipos de certificação</a:t>
          </a:r>
          <a:endParaRPr lang="pt-BR" sz="4700" b="1" kern="1200" dirty="0">
            <a:solidFill>
              <a:schemeClr val="tx1"/>
            </a:solidFill>
          </a:endParaRPr>
        </a:p>
      </dsp:txBody>
      <dsp:txXfrm>
        <a:off x="-2121498" y="2107070"/>
        <a:ext cx="5202643" cy="988502"/>
      </dsp:txXfrm>
    </dsp:sp>
    <dsp:sp modelId="{064A9814-579A-4001-930A-54D811B48B2F}">
      <dsp:nvSpPr>
        <dsp:cNvPr id="0" name=""/>
        <dsp:cNvSpPr/>
      </dsp:nvSpPr>
      <dsp:spPr>
        <a:xfrm>
          <a:off x="2141010" y="253628"/>
          <a:ext cx="4555737" cy="988502"/>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0" kern="1200" dirty="0">
            <a:solidFill>
              <a:schemeClr val="tx1"/>
            </a:solidFill>
          </a:endParaRPr>
        </a:p>
      </dsp:txBody>
      <dsp:txXfrm>
        <a:off x="2141010" y="253628"/>
        <a:ext cx="4555737" cy="988502"/>
      </dsp:txXfrm>
    </dsp:sp>
    <dsp:sp modelId="{9F7F4FEE-B63A-4FF5-A4F4-9719113C10F1}">
      <dsp:nvSpPr>
        <dsp:cNvPr id="0" name=""/>
        <dsp:cNvSpPr/>
      </dsp:nvSpPr>
      <dsp:spPr>
        <a:xfrm>
          <a:off x="2141010" y="1489256"/>
          <a:ext cx="4555737" cy="988502"/>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i="0" kern="1200" dirty="0">
            <a:solidFill>
              <a:schemeClr val="tx1"/>
            </a:solidFill>
          </a:endParaRPr>
        </a:p>
      </dsp:txBody>
      <dsp:txXfrm>
        <a:off x="2141010" y="1489256"/>
        <a:ext cx="4555737" cy="988502"/>
      </dsp:txXfrm>
    </dsp:sp>
    <dsp:sp modelId="{03F7619E-0967-4C15-840F-EAE447E3129F}">
      <dsp:nvSpPr>
        <dsp:cNvPr id="0" name=""/>
        <dsp:cNvSpPr/>
      </dsp:nvSpPr>
      <dsp:spPr>
        <a:xfrm>
          <a:off x="2141010" y="2724884"/>
          <a:ext cx="4555737" cy="988502"/>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i="0" kern="1200" dirty="0">
            <a:solidFill>
              <a:schemeClr val="tx1"/>
            </a:solidFill>
          </a:endParaRPr>
        </a:p>
      </dsp:txBody>
      <dsp:txXfrm>
        <a:off x="2141010" y="2724884"/>
        <a:ext cx="4555737" cy="988502"/>
      </dsp:txXfrm>
    </dsp:sp>
    <dsp:sp modelId="{7D8B1A23-1894-48B9-BD9A-190648D578A9}">
      <dsp:nvSpPr>
        <dsp:cNvPr id="0" name=""/>
        <dsp:cNvSpPr/>
      </dsp:nvSpPr>
      <dsp:spPr>
        <a:xfrm>
          <a:off x="2141010" y="3960511"/>
          <a:ext cx="4555737" cy="988502"/>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i="0" kern="1200" dirty="0">
            <a:solidFill>
              <a:schemeClr val="tx1"/>
            </a:solidFill>
          </a:endParaRPr>
        </a:p>
      </dsp:txBody>
      <dsp:txXfrm>
        <a:off x="2141010" y="3960511"/>
        <a:ext cx="4555737" cy="988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42DF3-CF9E-4CE2-9070-FA630215BE99}">
      <dsp:nvSpPr>
        <dsp:cNvPr id="0" name=""/>
        <dsp:cNvSpPr/>
      </dsp:nvSpPr>
      <dsp:spPr>
        <a:xfrm>
          <a:off x="0" y="286357"/>
          <a:ext cx="8128000" cy="2937636"/>
        </a:xfrm>
        <a:prstGeom prst="rightArrow">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75671-9926-48A5-8E22-C11D00B24025}">
      <dsp:nvSpPr>
        <dsp:cNvPr id="0" name=""/>
        <dsp:cNvSpPr/>
      </dsp:nvSpPr>
      <dsp:spPr>
        <a:xfrm>
          <a:off x="3734602" y="1539333"/>
          <a:ext cx="360000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60400" rIns="0" bIns="660400" numCol="1" spcCol="1270" anchor="ctr" anchorCtr="0">
          <a:noAutofit/>
        </a:bodyPr>
        <a:lstStyle/>
        <a:p>
          <a:pPr marL="0" lvl="0" indent="0" algn="ctr" defTabSz="2889250">
            <a:lnSpc>
              <a:spcPct val="90000"/>
            </a:lnSpc>
            <a:spcBef>
              <a:spcPct val="0"/>
            </a:spcBef>
            <a:spcAft>
              <a:spcPct val="35000"/>
            </a:spcAft>
            <a:buNone/>
          </a:pPr>
          <a:r>
            <a:rPr lang="pt-BR" sz="6500" kern="1200" dirty="0"/>
            <a:t> </a:t>
          </a:r>
        </a:p>
      </dsp:txBody>
      <dsp:txXfrm>
        <a:off x="3734602" y="1539333"/>
        <a:ext cx="3600000" cy="234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17998-53E3-4EFC-9A24-A013A48C8C49}">
      <dsp:nvSpPr>
        <dsp:cNvPr id="0" name=""/>
        <dsp:cNvSpPr/>
      </dsp:nvSpPr>
      <dsp:spPr>
        <a:xfrm>
          <a:off x="0" y="57063"/>
          <a:ext cx="8741104" cy="3024000"/>
        </a:xfrm>
        <a:prstGeom prst="rightArrow">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8F26B-1B76-491D-8561-D168D57AB4CC}">
      <dsp:nvSpPr>
        <dsp:cNvPr id="0" name=""/>
        <dsp:cNvSpPr/>
      </dsp:nvSpPr>
      <dsp:spPr>
        <a:xfrm>
          <a:off x="706502" y="784532"/>
          <a:ext cx="7264335"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bodyPr>
        <a:lstStyle/>
        <a:p>
          <a:pPr marL="0" lvl="0" indent="0" algn="ctr" defTabSz="1866900">
            <a:lnSpc>
              <a:spcPct val="90000"/>
            </a:lnSpc>
            <a:spcBef>
              <a:spcPct val="0"/>
            </a:spcBef>
            <a:spcAft>
              <a:spcPct val="35000"/>
            </a:spcAft>
            <a:buNone/>
          </a:pPr>
          <a:r>
            <a:rPr lang="pt-BR" sz="4200" kern="1200" dirty="0"/>
            <a:t> </a:t>
          </a:r>
        </a:p>
      </dsp:txBody>
      <dsp:txXfrm>
        <a:off x="706502" y="784532"/>
        <a:ext cx="7264335" cy="1512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199AE-E30C-4A7F-92CA-81C8405B7075}">
      <dsp:nvSpPr>
        <dsp:cNvPr id="0" name=""/>
        <dsp:cNvSpPr/>
      </dsp:nvSpPr>
      <dsp:spPr>
        <a:xfrm>
          <a:off x="1392982" y="0"/>
          <a:ext cx="9554400" cy="2972397"/>
        </a:xfrm>
        <a:prstGeom prst="rightArrow">
          <a:avLst>
            <a:gd name="adj1" fmla="val 75000"/>
            <a:gd name="adj2" fmla="val 50000"/>
          </a:avLst>
        </a:prstGeom>
        <a:blipFill rotWithShape="0">
          <a:blip xmlns:r="http://schemas.openxmlformats.org/officeDocument/2006/relationships" r:embed="rId1"/>
          <a:tile tx="0" ty="0" sx="100000" sy="100000" flip="none" algn="tl"/>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5F54F4-EA9C-4964-A3F2-B2071E8A9380}">
      <dsp:nvSpPr>
        <dsp:cNvPr id="0" name=""/>
        <dsp:cNvSpPr/>
      </dsp:nvSpPr>
      <dsp:spPr>
        <a:xfrm>
          <a:off x="0" y="419075"/>
          <a:ext cx="1834239" cy="2162089"/>
        </a:xfrm>
        <a:prstGeom prst="round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t-BR" sz="1900" b="1" kern="1200" dirty="0">
              <a:solidFill>
                <a:schemeClr val="tx1"/>
              </a:solidFill>
            </a:rPr>
            <a:t>AUDITORIA DE CERTIFICAÇÃO</a:t>
          </a:r>
        </a:p>
      </dsp:txBody>
      <dsp:txXfrm>
        <a:off x="89540" y="508615"/>
        <a:ext cx="1655159" cy="1983009"/>
      </dsp:txXfrm>
    </dsp:sp>
    <dsp:sp modelId="{B9442FA7-18F3-4254-88C8-D1EB7314AD9C}">
      <dsp:nvSpPr>
        <dsp:cNvPr id="0" name=""/>
        <dsp:cNvSpPr/>
      </dsp:nvSpPr>
      <dsp:spPr>
        <a:xfrm>
          <a:off x="1283967" y="3181274"/>
          <a:ext cx="9658378" cy="2728102"/>
        </a:xfrm>
        <a:prstGeom prst="rightArrow">
          <a:avLst>
            <a:gd name="adj1" fmla="val 75000"/>
            <a:gd name="adj2" fmla="val 50000"/>
          </a:avLst>
        </a:prstGeom>
        <a:blipFill rotWithShape="0">
          <a:blip xmlns:r="http://schemas.openxmlformats.org/officeDocument/2006/relationships" r:embed="rId1"/>
          <a:tile tx="0" ty="0" sx="100000" sy="100000" flip="none" algn="tl"/>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B35BB7-1366-4BD8-9C8D-02F4BF6CEE92}">
      <dsp:nvSpPr>
        <dsp:cNvPr id="0" name=""/>
        <dsp:cNvSpPr/>
      </dsp:nvSpPr>
      <dsp:spPr>
        <a:xfrm>
          <a:off x="0" y="3485534"/>
          <a:ext cx="1729794" cy="2162089"/>
        </a:xfrm>
        <a:prstGeom prst="round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tx1"/>
              </a:solidFill>
            </a:rPr>
            <a:t>AUDITORIA DE SUPERVISÃO</a:t>
          </a:r>
        </a:p>
        <a:p>
          <a:pPr marL="0" lvl="0" indent="0" algn="ctr" defTabSz="889000">
            <a:lnSpc>
              <a:spcPct val="90000"/>
            </a:lnSpc>
            <a:spcBef>
              <a:spcPct val="0"/>
            </a:spcBef>
            <a:spcAft>
              <a:spcPct val="35000"/>
            </a:spcAft>
            <a:buNone/>
          </a:pPr>
          <a:r>
            <a:rPr lang="pt-BR" sz="1800" b="1" kern="1200" dirty="0">
              <a:solidFill>
                <a:schemeClr val="tx1"/>
              </a:solidFill>
            </a:rPr>
            <a:t>(obrigatório níveis III e IV)</a:t>
          </a:r>
        </a:p>
      </dsp:txBody>
      <dsp:txXfrm>
        <a:off x="84442" y="3569976"/>
        <a:ext cx="1560910" cy="1993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C0130-254D-4401-9C6D-4FB105AD9D26}">
      <dsp:nvSpPr>
        <dsp:cNvPr id="0" name=""/>
        <dsp:cNvSpPr/>
      </dsp:nvSpPr>
      <dsp:spPr>
        <a:xfrm>
          <a:off x="0" y="21894"/>
          <a:ext cx="2850633" cy="757176"/>
        </a:xfrm>
        <a:prstGeom prst="roundRect">
          <a:avLst>
            <a:gd name="adj" fmla="val 10000"/>
          </a:avLst>
        </a:prstGeom>
        <a:blipFill rotWithShape="0">
          <a:blip xmlns:r="http://schemas.openxmlformats.org/officeDocument/2006/relationships" r:embed="rId1"/>
          <a:tile tx="0" ty="0" sx="100000" sy="100000" flip="none" algn="tl"/>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Calibri" panose="020F0502020204030204" pitchFamily="34" charset="0"/>
              <a:cs typeface="Calibri" panose="020F0502020204030204" pitchFamily="34" charset="0"/>
            </a:rPr>
            <a:t>PORTE DO RPPS NO ISP</a:t>
          </a:r>
        </a:p>
      </dsp:txBody>
      <dsp:txXfrm>
        <a:off x="22177" y="44071"/>
        <a:ext cx="2806279" cy="712822"/>
      </dsp:txXfrm>
    </dsp:sp>
    <dsp:sp modelId="{D26E504D-0B28-40A2-BE62-6D828C5FE1C1}">
      <dsp:nvSpPr>
        <dsp:cNvPr id="0" name=""/>
        <dsp:cNvSpPr/>
      </dsp:nvSpPr>
      <dsp:spPr>
        <a:xfrm>
          <a:off x="285063" y="779070"/>
          <a:ext cx="337468" cy="499009"/>
        </a:xfrm>
        <a:custGeom>
          <a:avLst/>
          <a:gdLst/>
          <a:ahLst/>
          <a:cxnLst/>
          <a:rect l="0" t="0" r="0" b="0"/>
          <a:pathLst>
            <a:path>
              <a:moveTo>
                <a:pt x="0" y="0"/>
              </a:moveTo>
              <a:lnTo>
                <a:pt x="0" y="499009"/>
              </a:lnTo>
              <a:lnTo>
                <a:pt x="337468" y="49900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20E20A-B349-4508-BB06-6E4CEF969AA1}">
      <dsp:nvSpPr>
        <dsp:cNvPr id="0" name=""/>
        <dsp:cNvSpPr/>
      </dsp:nvSpPr>
      <dsp:spPr>
        <a:xfrm>
          <a:off x="622531" y="899492"/>
          <a:ext cx="3274757" cy="7571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pt-BR" sz="1400" b="1" kern="1200" dirty="0"/>
        </a:p>
      </dsp:txBody>
      <dsp:txXfrm>
        <a:off x="644708" y="921669"/>
        <a:ext cx="3230403" cy="712822"/>
      </dsp:txXfrm>
    </dsp:sp>
    <dsp:sp modelId="{0A29E226-A480-4BF2-8714-FAA19A7D1D8D}">
      <dsp:nvSpPr>
        <dsp:cNvPr id="0" name=""/>
        <dsp:cNvSpPr/>
      </dsp:nvSpPr>
      <dsp:spPr>
        <a:xfrm>
          <a:off x="285063" y="779070"/>
          <a:ext cx="389028" cy="1426111"/>
        </a:xfrm>
        <a:custGeom>
          <a:avLst/>
          <a:gdLst/>
          <a:ahLst/>
          <a:cxnLst/>
          <a:rect l="0" t="0" r="0" b="0"/>
          <a:pathLst>
            <a:path>
              <a:moveTo>
                <a:pt x="0" y="0"/>
              </a:moveTo>
              <a:lnTo>
                <a:pt x="0" y="1426111"/>
              </a:lnTo>
              <a:lnTo>
                <a:pt x="389028" y="14261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5BDE75-76B8-4AE8-BD8C-8937A790A3CB}">
      <dsp:nvSpPr>
        <dsp:cNvPr id="0" name=""/>
        <dsp:cNvSpPr/>
      </dsp:nvSpPr>
      <dsp:spPr>
        <a:xfrm>
          <a:off x="674092" y="1826594"/>
          <a:ext cx="3274757" cy="7571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endParaRPr lang="pt-BR" sz="1400" b="1" kern="1200" dirty="0"/>
        </a:p>
      </dsp:txBody>
      <dsp:txXfrm>
        <a:off x="696269" y="1848771"/>
        <a:ext cx="3230403" cy="712822"/>
      </dsp:txXfrm>
    </dsp:sp>
    <dsp:sp modelId="{94240A02-F5EF-4A9C-9575-6184AF52BE42}">
      <dsp:nvSpPr>
        <dsp:cNvPr id="0" name=""/>
        <dsp:cNvSpPr/>
      </dsp:nvSpPr>
      <dsp:spPr>
        <a:xfrm>
          <a:off x="285063" y="779070"/>
          <a:ext cx="415899" cy="2346542"/>
        </a:xfrm>
        <a:custGeom>
          <a:avLst/>
          <a:gdLst/>
          <a:ahLst/>
          <a:cxnLst/>
          <a:rect l="0" t="0" r="0" b="0"/>
          <a:pathLst>
            <a:path>
              <a:moveTo>
                <a:pt x="0" y="0"/>
              </a:moveTo>
              <a:lnTo>
                <a:pt x="0" y="2346542"/>
              </a:lnTo>
              <a:lnTo>
                <a:pt x="415899" y="234654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CFFC33-91BC-45BD-BF85-B76082A3ED95}">
      <dsp:nvSpPr>
        <dsp:cNvPr id="0" name=""/>
        <dsp:cNvSpPr/>
      </dsp:nvSpPr>
      <dsp:spPr>
        <a:xfrm>
          <a:off x="700962" y="2747025"/>
          <a:ext cx="3274757" cy="7571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pt-BR" sz="1400" b="1" kern="1200" dirty="0"/>
        </a:p>
      </dsp:txBody>
      <dsp:txXfrm>
        <a:off x="723139" y="2769202"/>
        <a:ext cx="3230403" cy="712822"/>
      </dsp:txXfrm>
    </dsp:sp>
    <dsp:sp modelId="{6DDB00AD-B8C8-4E76-A0D8-9724A352E93F}">
      <dsp:nvSpPr>
        <dsp:cNvPr id="0" name=""/>
        <dsp:cNvSpPr/>
      </dsp:nvSpPr>
      <dsp:spPr>
        <a:xfrm>
          <a:off x="5345274" y="4"/>
          <a:ext cx="2850633" cy="757176"/>
        </a:xfrm>
        <a:prstGeom prst="roundRect">
          <a:avLst>
            <a:gd name="adj" fmla="val 10000"/>
          </a:avLst>
        </a:prstGeom>
        <a:blipFill rotWithShape="0">
          <a:blip xmlns:r="http://schemas.openxmlformats.org/officeDocument/2006/relationships" r:embed="rId1"/>
          <a:tile tx="0" ty="0" sx="100000" sy="100000" flip="none" algn="tl"/>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Calibri" panose="020F0502020204030204" pitchFamily="34" charset="0"/>
              <a:cs typeface="Calibri" panose="020F0502020204030204" pitchFamily="34" charset="0"/>
            </a:rPr>
            <a:t>MONTANTE DE RECURSOS</a:t>
          </a:r>
        </a:p>
      </dsp:txBody>
      <dsp:txXfrm>
        <a:off x="5367451" y="22181"/>
        <a:ext cx="2806279" cy="712822"/>
      </dsp:txXfrm>
    </dsp:sp>
    <dsp:sp modelId="{2C62B1D9-7FEC-4C89-A6A2-FD5D32F219FF}">
      <dsp:nvSpPr>
        <dsp:cNvPr id="0" name=""/>
        <dsp:cNvSpPr/>
      </dsp:nvSpPr>
      <dsp:spPr>
        <a:xfrm>
          <a:off x="5630337" y="757180"/>
          <a:ext cx="285063" cy="567882"/>
        </a:xfrm>
        <a:custGeom>
          <a:avLst/>
          <a:gdLst/>
          <a:ahLst/>
          <a:cxnLst/>
          <a:rect l="0" t="0" r="0" b="0"/>
          <a:pathLst>
            <a:path>
              <a:moveTo>
                <a:pt x="0" y="0"/>
              </a:moveTo>
              <a:lnTo>
                <a:pt x="0" y="567882"/>
              </a:lnTo>
              <a:lnTo>
                <a:pt x="285063" y="56788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BF8987-E3A0-4BE3-908D-1651E407E15C}">
      <dsp:nvSpPr>
        <dsp:cNvPr id="0" name=""/>
        <dsp:cNvSpPr/>
      </dsp:nvSpPr>
      <dsp:spPr>
        <a:xfrm>
          <a:off x="5915400" y="946474"/>
          <a:ext cx="3274757" cy="7571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pt-BR" sz="1400" b="1" kern="1200" dirty="0"/>
        </a:p>
      </dsp:txBody>
      <dsp:txXfrm>
        <a:off x="5937577" y="968651"/>
        <a:ext cx="3230403" cy="712822"/>
      </dsp:txXfrm>
    </dsp:sp>
    <dsp:sp modelId="{F47FED81-2B1F-4C76-AB5C-9E15898C3BC3}">
      <dsp:nvSpPr>
        <dsp:cNvPr id="0" name=""/>
        <dsp:cNvSpPr/>
      </dsp:nvSpPr>
      <dsp:spPr>
        <a:xfrm>
          <a:off x="5630337" y="757180"/>
          <a:ext cx="285063" cy="1514352"/>
        </a:xfrm>
        <a:custGeom>
          <a:avLst/>
          <a:gdLst/>
          <a:ahLst/>
          <a:cxnLst/>
          <a:rect l="0" t="0" r="0" b="0"/>
          <a:pathLst>
            <a:path>
              <a:moveTo>
                <a:pt x="0" y="0"/>
              </a:moveTo>
              <a:lnTo>
                <a:pt x="0" y="1514352"/>
              </a:lnTo>
              <a:lnTo>
                <a:pt x="285063" y="151435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A7DA188-18CC-465D-B7BD-E96389BBB694}">
      <dsp:nvSpPr>
        <dsp:cNvPr id="0" name=""/>
        <dsp:cNvSpPr/>
      </dsp:nvSpPr>
      <dsp:spPr>
        <a:xfrm>
          <a:off x="5915400" y="1892945"/>
          <a:ext cx="3274757" cy="7571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endParaRPr lang="pt-BR" sz="1400" b="1" kern="1200" dirty="0"/>
        </a:p>
      </dsp:txBody>
      <dsp:txXfrm>
        <a:off x="5937577" y="1915122"/>
        <a:ext cx="3230403" cy="712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B0E4E-C979-49AE-B571-4BE747B0ECAB}">
      <dsp:nvSpPr>
        <dsp:cNvPr id="0" name=""/>
        <dsp:cNvSpPr/>
      </dsp:nvSpPr>
      <dsp:spPr>
        <a:xfrm>
          <a:off x="0" y="855542"/>
          <a:ext cx="2557309" cy="72453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Níveis de Certificação</a:t>
          </a:r>
        </a:p>
      </dsp:txBody>
      <dsp:txXfrm>
        <a:off x="21221" y="876763"/>
        <a:ext cx="2514867" cy="682094"/>
      </dsp:txXfrm>
    </dsp:sp>
    <dsp:sp modelId="{6BD1A107-69EF-49F2-AEF6-F4CF6C3E4322}">
      <dsp:nvSpPr>
        <dsp:cNvPr id="0" name=""/>
        <dsp:cNvSpPr/>
      </dsp:nvSpPr>
      <dsp:spPr>
        <a:xfrm rot="18235956">
          <a:off x="2335434" y="773868"/>
          <a:ext cx="1004454" cy="54492"/>
        </a:xfrm>
        <a:custGeom>
          <a:avLst/>
          <a:gdLst/>
          <a:ahLst/>
          <a:cxnLst/>
          <a:rect l="0" t="0" r="0" b="0"/>
          <a:pathLst>
            <a:path>
              <a:moveTo>
                <a:pt x="0" y="27246"/>
              </a:moveTo>
              <a:lnTo>
                <a:pt x="1004454" y="2724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812550" y="776003"/>
        <a:ext cx="50222" cy="50222"/>
      </dsp:txXfrm>
    </dsp:sp>
    <dsp:sp modelId="{B0B4CDF9-30CC-4B21-BE75-196BAC36741F}">
      <dsp:nvSpPr>
        <dsp:cNvPr id="0" name=""/>
        <dsp:cNvSpPr/>
      </dsp:nvSpPr>
      <dsp:spPr>
        <a:xfrm>
          <a:off x="3118013" y="22151"/>
          <a:ext cx="3098958" cy="72453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 </a:t>
          </a:r>
        </a:p>
      </dsp:txBody>
      <dsp:txXfrm>
        <a:off x="3139234" y="43372"/>
        <a:ext cx="3056516" cy="682094"/>
      </dsp:txXfrm>
    </dsp:sp>
    <dsp:sp modelId="{27C74988-107D-401E-B979-A8EA2C1E5C4C}">
      <dsp:nvSpPr>
        <dsp:cNvPr id="0" name=""/>
        <dsp:cNvSpPr/>
      </dsp:nvSpPr>
      <dsp:spPr>
        <a:xfrm rot="21598934">
          <a:off x="2557309" y="1190477"/>
          <a:ext cx="560703" cy="54492"/>
        </a:xfrm>
        <a:custGeom>
          <a:avLst/>
          <a:gdLst/>
          <a:ahLst/>
          <a:cxnLst/>
          <a:rect l="0" t="0" r="0" b="0"/>
          <a:pathLst>
            <a:path>
              <a:moveTo>
                <a:pt x="0" y="27246"/>
              </a:moveTo>
              <a:lnTo>
                <a:pt x="560703" y="2724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823644" y="1203705"/>
        <a:ext cx="28035" cy="28035"/>
      </dsp:txXfrm>
    </dsp:sp>
    <dsp:sp modelId="{8864B570-A41E-4CF0-A089-B424F6F09FA6}">
      <dsp:nvSpPr>
        <dsp:cNvPr id="0" name=""/>
        <dsp:cNvSpPr/>
      </dsp:nvSpPr>
      <dsp:spPr>
        <a:xfrm>
          <a:off x="3118013" y="855368"/>
          <a:ext cx="3098958" cy="72453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pt-BR" sz="2200" kern="1200" dirty="0"/>
        </a:p>
      </dsp:txBody>
      <dsp:txXfrm>
        <a:off x="3139234" y="876589"/>
        <a:ext cx="3056516" cy="682094"/>
      </dsp:txXfrm>
    </dsp:sp>
    <dsp:sp modelId="{03A52906-17B5-4DEE-8F54-8F28B2C999CA}">
      <dsp:nvSpPr>
        <dsp:cNvPr id="0" name=""/>
        <dsp:cNvSpPr/>
      </dsp:nvSpPr>
      <dsp:spPr>
        <a:xfrm rot="3307032">
          <a:off x="2347450" y="1592696"/>
          <a:ext cx="980423" cy="54492"/>
        </a:xfrm>
        <a:custGeom>
          <a:avLst/>
          <a:gdLst/>
          <a:ahLst/>
          <a:cxnLst/>
          <a:rect l="0" t="0" r="0" b="0"/>
          <a:pathLst>
            <a:path>
              <a:moveTo>
                <a:pt x="0" y="27246"/>
              </a:moveTo>
              <a:lnTo>
                <a:pt x="980423" y="2724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813151" y="1595432"/>
        <a:ext cx="49021" cy="49021"/>
      </dsp:txXfrm>
    </dsp:sp>
    <dsp:sp modelId="{ADCB3C2C-B880-4D28-933E-1472AA3D5F2D}">
      <dsp:nvSpPr>
        <dsp:cNvPr id="0" name=""/>
        <dsp:cNvSpPr/>
      </dsp:nvSpPr>
      <dsp:spPr>
        <a:xfrm>
          <a:off x="3118013" y="1659806"/>
          <a:ext cx="3098958" cy="72453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 </a:t>
          </a:r>
        </a:p>
      </dsp:txBody>
      <dsp:txXfrm>
        <a:off x="3139234" y="1681027"/>
        <a:ext cx="3056516" cy="682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C6D00-6076-49AC-8312-6EBD225C9B8B}">
      <dsp:nvSpPr>
        <dsp:cNvPr id="0" name=""/>
        <dsp:cNvSpPr/>
      </dsp:nvSpPr>
      <dsp:spPr>
        <a:xfrm>
          <a:off x="-7337984" y="-1121515"/>
          <a:ext cx="8732072" cy="8732072"/>
        </a:xfrm>
        <a:prstGeom prst="blockArc">
          <a:avLst>
            <a:gd name="adj1" fmla="val 18900000"/>
            <a:gd name="adj2" fmla="val 2700000"/>
            <a:gd name="adj3" fmla="val 2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01DC0E-168B-47F4-9EEF-3CC67BE0A130}">
      <dsp:nvSpPr>
        <dsp:cNvPr id="0" name=""/>
        <dsp:cNvSpPr/>
      </dsp:nvSpPr>
      <dsp:spPr>
        <a:xfrm>
          <a:off x="729322" y="498877"/>
          <a:ext cx="9451489" cy="998274"/>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121920" rIns="121920" bIns="121920" numCol="1" spcCol="1270" anchor="ctr" anchorCtr="0">
          <a:noAutofit/>
        </a:bodyPr>
        <a:lstStyle/>
        <a:p>
          <a:pPr marL="0" lvl="0" indent="0" algn="l" defTabSz="2133600">
            <a:lnSpc>
              <a:spcPct val="90000"/>
            </a:lnSpc>
            <a:spcBef>
              <a:spcPct val="0"/>
            </a:spcBef>
            <a:spcAft>
              <a:spcPct val="35000"/>
            </a:spcAft>
            <a:buNone/>
          </a:pPr>
          <a:r>
            <a:rPr lang="pt-BR" sz="4800" kern="1200" dirty="0"/>
            <a:t> </a:t>
          </a:r>
        </a:p>
      </dsp:txBody>
      <dsp:txXfrm>
        <a:off x="729322" y="498877"/>
        <a:ext cx="9451489" cy="998274"/>
      </dsp:txXfrm>
    </dsp:sp>
    <dsp:sp modelId="{31B530C8-BC24-4C46-A2A5-840EF65CBE43}">
      <dsp:nvSpPr>
        <dsp:cNvPr id="0" name=""/>
        <dsp:cNvSpPr/>
      </dsp:nvSpPr>
      <dsp:spPr>
        <a:xfrm>
          <a:off x="105401" y="374093"/>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DE2D7-0183-47BA-A10E-B42A07F65C0C}">
      <dsp:nvSpPr>
        <dsp:cNvPr id="0" name=""/>
        <dsp:cNvSpPr/>
      </dsp:nvSpPr>
      <dsp:spPr>
        <a:xfrm>
          <a:off x="1301656" y="1996548"/>
          <a:ext cx="8879155" cy="998274"/>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121920" rIns="121920" bIns="121920" numCol="1" spcCol="1270" anchor="ctr" anchorCtr="0">
          <a:noAutofit/>
        </a:bodyPr>
        <a:lstStyle/>
        <a:p>
          <a:pPr marL="0" lvl="0" indent="0" algn="l" defTabSz="2133600">
            <a:lnSpc>
              <a:spcPct val="90000"/>
            </a:lnSpc>
            <a:spcBef>
              <a:spcPct val="0"/>
            </a:spcBef>
            <a:spcAft>
              <a:spcPct val="35000"/>
            </a:spcAft>
            <a:buNone/>
          </a:pPr>
          <a:r>
            <a:rPr lang="pt-BR" sz="4800" kern="1200" dirty="0"/>
            <a:t> </a:t>
          </a:r>
        </a:p>
      </dsp:txBody>
      <dsp:txXfrm>
        <a:off x="1301656" y="1996548"/>
        <a:ext cx="8879155" cy="998274"/>
      </dsp:txXfrm>
    </dsp:sp>
    <dsp:sp modelId="{C29D7373-E8E4-4F28-B0D9-4CF172013945}">
      <dsp:nvSpPr>
        <dsp:cNvPr id="0" name=""/>
        <dsp:cNvSpPr/>
      </dsp:nvSpPr>
      <dsp:spPr>
        <a:xfrm>
          <a:off x="677735" y="1871764"/>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6DB10-CFC3-42CA-AD44-9BD6C3BD0E0A}">
      <dsp:nvSpPr>
        <dsp:cNvPr id="0" name=""/>
        <dsp:cNvSpPr/>
      </dsp:nvSpPr>
      <dsp:spPr>
        <a:xfrm>
          <a:off x="1301656" y="3536546"/>
          <a:ext cx="8879155" cy="913620"/>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121920" rIns="121920" bIns="121920" numCol="1" spcCol="1270" anchor="ctr" anchorCtr="0">
          <a:noAutofit/>
        </a:bodyPr>
        <a:lstStyle/>
        <a:p>
          <a:pPr marL="0" lvl="0" indent="0" algn="l" defTabSz="2133600">
            <a:lnSpc>
              <a:spcPct val="90000"/>
            </a:lnSpc>
            <a:spcBef>
              <a:spcPct val="0"/>
            </a:spcBef>
            <a:spcAft>
              <a:spcPct val="35000"/>
            </a:spcAft>
            <a:buNone/>
          </a:pPr>
          <a:r>
            <a:rPr lang="pt-BR" sz="4800" kern="1200" dirty="0"/>
            <a:t> </a:t>
          </a:r>
        </a:p>
      </dsp:txBody>
      <dsp:txXfrm>
        <a:off x="1301656" y="3536546"/>
        <a:ext cx="8879155" cy="913620"/>
      </dsp:txXfrm>
    </dsp:sp>
    <dsp:sp modelId="{62F97063-CCB8-4696-9827-1584B302BCC5}">
      <dsp:nvSpPr>
        <dsp:cNvPr id="0" name=""/>
        <dsp:cNvSpPr/>
      </dsp:nvSpPr>
      <dsp:spPr>
        <a:xfrm>
          <a:off x="677735" y="3369435"/>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2684F3-5444-4795-8766-E7C3A2763ED1}">
      <dsp:nvSpPr>
        <dsp:cNvPr id="0" name=""/>
        <dsp:cNvSpPr/>
      </dsp:nvSpPr>
      <dsp:spPr>
        <a:xfrm>
          <a:off x="729322" y="4880677"/>
          <a:ext cx="9451489" cy="1220699"/>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121920" rIns="121920" bIns="121920" numCol="1" spcCol="1270" anchor="ctr" anchorCtr="0">
          <a:noAutofit/>
        </a:bodyPr>
        <a:lstStyle/>
        <a:p>
          <a:pPr marL="0" lvl="0" indent="0" algn="l" defTabSz="2133600">
            <a:lnSpc>
              <a:spcPct val="90000"/>
            </a:lnSpc>
            <a:spcBef>
              <a:spcPct val="0"/>
            </a:spcBef>
            <a:spcAft>
              <a:spcPct val="35000"/>
            </a:spcAft>
            <a:buNone/>
          </a:pPr>
          <a:endParaRPr lang="pt-BR" sz="4800" kern="1200" dirty="0"/>
        </a:p>
      </dsp:txBody>
      <dsp:txXfrm>
        <a:off x="729322" y="4880677"/>
        <a:ext cx="9451489" cy="1220699"/>
      </dsp:txXfrm>
    </dsp:sp>
    <dsp:sp modelId="{3B307EF3-EC81-478A-911C-78FC65D1175C}">
      <dsp:nvSpPr>
        <dsp:cNvPr id="0" name=""/>
        <dsp:cNvSpPr/>
      </dsp:nvSpPr>
      <dsp:spPr>
        <a:xfrm>
          <a:off x="105401" y="4867105"/>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C6D00-6076-49AC-8312-6EBD225C9B8B}">
      <dsp:nvSpPr>
        <dsp:cNvPr id="0" name=""/>
        <dsp:cNvSpPr/>
      </dsp:nvSpPr>
      <dsp:spPr>
        <a:xfrm>
          <a:off x="-7384223" y="-1141192"/>
          <a:ext cx="8732072" cy="8732072"/>
        </a:xfrm>
        <a:prstGeom prst="blockArc">
          <a:avLst>
            <a:gd name="adj1" fmla="val 18900000"/>
            <a:gd name="adj2" fmla="val 2700000"/>
            <a:gd name="adj3" fmla="val 2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01DC0E-168B-47F4-9EEF-3CC67BE0A130}">
      <dsp:nvSpPr>
        <dsp:cNvPr id="0" name=""/>
        <dsp:cNvSpPr/>
      </dsp:nvSpPr>
      <dsp:spPr>
        <a:xfrm>
          <a:off x="779795" y="618114"/>
          <a:ext cx="9778742" cy="682350"/>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88900" rIns="88900" bIns="88900" numCol="1" spcCol="1270" anchor="ctr" anchorCtr="0">
          <a:noAutofit/>
        </a:bodyPr>
        <a:lstStyle/>
        <a:p>
          <a:pPr marL="0" lvl="0" indent="0" algn="l" defTabSz="1555750">
            <a:lnSpc>
              <a:spcPct val="90000"/>
            </a:lnSpc>
            <a:spcBef>
              <a:spcPct val="0"/>
            </a:spcBef>
            <a:spcAft>
              <a:spcPct val="35000"/>
            </a:spcAft>
            <a:buNone/>
          </a:pPr>
          <a:r>
            <a:rPr lang="pt-BR" sz="3500" kern="1200" dirty="0"/>
            <a:t> </a:t>
          </a:r>
        </a:p>
      </dsp:txBody>
      <dsp:txXfrm>
        <a:off x="779795" y="618114"/>
        <a:ext cx="9778742" cy="682350"/>
      </dsp:txXfrm>
    </dsp:sp>
    <dsp:sp modelId="{31B530C8-BC24-4C46-A2A5-840EF65CBE43}">
      <dsp:nvSpPr>
        <dsp:cNvPr id="0" name=""/>
        <dsp:cNvSpPr/>
      </dsp:nvSpPr>
      <dsp:spPr>
        <a:xfrm>
          <a:off x="59162" y="354415"/>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DE2D7-0183-47BA-A10E-B42A07F65C0C}">
      <dsp:nvSpPr>
        <dsp:cNvPr id="0" name=""/>
        <dsp:cNvSpPr/>
      </dsp:nvSpPr>
      <dsp:spPr>
        <a:xfrm>
          <a:off x="1144894" y="1558060"/>
          <a:ext cx="9391365" cy="1758450"/>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88900" rIns="88900" bIns="88900" numCol="1" spcCol="1270" anchor="ctr" anchorCtr="0">
          <a:noAutofit/>
        </a:bodyPr>
        <a:lstStyle/>
        <a:p>
          <a:pPr marL="0" lvl="0" indent="0" algn="l" defTabSz="1555750">
            <a:lnSpc>
              <a:spcPct val="90000"/>
            </a:lnSpc>
            <a:spcBef>
              <a:spcPct val="0"/>
            </a:spcBef>
            <a:spcAft>
              <a:spcPct val="35000"/>
            </a:spcAft>
            <a:buNone/>
          </a:pPr>
          <a:r>
            <a:rPr lang="pt-BR" sz="3500" kern="1200" dirty="0"/>
            <a:t> </a:t>
          </a:r>
        </a:p>
      </dsp:txBody>
      <dsp:txXfrm>
        <a:off x="1144894" y="1558060"/>
        <a:ext cx="9391365" cy="1758450"/>
      </dsp:txXfrm>
    </dsp:sp>
    <dsp:sp modelId="{C29D7373-E8E4-4F28-B0D9-4CF172013945}">
      <dsp:nvSpPr>
        <dsp:cNvPr id="0" name=""/>
        <dsp:cNvSpPr/>
      </dsp:nvSpPr>
      <dsp:spPr>
        <a:xfrm>
          <a:off x="631495" y="1852086"/>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6DB10-CFC3-42CA-AD44-9BD6C3BD0E0A}">
      <dsp:nvSpPr>
        <dsp:cNvPr id="0" name=""/>
        <dsp:cNvSpPr/>
      </dsp:nvSpPr>
      <dsp:spPr>
        <a:xfrm>
          <a:off x="1339379" y="3462637"/>
          <a:ext cx="9206408" cy="744622"/>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88900" rIns="88900" bIns="88900" numCol="1" spcCol="1270" anchor="ctr" anchorCtr="0">
          <a:noAutofit/>
        </a:bodyPr>
        <a:lstStyle/>
        <a:p>
          <a:pPr marL="0" lvl="0" indent="0" algn="l" defTabSz="1555750">
            <a:lnSpc>
              <a:spcPct val="90000"/>
            </a:lnSpc>
            <a:spcBef>
              <a:spcPct val="0"/>
            </a:spcBef>
            <a:spcAft>
              <a:spcPct val="35000"/>
            </a:spcAft>
            <a:buNone/>
          </a:pPr>
          <a:r>
            <a:rPr lang="pt-BR" sz="3500" kern="1200" dirty="0"/>
            <a:t> </a:t>
          </a:r>
        </a:p>
      </dsp:txBody>
      <dsp:txXfrm>
        <a:off x="1339379" y="3462637"/>
        <a:ext cx="9206408" cy="744622"/>
      </dsp:txXfrm>
    </dsp:sp>
    <dsp:sp modelId="{62F97063-CCB8-4696-9827-1584B302BCC5}">
      <dsp:nvSpPr>
        <dsp:cNvPr id="0" name=""/>
        <dsp:cNvSpPr/>
      </dsp:nvSpPr>
      <dsp:spPr>
        <a:xfrm>
          <a:off x="631495" y="3349757"/>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2684F3-5444-4795-8766-E7C3A2763ED1}">
      <dsp:nvSpPr>
        <dsp:cNvPr id="0" name=""/>
        <dsp:cNvSpPr/>
      </dsp:nvSpPr>
      <dsp:spPr>
        <a:xfrm>
          <a:off x="683083" y="4577065"/>
          <a:ext cx="9778742" cy="1788567"/>
        </a:xfrm>
        <a:prstGeom prst="rect">
          <a:avLst/>
        </a:prstGeom>
        <a:blipFill rotWithShape="0">
          <a:blip xmlns:r="http://schemas.openxmlformats.org/officeDocument/2006/relationships" r:embed="rId1"/>
          <a:tile tx="0" ty="0" sx="100000" sy="100000" flip="none" algn="tl"/>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380" tIns="88900" rIns="88900" bIns="88900" numCol="1" spcCol="1270" anchor="ctr" anchorCtr="0">
          <a:noAutofit/>
        </a:bodyPr>
        <a:lstStyle/>
        <a:p>
          <a:pPr marL="0" lvl="0" indent="0" algn="l" defTabSz="1555750">
            <a:lnSpc>
              <a:spcPct val="90000"/>
            </a:lnSpc>
            <a:spcBef>
              <a:spcPct val="0"/>
            </a:spcBef>
            <a:spcAft>
              <a:spcPct val="35000"/>
            </a:spcAft>
            <a:buNone/>
          </a:pPr>
          <a:endParaRPr lang="pt-BR" sz="3500" kern="1200" dirty="0"/>
        </a:p>
      </dsp:txBody>
      <dsp:txXfrm>
        <a:off x="683083" y="4577065"/>
        <a:ext cx="9778742" cy="1788567"/>
      </dsp:txXfrm>
    </dsp:sp>
    <dsp:sp modelId="{3B307EF3-EC81-478A-911C-78FC65D1175C}">
      <dsp:nvSpPr>
        <dsp:cNvPr id="0" name=""/>
        <dsp:cNvSpPr/>
      </dsp:nvSpPr>
      <dsp:spPr>
        <a:xfrm>
          <a:off x="59162" y="4847428"/>
          <a:ext cx="1247842" cy="1247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01595-2271-4056-836A-10552D16F0AA}">
      <dsp:nvSpPr>
        <dsp:cNvPr id="0" name=""/>
        <dsp:cNvSpPr/>
      </dsp:nvSpPr>
      <dsp:spPr>
        <a:xfrm>
          <a:off x="4629739" y="3999897"/>
          <a:ext cx="645329" cy="607509"/>
        </a:xfrm>
        <a:custGeom>
          <a:avLst/>
          <a:gdLst/>
          <a:ahLst/>
          <a:cxnLst/>
          <a:rect l="0" t="0" r="0" b="0"/>
          <a:pathLst>
            <a:path>
              <a:moveTo>
                <a:pt x="0" y="0"/>
              </a:moveTo>
              <a:lnTo>
                <a:pt x="322664" y="0"/>
              </a:lnTo>
              <a:lnTo>
                <a:pt x="322664" y="607509"/>
              </a:lnTo>
              <a:lnTo>
                <a:pt x="645329" y="607509"/>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930246" y="4281495"/>
        <a:ext cx="44314" cy="44314"/>
      </dsp:txXfrm>
    </dsp:sp>
    <dsp:sp modelId="{943F16B3-692D-41A2-8560-C68B363145A0}">
      <dsp:nvSpPr>
        <dsp:cNvPr id="0" name=""/>
        <dsp:cNvSpPr/>
      </dsp:nvSpPr>
      <dsp:spPr>
        <a:xfrm>
          <a:off x="4629739" y="3086899"/>
          <a:ext cx="645329" cy="912998"/>
        </a:xfrm>
        <a:custGeom>
          <a:avLst/>
          <a:gdLst/>
          <a:ahLst/>
          <a:cxnLst/>
          <a:rect l="0" t="0" r="0" b="0"/>
          <a:pathLst>
            <a:path>
              <a:moveTo>
                <a:pt x="0" y="912998"/>
              </a:moveTo>
              <a:lnTo>
                <a:pt x="322664" y="912998"/>
              </a:lnTo>
              <a:lnTo>
                <a:pt x="322664" y="0"/>
              </a:lnTo>
              <a:lnTo>
                <a:pt x="645329"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924452" y="3515447"/>
        <a:ext cx="55902" cy="55902"/>
      </dsp:txXfrm>
    </dsp:sp>
    <dsp:sp modelId="{2F77D084-4BA2-402D-9209-7147E43EC8FB}">
      <dsp:nvSpPr>
        <dsp:cNvPr id="0" name=""/>
        <dsp:cNvSpPr/>
      </dsp:nvSpPr>
      <dsp:spPr>
        <a:xfrm>
          <a:off x="757764" y="2391478"/>
          <a:ext cx="645329" cy="1608418"/>
        </a:xfrm>
        <a:custGeom>
          <a:avLst/>
          <a:gdLst/>
          <a:ahLst/>
          <a:cxnLst/>
          <a:rect l="0" t="0" r="0" b="0"/>
          <a:pathLst>
            <a:path>
              <a:moveTo>
                <a:pt x="0" y="0"/>
              </a:moveTo>
              <a:lnTo>
                <a:pt x="322664" y="0"/>
              </a:lnTo>
              <a:lnTo>
                <a:pt x="322664" y="1608418"/>
              </a:lnTo>
              <a:lnTo>
                <a:pt x="645329" y="16084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BR" sz="600" kern="1200"/>
        </a:p>
      </dsp:txBody>
      <dsp:txXfrm>
        <a:off x="1037102" y="3152362"/>
        <a:ext cx="86652" cy="86652"/>
      </dsp:txXfrm>
    </dsp:sp>
    <dsp:sp modelId="{B960EE8B-D756-4EAD-9E65-BF87780BF7AD}">
      <dsp:nvSpPr>
        <dsp:cNvPr id="0" name=""/>
        <dsp:cNvSpPr/>
      </dsp:nvSpPr>
      <dsp:spPr>
        <a:xfrm>
          <a:off x="4629739" y="1967006"/>
          <a:ext cx="582344" cy="91440"/>
        </a:xfrm>
        <a:custGeom>
          <a:avLst/>
          <a:gdLst/>
          <a:ahLst/>
          <a:cxnLst/>
          <a:rect l="0" t="0" r="0" b="0"/>
          <a:pathLst>
            <a:path>
              <a:moveTo>
                <a:pt x="0" y="45720"/>
              </a:moveTo>
              <a:lnTo>
                <a:pt x="582344"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906352" y="1998168"/>
        <a:ext cx="29117" cy="29117"/>
      </dsp:txXfrm>
    </dsp:sp>
    <dsp:sp modelId="{899D6CC7-7490-4B23-A1A7-F280E305FEBF}">
      <dsp:nvSpPr>
        <dsp:cNvPr id="0" name=""/>
        <dsp:cNvSpPr/>
      </dsp:nvSpPr>
      <dsp:spPr>
        <a:xfrm>
          <a:off x="757764" y="2012726"/>
          <a:ext cx="645329" cy="378752"/>
        </a:xfrm>
        <a:custGeom>
          <a:avLst/>
          <a:gdLst/>
          <a:ahLst/>
          <a:cxnLst/>
          <a:rect l="0" t="0" r="0" b="0"/>
          <a:pathLst>
            <a:path>
              <a:moveTo>
                <a:pt x="0" y="378752"/>
              </a:moveTo>
              <a:lnTo>
                <a:pt x="322664" y="378752"/>
              </a:lnTo>
              <a:lnTo>
                <a:pt x="322664" y="0"/>
              </a:lnTo>
              <a:lnTo>
                <a:pt x="645329"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061722" y="2183396"/>
        <a:ext cx="37413" cy="37413"/>
      </dsp:txXfrm>
    </dsp:sp>
    <dsp:sp modelId="{A4563014-7CE6-4962-8A50-17573F08F786}">
      <dsp:nvSpPr>
        <dsp:cNvPr id="0" name=""/>
        <dsp:cNvSpPr/>
      </dsp:nvSpPr>
      <dsp:spPr>
        <a:xfrm>
          <a:off x="4629739" y="737340"/>
          <a:ext cx="645329" cy="91440"/>
        </a:xfrm>
        <a:custGeom>
          <a:avLst/>
          <a:gdLst/>
          <a:ahLst/>
          <a:cxnLst/>
          <a:rect l="0" t="0" r="0" b="0"/>
          <a:pathLst>
            <a:path>
              <a:moveTo>
                <a:pt x="0" y="45720"/>
              </a:moveTo>
              <a:lnTo>
                <a:pt x="645329"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936270" y="766926"/>
        <a:ext cx="32266" cy="32266"/>
      </dsp:txXfrm>
    </dsp:sp>
    <dsp:sp modelId="{E68A34E1-1C46-4A38-85EF-934FF79FC3C7}">
      <dsp:nvSpPr>
        <dsp:cNvPr id="0" name=""/>
        <dsp:cNvSpPr/>
      </dsp:nvSpPr>
      <dsp:spPr>
        <a:xfrm>
          <a:off x="757764" y="783060"/>
          <a:ext cx="645329" cy="1608418"/>
        </a:xfrm>
        <a:custGeom>
          <a:avLst/>
          <a:gdLst/>
          <a:ahLst/>
          <a:cxnLst/>
          <a:rect l="0" t="0" r="0" b="0"/>
          <a:pathLst>
            <a:path>
              <a:moveTo>
                <a:pt x="0" y="1608418"/>
              </a:moveTo>
              <a:lnTo>
                <a:pt x="322664" y="1608418"/>
              </a:lnTo>
              <a:lnTo>
                <a:pt x="322664" y="0"/>
              </a:lnTo>
              <a:lnTo>
                <a:pt x="645329"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BR" sz="600" kern="1200"/>
        </a:p>
      </dsp:txBody>
      <dsp:txXfrm>
        <a:off x="1037102" y="1543943"/>
        <a:ext cx="86652" cy="86652"/>
      </dsp:txXfrm>
    </dsp:sp>
    <dsp:sp modelId="{82AFEBD8-3A73-4F89-8F35-4A7BE606D025}">
      <dsp:nvSpPr>
        <dsp:cNvPr id="0" name=""/>
        <dsp:cNvSpPr/>
      </dsp:nvSpPr>
      <dsp:spPr>
        <a:xfrm rot="16200000">
          <a:off x="-1438049" y="2015235"/>
          <a:ext cx="3639140" cy="752487"/>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pt-BR" sz="4900" kern="1200" dirty="0">
              <a:solidFill>
                <a:schemeClr val="tx1"/>
              </a:solidFill>
            </a:rPr>
            <a:t>P.Q.C.</a:t>
          </a:r>
        </a:p>
      </dsp:txBody>
      <dsp:txXfrm>
        <a:off x="-1438049" y="2015235"/>
        <a:ext cx="3639140" cy="752487"/>
      </dsp:txXfrm>
    </dsp:sp>
    <dsp:sp modelId="{71DC85EA-1CFE-4F05-9371-EA57516945D7}">
      <dsp:nvSpPr>
        <dsp:cNvPr id="0" name=""/>
        <dsp:cNvSpPr/>
      </dsp:nvSpPr>
      <dsp:spPr>
        <a:xfrm>
          <a:off x="1403093" y="291193"/>
          <a:ext cx="3226645" cy="9837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pt-BR" sz="2400" b="1" u="none" kern="1200" dirty="0">
            <a:solidFill>
              <a:schemeClr val="tx1"/>
            </a:solidFill>
            <a:effectLst>
              <a:outerShdw blurRad="38100" dist="38100" dir="2700000" algn="tl">
                <a:srgbClr val="000000">
                  <a:alpha val="43137"/>
                </a:srgbClr>
              </a:outerShdw>
            </a:effectLst>
          </a:endParaRPr>
        </a:p>
      </dsp:txBody>
      <dsp:txXfrm>
        <a:off x="1403093" y="291193"/>
        <a:ext cx="3226645" cy="983733"/>
      </dsp:txXfrm>
    </dsp:sp>
    <dsp:sp modelId="{420BCF43-7FE0-443E-91E1-09F9F304C6F1}">
      <dsp:nvSpPr>
        <dsp:cNvPr id="0" name=""/>
        <dsp:cNvSpPr/>
      </dsp:nvSpPr>
      <dsp:spPr>
        <a:xfrm>
          <a:off x="5275068" y="291193"/>
          <a:ext cx="6223876" cy="983733"/>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u="none" kern="1200" dirty="0">
            <a:solidFill>
              <a:schemeClr val="tx1"/>
            </a:solidFill>
            <a:effectLst>
              <a:outerShdw blurRad="38100" dist="38100" dir="2700000" algn="tl">
                <a:srgbClr val="000000">
                  <a:alpha val="43137"/>
                </a:srgbClr>
              </a:outerShdw>
            </a:effectLst>
          </a:endParaRPr>
        </a:p>
      </dsp:txBody>
      <dsp:txXfrm>
        <a:off x="5275068" y="291193"/>
        <a:ext cx="6223876" cy="983733"/>
      </dsp:txXfrm>
    </dsp:sp>
    <dsp:sp modelId="{778BEA3B-D01B-47C8-A102-E11531AEEB78}">
      <dsp:nvSpPr>
        <dsp:cNvPr id="0" name=""/>
        <dsp:cNvSpPr/>
      </dsp:nvSpPr>
      <dsp:spPr>
        <a:xfrm>
          <a:off x="1403093" y="1520860"/>
          <a:ext cx="3226645" cy="983733"/>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pt-BR" sz="2400" b="1" u="none" kern="1200" dirty="0">
            <a:solidFill>
              <a:schemeClr val="tx1"/>
            </a:solidFill>
            <a:effectLst>
              <a:outerShdw blurRad="38100" dist="38100" dir="2700000" algn="tl">
                <a:srgbClr val="000000">
                  <a:alpha val="43137"/>
                </a:srgbClr>
              </a:outerShdw>
            </a:effectLst>
          </a:endParaRPr>
        </a:p>
      </dsp:txBody>
      <dsp:txXfrm>
        <a:off x="1403093" y="1520860"/>
        <a:ext cx="3226645" cy="983733"/>
      </dsp:txXfrm>
    </dsp:sp>
    <dsp:sp modelId="{E8EEF7A0-786D-4F38-8196-114D1693178B}">
      <dsp:nvSpPr>
        <dsp:cNvPr id="0" name=""/>
        <dsp:cNvSpPr/>
      </dsp:nvSpPr>
      <dsp:spPr>
        <a:xfrm>
          <a:off x="5212084" y="1669030"/>
          <a:ext cx="6384950" cy="687393"/>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u="none" kern="1200" dirty="0">
            <a:solidFill>
              <a:schemeClr val="tx1"/>
            </a:solidFill>
            <a:effectLst>
              <a:outerShdw blurRad="38100" dist="38100" dir="2700000" algn="tl">
                <a:srgbClr val="000000">
                  <a:alpha val="43137"/>
                </a:srgbClr>
              </a:outerShdw>
            </a:effectLst>
          </a:endParaRPr>
        </a:p>
      </dsp:txBody>
      <dsp:txXfrm>
        <a:off x="5212084" y="1669030"/>
        <a:ext cx="6384950" cy="687393"/>
      </dsp:txXfrm>
    </dsp:sp>
    <dsp:sp modelId="{41E2BB0C-67F4-480A-8719-16E1E4DBFDE2}">
      <dsp:nvSpPr>
        <dsp:cNvPr id="0" name=""/>
        <dsp:cNvSpPr/>
      </dsp:nvSpPr>
      <dsp:spPr>
        <a:xfrm>
          <a:off x="1403093" y="3508031"/>
          <a:ext cx="3226645" cy="983733"/>
        </a:xfrm>
        <a:prstGeom prst="rect">
          <a:avLst/>
        </a:prstGeom>
        <a:pattFill prst="pct50">
          <a:fgClr>
            <a:schemeClr val="accent1"/>
          </a:fgClr>
          <a:bgClr>
            <a:schemeClr val="bg1"/>
          </a:bgClr>
        </a:patt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pt-BR" sz="2400" b="1" u="none" kern="1200" dirty="0">
            <a:solidFill>
              <a:schemeClr val="tx1"/>
            </a:solidFill>
            <a:effectLst>
              <a:outerShdw blurRad="38100" dist="38100" dir="2700000" algn="tl">
                <a:srgbClr val="000000">
                  <a:alpha val="43137"/>
                </a:srgbClr>
              </a:outerShdw>
            </a:effectLst>
          </a:endParaRPr>
        </a:p>
      </dsp:txBody>
      <dsp:txXfrm>
        <a:off x="1403093" y="3508031"/>
        <a:ext cx="3226645" cy="983733"/>
      </dsp:txXfrm>
    </dsp:sp>
    <dsp:sp modelId="{496BD2B4-D61F-4D39-9920-CE4C648214EF}">
      <dsp:nvSpPr>
        <dsp:cNvPr id="0" name=""/>
        <dsp:cNvSpPr/>
      </dsp:nvSpPr>
      <dsp:spPr>
        <a:xfrm>
          <a:off x="5275068" y="2602356"/>
          <a:ext cx="6303638" cy="969085"/>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u="none" kern="1200" dirty="0">
            <a:solidFill>
              <a:schemeClr val="tx1"/>
            </a:solidFill>
            <a:effectLst>
              <a:outerShdw blurRad="38100" dist="38100" dir="2700000" algn="tl">
                <a:srgbClr val="000000">
                  <a:alpha val="43137"/>
                </a:srgbClr>
              </a:outerShdw>
            </a:effectLst>
          </a:endParaRPr>
        </a:p>
      </dsp:txBody>
      <dsp:txXfrm>
        <a:off x="5275068" y="2602356"/>
        <a:ext cx="6303638" cy="969085"/>
      </dsp:txXfrm>
    </dsp:sp>
    <dsp:sp modelId="{B489CD07-34DA-4CDC-9344-6961F75BBD5D}">
      <dsp:nvSpPr>
        <dsp:cNvPr id="0" name=""/>
        <dsp:cNvSpPr/>
      </dsp:nvSpPr>
      <dsp:spPr>
        <a:xfrm>
          <a:off x="5275068" y="3817375"/>
          <a:ext cx="6356685" cy="1580062"/>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1" u="none" kern="1200" dirty="0">
            <a:solidFill>
              <a:schemeClr val="tx1"/>
            </a:solidFill>
            <a:effectLst>
              <a:outerShdw blurRad="38100" dist="38100" dir="2700000" algn="tl">
                <a:srgbClr val="000000">
                  <a:alpha val="43137"/>
                </a:srgbClr>
              </a:outerShdw>
            </a:effectLst>
          </a:endParaRPr>
        </a:p>
      </dsp:txBody>
      <dsp:txXfrm>
        <a:off x="5275068" y="3817375"/>
        <a:ext cx="6356685" cy="1580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A4CE9-5279-463D-ABFA-49CEBCA7EE3E}">
      <dsp:nvSpPr>
        <dsp:cNvPr id="0" name=""/>
        <dsp:cNvSpPr/>
      </dsp:nvSpPr>
      <dsp:spPr>
        <a:xfrm>
          <a:off x="3008910" y="2306950"/>
          <a:ext cx="639686" cy="1028656"/>
        </a:xfrm>
        <a:custGeom>
          <a:avLst/>
          <a:gdLst/>
          <a:ahLst/>
          <a:cxnLst/>
          <a:rect l="0" t="0" r="0" b="0"/>
          <a:pathLst>
            <a:path>
              <a:moveTo>
                <a:pt x="0" y="0"/>
              </a:moveTo>
              <a:lnTo>
                <a:pt x="319843" y="0"/>
              </a:lnTo>
              <a:lnTo>
                <a:pt x="319843" y="1028656"/>
              </a:lnTo>
              <a:lnTo>
                <a:pt x="639686" y="102865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AA434F-150F-41B1-BAB9-47F23391063C}">
      <dsp:nvSpPr>
        <dsp:cNvPr id="0" name=""/>
        <dsp:cNvSpPr/>
      </dsp:nvSpPr>
      <dsp:spPr>
        <a:xfrm>
          <a:off x="3008910" y="831182"/>
          <a:ext cx="639686" cy="1475767"/>
        </a:xfrm>
        <a:custGeom>
          <a:avLst/>
          <a:gdLst/>
          <a:ahLst/>
          <a:cxnLst/>
          <a:rect l="0" t="0" r="0" b="0"/>
          <a:pathLst>
            <a:path>
              <a:moveTo>
                <a:pt x="0" y="1475767"/>
              </a:moveTo>
              <a:lnTo>
                <a:pt x="319843" y="1475767"/>
              </a:lnTo>
              <a:lnTo>
                <a:pt x="319843" y="0"/>
              </a:lnTo>
              <a:lnTo>
                <a:pt x="639686"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758FDD-94BD-4E38-8D09-2186F8723EAE}">
      <dsp:nvSpPr>
        <dsp:cNvPr id="0" name=""/>
        <dsp:cNvSpPr/>
      </dsp:nvSpPr>
      <dsp:spPr>
        <a:xfrm>
          <a:off x="1365268" y="1047254"/>
          <a:ext cx="1643641" cy="2519391"/>
        </a:xfrm>
        <a:prstGeom prst="rect">
          <a:avLst/>
        </a:prstGeom>
        <a:pattFill prst="pct50">
          <a:fgClr>
            <a:schemeClr val="accent1"/>
          </a:fgClr>
          <a:bgClr>
            <a:schemeClr val="bg1"/>
          </a:bgClr>
        </a:patt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solidFill>
                <a:schemeClr val="tx1"/>
              </a:solidFill>
              <a:effectLst>
                <a:outerShdw blurRad="38100" dist="38100" dir="2700000" algn="tl">
                  <a:srgbClr val="000000">
                    <a:alpha val="43137"/>
                  </a:srgbClr>
                </a:outerShdw>
              </a:effectLst>
            </a:rPr>
            <a:t>Condições para </a:t>
          </a:r>
          <a:r>
            <a:rPr lang="pt-BR" sz="2800" b="1" u="none" kern="1200" dirty="0">
              <a:solidFill>
                <a:schemeClr val="tx1"/>
              </a:solidFill>
              <a:effectLst>
                <a:outerShdw blurRad="38100" dist="38100" dir="2700000" algn="tl">
                  <a:srgbClr val="000000">
                    <a:alpha val="43137"/>
                  </a:srgbClr>
                </a:outerShdw>
              </a:effectLst>
            </a:rPr>
            <a:t>aprovação</a:t>
          </a:r>
          <a:r>
            <a:rPr lang="pt-BR" sz="2800" b="1" kern="1200" dirty="0">
              <a:solidFill>
                <a:schemeClr val="tx1"/>
              </a:solidFill>
              <a:effectLst>
                <a:outerShdw blurRad="38100" dist="38100" dir="2700000" algn="tl">
                  <a:srgbClr val="000000">
                    <a:alpha val="43137"/>
                  </a:srgbClr>
                </a:outerShdw>
              </a:effectLst>
            </a:rPr>
            <a:t> no PQC</a:t>
          </a:r>
        </a:p>
      </dsp:txBody>
      <dsp:txXfrm>
        <a:off x="1365268" y="1047254"/>
        <a:ext cx="1643641" cy="2519391"/>
      </dsp:txXfrm>
    </dsp:sp>
    <dsp:sp modelId="{D152FEC3-1D61-4784-90E3-CCBFBADA53F9}">
      <dsp:nvSpPr>
        <dsp:cNvPr id="0" name=""/>
        <dsp:cNvSpPr/>
      </dsp:nvSpPr>
      <dsp:spPr>
        <a:xfrm>
          <a:off x="3648597" y="2428"/>
          <a:ext cx="6219382" cy="1657508"/>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pt-BR" sz="2400" b="1" kern="1200" dirty="0">
            <a:solidFill>
              <a:schemeClr val="tx1"/>
            </a:solidFill>
            <a:effectLst>
              <a:outerShdw blurRad="38100" dist="38100" dir="2700000" algn="tl">
                <a:srgbClr val="000000">
                  <a:alpha val="43137"/>
                </a:srgbClr>
              </a:outerShdw>
            </a:effectLst>
          </a:endParaRPr>
        </a:p>
      </dsp:txBody>
      <dsp:txXfrm>
        <a:off x="3648597" y="2428"/>
        <a:ext cx="6219382" cy="1657508"/>
      </dsp:txXfrm>
    </dsp:sp>
    <dsp:sp modelId="{13E90876-F539-433C-9B7E-C1749621241F}">
      <dsp:nvSpPr>
        <dsp:cNvPr id="0" name=""/>
        <dsp:cNvSpPr/>
      </dsp:nvSpPr>
      <dsp:spPr>
        <a:xfrm>
          <a:off x="3648597" y="2059741"/>
          <a:ext cx="6217846" cy="255173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pt-BR" sz="2400" b="1" kern="1200" dirty="0">
            <a:solidFill>
              <a:schemeClr val="tx1"/>
            </a:solidFill>
            <a:effectLst>
              <a:outerShdw blurRad="38100" dist="38100" dir="2700000" algn="tl">
                <a:srgbClr val="000000">
                  <a:alpha val="43137"/>
                </a:srgbClr>
              </a:outerShdw>
            </a:effectLst>
          </a:endParaRPr>
        </a:p>
      </dsp:txBody>
      <dsp:txXfrm>
        <a:off x="3648597" y="2059741"/>
        <a:ext cx="6217846" cy="2551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6AA2-41C4-436A-A5CA-6D5180E4EC7B}">
      <dsp:nvSpPr>
        <dsp:cNvPr id="0" name=""/>
        <dsp:cNvSpPr/>
      </dsp:nvSpPr>
      <dsp:spPr>
        <a:xfrm>
          <a:off x="5489284" y="5475716"/>
          <a:ext cx="624641" cy="91440"/>
        </a:xfrm>
        <a:custGeom>
          <a:avLst/>
          <a:gdLst/>
          <a:ahLst/>
          <a:cxnLst/>
          <a:rect l="0" t="0" r="0" b="0"/>
          <a:pathLst>
            <a:path>
              <a:moveTo>
                <a:pt x="0" y="45720"/>
              </a:moveTo>
              <a:lnTo>
                <a:pt x="62464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0" i="0" kern="1200" dirty="0">
            <a:effectLst/>
          </a:endParaRPr>
        </a:p>
      </dsp:txBody>
      <dsp:txXfrm>
        <a:off x="5785989" y="5505820"/>
        <a:ext cx="31232" cy="31232"/>
      </dsp:txXfrm>
    </dsp:sp>
    <dsp:sp modelId="{4623DE36-D942-4D94-9E9F-145F6B6E96EA}">
      <dsp:nvSpPr>
        <dsp:cNvPr id="0" name=""/>
        <dsp:cNvSpPr/>
      </dsp:nvSpPr>
      <dsp:spPr>
        <a:xfrm>
          <a:off x="980133" y="2940614"/>
          <a:ext cx="1385942" cy="2580822"/>
        </a:xfrm>
        <a:custGeom>
          <a:avLst/>
          <a:gdLst/>
          <a:ahLst/>
          <a:cxnLst/>
          <a:rect l="0" t="0" r="0" b="0"/>
          <a:pathLst>
            <a:path>
              <a:moveTo>
                <a:pt x="0" y="0"/>
              </a:moveTo>
              <a:lnTo>
                <a:pt x="692971" y="0"/>
              </a:lnTo>
              <a:lnTo>
                <a:pt x="692971" y="2580822"/>
              </a:lnTo>
              <a:lnTo>
                <a:pt x="1385942" y="2580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t-BR" sz="1000" b="0" i="0" kern="1200" dirty="0">
            <a:effectLst/>
          </a:endParaRPr>
        </a:p>
      </dsp:txBody>
      <dsp:txXfrm>
        <a:off x="1599869" y="4157790"/>
        <a:ext cx="146470" cy="146470"/>
      </dsp:txXfrm>
    </dsp:sp>
    <dsp:sp modelId="{C2813904-A1B9-4C39-B94A-D049BA46C9B4}">
      <dsp:nvSpPr>
        <dsp:cNvPr id="0" name=""/>
        <dsp:cNvSpPr/>
      </dsp:nvSpPr>
      <dsp:spPr>
        <a:xfrm>
          <a:off x="5489284" y="4285469"/>
          <a:ext cx="624641" cy="91440"/>
        </a:xfrm>
        <a:custGeom>
          <a:avLst/>
          <a:gdLst/>
          <a:ahLst/>
          <a:cxnLst/>
          <a:rect l="0" t="0" r="0" b="0"/>
          <a:pathLst>
            <a:path>
              <a:moveTo>
                <a:pt x="0" y="45720"/>
              </a:moveTo>
              <a:lnTo>
                <a:pt x="62464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0" i="0" kern="1200" dirty="0">
            <a:effectLst/>
          </a:endParaRPr>
        </a:p>
      </dsp:txBody>
      <dsp:txXfrm>
        <a:off x="5785989" y="4315573"/>
        <a:ext cx="31232" cy="31232"/>
      </dsp:txXfrm>
    </dsp:sp>
    <dsp:sp modelId="{179AB36B-EDF9-416D-9CCC-C465E2F527FB}">
      <dsp:nvSpPr>
        <dsp:cNvPr id="0" name=""/>
        <dsp:cNvSpPr/>
      </dsp:nvSpPr>
      <dsp:spPr>
        <a:xfrm>
          <a:off x="980133" y="2940614"/>
          <a:ext cx="1385942" cy="1390575"/>
        </a:xfrm>
        <a:custGeom>
          <a:avLst/>
          <a:gdLst/>
          <a:ahLst/>
          <a:cxnLst/>
          <a:rect l="0" t="0" r="0" b="0"/>
          <a:pathLst>
            <a:path>
              <a:moveTo>
                <a:pt x="0" y="0"/>
              </a:moveTo>
              <a:lnTo>
                <a:pt x="692971" y="0"/>
              </a:lnTo>
              <a:lnTo>
                <a:pt x="692971" y="1390575"/>
              </a:lnTo>
              <a:lnTo>
                <a:pt x="1385942" y="13905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b="0" i="0" kern="1200" dirty="0">
            <a:effectLst/>
          </a:endParaRPr>
        </a:p>
      </dsp:txBody>
      <dsp:txXfrm>
        <a:off x="1624022" y="3586819"/>
        <a:ext cx="98164" cy="98164"/>
      </dsp:txXfrm>
    </dsp:sp>
    <dsp:sp modelId="{504090EE-9CC6-4B47-866A-96196D80C7FB}">
      <dsp:nvSpPr>
        <dsp:cNvPr id="0" name=""/>
        <dsp:cNvSpPr/>
      </dsp:nvSpPr>
      <dsp:spPr>
        <a:xfrm>
          <a:off x="5489284" y="2954782"/>
          <a:ext cx="624641" cy="91440"/>
        </a:xfrm>
        <a:custGeom>
          <a:avLst/>
          <a:gdLst/>
          <a:ahLst/>
          <a:cxnLst/>
          <a:rect l="0" t="0" r="0" b="0"/>
          <a:pathLst>
            <a:path>
              <a:moveTo>
                <a:pt x="0" y="45720"/>
              </a:moveTo>
              <a:lnTo>
                <a:pt x="62464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0" i="0" kern="1200" dirty="0">
            <a:effectLst/>
          </a:endParaRPr>
        </a:p>
      </dsp:txBody>
      <dsp:txXfrm>
        <a:off x="5785989" y="2984886"/>
        <a:ext cx="31232" cy="31232"/>
      </dsp:txXfrm>
    </dsp:sp>
    <dsp:sp modelId="{384B33D3-1AE3-47BD-A307-F67E420D8CAA}">
      <dsp:nvSpPr>
        <dsp:cNvPr id="0" name=""/>
        <dsp:cNvSpPr/>
      </dsp:nvSpPr>
      <dsp:spPr>
        <a:xfrm>
          <a:off x="980133" y="2894894"/>
          <a:ext cx="1385942" cy="91440"/>
        </a:xfrm>
        <a:custGeom>
          <a:avLst/>
          <a:gdLst/>
          <a:ahLst/>
          <a:cxnLst/>
          <a:rect l="0" t="0" r="0" b="0"/>
          <a:pathLst>
            <a:path>
              <a:moveTo>
                <a:pt x="0" y="45720"/>
              </a:moveTo>
              <a:lnTo>
                <a:pt x="692971" y="45720"/>
              </a:lnTo>
              <a:lnTo>
                <a:pt x="692971" y="105608"/>
              </a:lnTo>
              <a:lnTo>
                <a:pt x="1385942" y="10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0" i="0" kern="1200" dirty="0">
            <a:effectLst/>
          </a:endParaRPr>
        </a:p>
      </dsp:txBody>
      <dsp:txXfrm>
        <a:off x="1638423" y="2905933"/>
        <a:ext cx="69361" cy="69361"/>
      </dsp:txXfrm>
    </dsp:sp>
    <dsp:sp modelId="{5EB80773-DEF8-4732-A62B-E3294D54FA51}">
      <dsp:nvSpPr>
        <dsp:cNvPr id="0" name=""/>
        <dsp:cNvSpPr/>
      </dsp:nvSpPr>
      <dsp:spPr>
        <a:xfrm>
          <a:off x="5489284" y="1624096"/>
          <a:ext cx="624641" cy="91440"/>
        </a:xfrm>
        <a:custGeom>
          <a:avLst/>
          <a:gdLst/>
          <a:ahLst/>
          <a:cxnLst/>
          <a:rect l="0" t="0" r="0" b="0"/>
          <a:pathLst>
            <a:path>
              <a:moveTo>
                <a:pt x="0" y="45720"/>
              </a:moveTo>
              <a:lnTo>
                <a:pt x="62464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0" i="0" kern="1200" dirty="0">
            <a:effectLst/>
          </a:endParaRPr>
        </a:p>
      </dsp:txBody>
      <dsp:txXfrm>
        <a:off x="5785989" y="1654200"/>
        <a:ext cx="31232" cy="31232"/>
      </dsp:txXfrm>
    </dsp:sp>
    <dsp:sp modelId="{A31A2D53-18FC-4D33-AF4F-B5FA1C1055C6}">
      <dsp:nvSpPr>
        <dsp:cNvPr id="0" name=""/>
        <dsp:cNvSpPr/>
      </dsp:nvSpPr>
      <dsp:spPr>
        <a:xfrm>
          <a:off x="980133" y="1669816"/>
          <a:ext cx="1385942" cy="1270798"/>
        </a:xfrm>
        <a:custGeom>
          <a:avLst/>
          <a:gdLst/>
          <a:ahLst/>
          <a:cxnLst/>
          <a:rect l="0" t="0" r="0" b="0"/>
          <a:pathLst>
            <a:path>
              <a:moveTo>
                <a:pt x="0" y="1270798"/>
              </a:moveTo>
              <a:lnTo>
                <a:pt x="692971" y="1270798"/>
              </a:lnTo>
              <a:lnTo>
                <a:pt x="692971" y="0"/>
              </a:lnTo>
              <a:lnTo>
                <a:pt x="138594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BR" sz="600" b="0" i="0" kern="1200" dirty="0">
            <a:effectLst/>
          </a:endParaRPr>
        </a:p>
      </dsp:txBody>
      <dsp:txXfrm>
        <a:off x="1626095" y="2258206"/>
        <a:ext cx="94018" cy="94018"/>
      </dsp:txXfrm>
    </dsp:sp>
    <dsp:sp modelId="{2EF63EE6-E8A4-44DA-B3B7-48FE32722FC6}">
      <dsp:nvSpPr>
        <dsp:cNvPr id="0" name=""/>
        <dsp:cNvSpPr/>
      </dsp:nvSpPr>
      <dsp:spPr>
        <a:xfrm>
          <a:off x="5489284" y="433849"/>
          <a:ext cx="624641" cy="91440"/>
        </a:xfrm>
        <a:custGeom>
          <a:avLst/>
          <a:gdLst/>
          <a:ahLst/>
          <a:cxnLst/>
          <a:rect l="0" t="0" r="0" b="0"/>
          <a:pathLst>
            <a:path>
              <a:moveTo>
                <a:pt x="0" y="45720"/>
              </a:moveTo>
              <a:lnTo>
                <a:pt x="62464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0" i="0" kern="1200" dirty="0">
            <a:effectLst/>
          </a:endParaRPr>
        </a:p>
      </dsp:txBody>
      <dsp:txXfrm>
        <a:off x="5785989" y="463952"/>
        <a:ext cx="31232" cy="31232"/>
      </dsp:txXfrm>
    </dsp:sp>
    <dsp:sp modelId="{6E788D2A-A9D1-442C-AAA4-32A10D0DE7CA}">
      <dsp:nvSpPr>
        <dsp:cNvPr id="0" name=""/>
        <dsp:cNvSpPr/>
      </dsp:nvSpPr>
      <dsp:spPr>
        <a:xfrm>
          <a:off x="980133" y="479569"/>
          <a:ext cx="1385942" cy="2461045"/>
        </a:xfrm>
        <a:custGeom>
          <a:avLst/>
          <a:gdLst/>
          <a:ahLst/>
          <a:cxnLst/>
          <a:rect l="0" t="0" r="0" b="0"/>
          <a:pathLst>
            <a:path>
              <a:moveTo>
                <a:pt x="0" y="2461045"/>
              </a:moveTo>
              <a:lnTo>
                <a:pt x="692971" y="2461045"/>
              </a:lnTo>
              <a:lnTo>
                <a:pt x="692971" y="0"/>
              </a:lnTo>
              <a:lnTo>
                <a:pt x="138594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t-BR" sz="1000" b="0" i="0" kern="1200" dirty="0">
            <a:effectLst/>
          </a:endParaRPr>
        </a:p>
      </dsp:txBody>
      <dsp:txXfrm>
        <a:off x="1602493" y="1639480"/>
        <a:ext cx="141223" cy="141223"/>
      </dsp:txXfrm>
    </dsp:sp>
    <dsp:sp modelId="{6005CD1B-1D45-42D4-9614-68F97D032446}">
      <dsp:nvSpPr>
        <dsp:cNvPr id="0" name=""/>
        <dsp:cNvSpPr/>
      </dsp:nvSpPr>
      <dsp:spPr>
        <a:xfrm rot="17472246">
          <a:off x="-2378600" y="2087664"/>
          <a:ext cx="5011567" cy="1705900"/>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BR" sz="3600" b="1" i="0" kern="1200" dirty="0">
              <a:solidFill>
                <a:schemeClr val="tx1"/>
              </a:solidFill>
              <a:effectLst/>
            </a:rPr>
            <a:t>Premissas do Pró-Gestão RPPS</a:t>
          </a:r>
        </a:p>
      </dsp:txBody>
      <dsp:txXfrm>
        <a:off x="-2378600" y="2087664"/>
        <a:ext cx="5011567" cy="1705900"/>
      </dsp:txXfrm>
    </dsp:sp>
    <dsp:sp modelId="{1F14DAA0-767B-4465-8467-6F30F80F082C}">
      <dsp:nvSpPr>
        <dsp:cNvPr id="0" name=""/>
        <dsp:cNvSpPr/>
      </dsp:nvSpPr>
      <dsp:spPr>
        <a:xfrm>
          <a:off x="2366076" y="3470"/>
          <a:ext cx="3123208"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0" i="0" kern="1200" dirty="0">
            <a:solidFill>
              <a:schemeClr val="tx1"/>
            </a:solidFill>
            <a:effectLst/>
          </a:endParaRPr>
        </a:p>
      </dsp:txBody>
      <dsp:txXfrm>
        <a:off x="2366076" y="3470"/>
        <a:ext cx="3123208" cy="952197"/>
      </dsp:txXfrm>
    </dsp:sp>
    <dsp:sp modelId="{B49B619C-D0A4-46FA-A7AE-B772D230BF1D}">
      <dsp:nvSpPr>
        <dsp:cNvPr id="0" name=""/>
        <dsp:cNvSpPr/>
      </dsp:nvSpPr>
      <dsp:spPr>
        <a:xfrm>
          <a:off x="6113926" y="3470"/>
          <a:ext cx="4021287"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pt-BR" sz="1200" b="0" i="0" kern="1200" dirty="0">
            <a:solidFill>
              <a:schemeClr val="tx1"/>
            </a:solidFill>
            <a:effectLst/>
          </a:endParaRPr>
        </a:p>
      </dsp:txBody>
      <dsp:txXfrm>
        <a:off x="6113926" y="3470"/>
        <a:ext cx="4021287" cy="952197"/>
      </dsp:txXfrm>
    </dsp:sp>
    <dsp:sp modelId="{763E8863-3A3C-4F14-8700-0C5A7D9D2834}">
      <dsp:nvSpPr>
        <dsp:cNvPr id="0" name=""/>
        <dsp:cNvSpPr/>
      </dsp:nvSpPr>
      <dsp:spPr>
        <a:xfrm>
          <a:off x="2366076" y="1193717"/>
          <a:ext cx="3123208"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pt-BR" sz="1800" b="0" i="0" u="sng" kern="1200" dirty="0">
            <a:solidFill>
              <a:schemeClr val="tx1"/>
            </a:solidFill>
            <a:effectLst/>
          </a:endParaRPr>
        </a:p>
      </dsp:txBody>
      <dsp:txXfrm>
        <a:off x="2366076" y="1193717"/>
        <a:ext cx="3123208" cy="952197"/>
      </dsp:txXfrm>
    </dsp:sp>
    <dsp:sp modelId="{D470B33E-FB7B-4AC5-881C-0FA7A7CF2720}">
      <dsp:nvSpPr>
        <dsp:cNvPr id="0" name=""/>
        <dsp:cNvSpPr/>
      </dsp:nvSpPr>
      <dsp:spPr>
        <a:xfrm>
          <a:off x="6113926" y="1193717"/>
          <a:ext cx="4147683"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pt-BR" sz="1800" b="0" i="0" kern="1200" dirty="0">
            <a:solidFill>
              <a:schemeClr val="tx1"/>
            </a:solidFill>
            <a:effectLst/>
          </a:endParaRPr>
        </a:p>
      </dsp:txBody>
      <dsp:txXfrm>
        <a:off x="6113926" y="1193717"/>
        <a:ext cx="4147683" cy="952197"/>
      </dsp:txXfrm>
    </dsp:sp>
    <dsp:sp modelId="{D83368BB-03A2-4716-AC33-FD9B7932CA30}">
      <dsp:nvSpPr>
        <dsp:cNvPr id="0" name=""/>
        <dsp:cNvSpPr/>
      </dsp:nvSpPr>
      <dsp:spPr>
        <a:xfrm>
          <a:off x="2366076" y="2524404"/>
          <a:ext cx="3123208"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pt-BR" sz="1800" b="0" i="0" kern="1200" dirty="0">
            <a:solidFill>
              <a:schemeClr val="tx1"/>
            </a:solidFill>
            <a:effectLst/>
          </a:endParaRPr>
        </a:p>
      </dsp:txBody>
      <dsp:txXfrm>
        <a:off x="2366076" y="2524404"/>
        <a:ext cx="3123208" cy="952197"/>
      </dsp:txXfrm>
    </dsp:sp>
    <dsp:sp modelId="{98724A50-BAC7-42AC-8179-B03EBCC6A3C7}">
      <dsp:nvSpPr>
        <dsp:cNvPr id="0" name=""/>
        <dsp:cNvSpPr/>
      </dsp:nvSpPr>
      <dsp:spPr>
        <a:xfrm>
          <a:off x="6113926" y="2383964"/>
          <a:ext cx="4147683" cy="123307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pt-BR" sz="1400" b="0" i="0" kern="1200" dirty="0">
            <a:solidFill>
              <a:schemeClr val="tx1"/>
            </a:solidFill>
            <a:effectLst/>
          </a:endParaRPr>
        </a:p>
      </dsp:txBody>
      <dsp:txXfrm>
        <a:off x="6113926" y="2383964"/>
        <a:ext cx="4147683" cy="1233077"/>
      </dsp:txXfrm>
    </dsp:sp>
    <dsp:sp modelId="{87C2EAA6-C5EA-4C92-AE51-E4CA3EFB50FB}">
      <dsp:nvSpPr>
        <dsp:cNvPr id="0" name=""/>
        <dsp:cNvSpPr/>
      </dsp:nvSpPr>
      <dsp:spPr>
        <a:xfrm>
          <a:off x="2366076" y="3855090"/>
          <a:ext cx="3123208"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0" i="0" kern="1200" dirty="0">
            <a:solidFill>
              <a:schemeClr val="tx1"/>
            </a:solidFill>
            <a:effectLst/>
          </a:endParaRPr>
        </a:p>
      </dsp:txBody>
      <dsp:txXfrm>
        <a:off x="2366076" y="3855090"/>
        <a:ext cx="3123208" cy="952197"/>
      </dsp:txXfrm>
    </dsp:sp>
    <dsp:sp modelId="{A7EE2A5C-716B-42F2-AE2C-6DADC4ED43A9}">
      <dsp:nvSpPr>
        <dsp:cNvPr id="0" name=""/>
        <dsp:cNvSpPr/>
      </dsp:nvSpPr>
      <dsp:spPr>
        <a:xfrm>
          <a:off x="6113926" y="3855090"/>
          <a:ext cx="4109674"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pt-BR" sz="1400" b="0" i="0" u="none" kern="1200" dirty="0">
              <a:solidFill>
                <a:schemeClr val="tx1"/>
              </a:solidFill>
              <a:effectLst/>
            </a:rPr>
            <a:t>.</a:t>
          </a:r>
        </a:p>
      </dsp:txBody>
      <dsp:txXfrm>
        <a:off x="6113926" y="3855090"/>
        <a:ext cx="4109674" cy="952197"/>
      </dsp:txXfrm>
    </dsp:sp>
    <dsp:sp modelId="{4A22F69A-EF2F-4C92-8184-1ED18FB64DD3}">
      <dsp:nvSpPr>
        <dsp:cNvPr id="0" name=""/>
        <dsp:cNvSpPr/>
      </dsp:nvSpPr>
      <dsp:spPr>
        <a:xfrm>
          <a:off x="2366076" y="5045338"/>
          <a:ext cx="3123208"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pt-BR" sz="2000" b="0" i="0" kern="1200" dirty="0">
            <a:solidFill>
              <a:schemeClr val="tx1"/>
            </a:solidFill>
            <a:effectLst/>
          </a:endParaRPr>
        </a:p>
      </dsp:txBody>
      <dsp:txXfrm>
        <a:off x="2366076" y="5045338"/>
        <a:ext cx="3123208" cy="952197"/>
      </dsp:txXfrm>
    </dsp:sp>
    <dsp:sp modelId="{E11C90C4-CEAC-432F-B593-B51665EB4A1A}">
      <dsp:nvSpPr>
        <dsp:cNvPr id="0" name=""/>
        <dsp:cNvSpPr/>
      </dsp:nvSpPr>
      <dsp:spPr>
        <a:xfrm>
          <a:off x="6113926" y="5045338"/>
          <a:ext cx="3945268" cy="952197"/>
        </a:xfrm>
        <a:prstGeom prst="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endParaRPr lang="pt-BR" sz="6200" b="0" i="0" kern="1200" dirty="0">
            <a:solidFill>
              <a:schemeClr val="tx1"/>
            </a:solidFill>
            <a:effectLst/>
          </a:endParaRPr>
        </a:p>
      </dsp:txBody>
      <dsp:txXfrm>
        <a:off x="6113926" y="5045338"/>
        <a:ext cx="3945268" cy="952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FD0E3-CF33-471C-8710-A56F1CFEA608}">
      <dsp:nvSpPr>
        <dsp:cNvPr id="0" name=""/>
        <dsp:cNvSpPr/>
      </dsp:nvSpPr>
      <dsp:spPr>
        <a:xfrm rot="5400000">
          <a:off x="241681" y="1990519"/>
          <a:ext cx="630148" cy="71740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2E829E-330B-4F40-BF63-AB8EDB5DCDF5}">
      <dsp:nvSpPr>
        <dsp:cNvPr id="0" name=""/>
        <dsp:cNvSpPr/>
      </dsp:nvSpPr>
      <dsp:spPr>
        <a:xfrm>
          <a:off x="0" y="592719"/>
          <a:ext cx="4850028" cy="1359712"/>
        </a:xfrm>
        <a:prstGeom prst="roundRect">
          <a:avLst>
            <a:gd name="adj" fmla="val 16670"/>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pt-BR" sz="1800" b="1" i="0" kern="1200" dirty="0">
            <a:solidFill>
              <a:schemeClr val="tx1"/>
            </a:solidFill>
            <a:effectLst/>
          </a:endParaRPr>
        </a:p>
      </dsp:txBody>
      <dsp:txXfrm>
        <a:off x="66388" y="659107"/>
        <a:ext cx="4717252" cy="1226936"/>
      </dsp:txXfrm>
    </dsp:sp>
    <dsp:sp modelId="{0847A9A4-888B-4CD9-AB01-9D5DCE6945D8}">
      <dsp:nvSpPr>
        <dsp:cNvPr id="0" name=""/>
        <dsp:cNvSpPr/>
      </dsp:nvSpPr>
      <dsp:spPr>
        <a:xfrm>
          <a:off x="4414540" y="972130"/>
          <a:ext cx="1820142" cy="600141"/>
        </a:xfrm>
        <a:prstGeom prst="rect">
          <a:avLst/>
        </a:prstGeom>
        <a:noFill/>
        <a:ln>
          <a:noFill/>
        </a:ln>
        <a:effectLst/>
      </dsp:spPr>
      <dsp:style>
        <a:lnRef idx="0">
          <a:scrgbClr r="0" g="0" b="0"/>
        </a:lnRef>
        <a:fillRef idx="0">
          <a:scrgbClr r="0" g="0" b="0"/>
        </a:fillRef>
        <a:effectRef idx="0">
          <a:scrgbClr r="0" g="0" b="0"/>
        </a:effectRef>
        <a:fontRef idx="minor"/>
      </dsp:style>
    </dsp:sp>
    <dsp:sp modelId="{D32DA81A-F594-4FED-938F-90E2C9E4FB92}">
      <dsp:nvSpPr>
        <dsp:cNvPr id="0" name=""/>
        <dsp:cNvSpPr/>
      </dsp:nvSpPr>
      <dsp:spPr>
        <a:xfrm rot="5400000">
          <a:off x="1939261" y="3223563"/>
          <a:ext cx="630148" cy="66899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4E044-3B5E-4C38-B4B8-2ECEACF5A3EF}">
      <dsp:nvSpPr>
        <dsp:cNvPr id="0" name=""/>
        <dsp:cNvSpPr/>
      </dsp:nvSpPr>
      <dsp:spPr>
        <a:xfrm>
          <a:off x="894252" y="2135620"/>
          <a:ext cx="4333451" cy="982672"/>
        </a:xfrm>
        <a:prstGeom prst="roundRect">
          <a:avLst>
            <a:gd name="adj" fmla="val 16670"/>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pt-BR" sz="1800" b="1" i="0" kern="1200" dirty="0">
            <a:solidFill>
              <a:schemeClr val="tx1"/>
            </a:solidFill>
            <a:effectLst/>
          </a:endParaRPr>
        </a:p>
      </dsp:txBody>
      <dsp:txXfrm>
        <a:off x="942231" y="2183599"/>
        <a:ext cx="4237493" cy="886714"/>
      </dsp:txXfrm>
    </dsp:sp>
    <dsp:sp modelId="{3D928A8F-5C1C-4116-84E4-7880E40A3A02}">
      <dsp:nvSpPr>
        <dsp:cNvPr id="0" name=""/>
        <dsp:cNvSpPr/>
      </dsp:nvSpPr>
      <dsp:spPr>
        <a:xfrm>
          <a:off x="5473857" y="2238714"/>
          <a:ext cx="4960285" cy="600141"/>
        </a:xfrm>
        <a:prstGeom prst="rect">
          <a:avLst/>
        </a:prstGeom>
        <a:noFill/>
        <a:ln>
          <a:noFill/>
        </a:ln>
        <a:effectLst/>
      </dsp:spPr>
      <dsp:style>
        <a:lnRef idx="0">
          <a:scrgbClr r="0" g="0" b="0"/>
        </a:lnRef>
        <a:fillRef idx="0">
          <a:scrgbClr r="0" g="0" b="0"/>
        </a:fillRef>
        <a:effectRef idx="0">
          <a:scrgbClr r="0" g="0" b="0"/>
        </a:effectRef>
        <a:fontRef idx="minor"/>
      </dsp:style>
    </dsp:sp>
    <dsp:sp modelId="{0C7F30CE-6765-4C7D-ACEC-E1C4891C8AC1}">
      <dsp:nvSpPr>
        <dsp:cNvPr id="0" name=""/>
        <dsp:cNvSpPr/>
      </dsp:nvSpPr>
      <dsp:spPr>
        <a:xfrm rot="5400000">
          <a:off x="5429471" y="4444485"/>
          <a:ext cx="630148" cy="71740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41236-3520-4D3D-A88C-5F36E29B4E35}">
      <dsp:nvSpPr>
        <dsp:cNvPr id="0" name=""/>
        <dsp:cNvSpPr/>
      </dsp:nvSpPr>
      <dsp:spPr>
        <a:xfrm>
          <a:off x="2913435" y="3216172"/>
          <a:ext cx="3007027" cy="1189265"/>
        </a:xfrm>
        <a:prstGeom prst="roundRect">
          <a:avLst>
            <a:gd name="adj" fmla="val 16670"/>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pt-BR" sz="1800" b="1" i="0" kern="1200" dirty="0">
            <a:solidFill>
              <a:schemeClr val="tx1"/>
            </a:solidFill>
            <a:effectLst/>
          </a:endParaRPr>
        </a:p>
      </dsp:txBody>
      <dsp:txXfrm>
        <a:off x="2971501" y="3274238"/>
        <a:ext cx="2890895" cy="1073133"/>
      </dsp:txXfrm>
    </dsp:sp>
    <dsp:sp modelId="{581A2070-323A-44F5-BAA5-7AF75CFCC604}">
      <dsp:nvSpPr>
        <dsp:cNvPr id="0" name=""/>
        <dsp:cNvSpPr/>
      </dsp:nvSpPr>
      <dsp:spPr>
        <a:xfrm>
          <a:off x="7154000" y="2983775"/>
          <a:ext cx="1890227" cy="600141"/>
        </a:xfrm>
        <a:prstGeom prst="rect">
          <a:avLst/>
        </a:prstGeom>
        <a:noFill/>
        <a:ln>
          <a:noFill/>
        </a:ln>
        <a:effectLst/>
      </dsp:spPr>
      <dsp:style>
        <a:lnRef idx="0">
          <a:scrgbClr r="0" g="0" b="0"/>
        </a:lnRef>
        <a:fillRef idx="0">
          <a:scrgbClr r="0" g="0" b="0"/>
        </a:fillRef>
        <a:effectRef idx="0">
          <a:scrgbClr r="0" g="0" b="0"/>
        </a:effectRef>
        <a:fontRef idx="minor"/>
      </dsp:style>
    </dsp:sp>
    <dsp:sp modelId="{9A4624C5-69BC-42CE-B75B-D58FB3342A67}">
      <dsp:nvSpPr>
        <dsp:cNvPr id="0" name=""/>
        <dsp:cNvSpPr/>
      </dsp:nvSpPr>
      <dsp:spPr>
        <a:xfrm>
          <a:off x="6455078" y="3765786"/>
          <a:ext cx="4604124" cy="1708892"/>
        </a:xfrm>
        <a:prstGeom prst="roundRect">
          <a:avLst>
            <a:gd name="adj" fmla="val 16670"/>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pt-BR" sz="1800" b="1" i="0" kern="1200" dirty="0">
            <a:solidFill>
              <a:schemeClr val="tx1"/>
            </a:solidFill>
            <a:effectLst/>
          </a:endParaRPr>
        </a:p>
      </dsp:txBody>
      <dsp:txXfrm>
        <a:off x="6538514" y="3849222"/>
        <a:ext cx="4437252" cy="154202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6676E-8DA8-4EF9-BAA0-C456046C7352}" type="datetimeFigureOut">
              <a:rPr lang="pt-BR" smtClean="0"/>
              <a:t>07/03/2024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99779-250F-4894-A8E6-924ABA752B03}" type="slidenum">
              <a:rPr lang="pt-BR" smtClean="0"/>
              <a:t>‹nº›</a:t>
            </a:fld>
            <a:endParaRPr lang="pt-BR" dirty="0"/>
          </a:p>
        </p:txBody>
      </p:sp>
    </p:spTree>
    <p:extLst>
      <p:ext uri="{BB962C8B-B14F-4D97-AF65-F5344CB8AC3E}">
        <p14:creationId xmlns:p14="http://schemas.microsoft.com/office/powerpoint/2010/main" val="8209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D7B05D0-B590-4CC1-848E-AA0EF19F3813}" type="slidenum">
              <a:rPr lang="pt-BR" smtClean="0"/>
              <a:t>4</a:t>
            </a:fld>
            <a:endParaRPr lang="pt-BR" dirty="0"/>
          </a:p>
        </p:txBody>
      </p:sp>
    </p:spTree>
    <p:extLst>
      <p:ext uri="{BB962C8B-B14F-4D97-AF65-F5344CB8AC3E}">
        <p14:creationId xmlns:p14="http://schemas.microsoft.com/office/powerpoint/2010/main" val="163704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0" name="Google Shape;9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EFDCEBD-067D-4BC9-B2DC-569E0D54A901}" type="slidenum">
              <a:rPr lang="pt-BR" smtClean="0"/>
              <a:pPr>
                <a:defRPr/>
              </a:pPr>
              <a:t>13</a:t>
            </a:fld>
            <a:endParaRPr lang="pt-BR" dirty="0"/>
          </a:p>
        </p:txBody>
      </p:sp>
    </p:spTree>
    <p:extLst>
      <p:ext uri="{BB962C8B-B14F-4D97-AF65-F5344CB8AC3E}">
        <p14:creationId xmlns:p14="http://schemas.microsoft.com/office/powerpoint/2010/main" val="54454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EFDCEBD-067D-4BC9-B2DC-569E0D54A901}" type="slidenum">
              <a:rPr lang="pt-BR" smtClean="0"/>
              <a:pPr>
                <a:defRPr/>
              </a:pPr>
              <a:t>15</a:t>
            </a:fld>
            <a:endParaRPr lang="pt-BR" dirty="0"/>
          </a:p>
        </p:txBody>
      </p:sp>
    </p:spTree>
    <p:extLst>
      <p:ext uri="{BB962C8B-B14F-4D97-AF65-F5344CB8AC3E}">
        <p14:creationId xmlns:p14="http://schemas.microsoft.com/office/powerpoint/2010/main" val="172657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7EAAE-CDF6-7E55-625C-43BD07B136B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83B5702-CF08-83C6-5D8F-FA67314FA17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E49C80D-0FC6-6FCD-2C6E-754DA99304D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51002C1-CF98-EDCD-99A7-27E4C780F5F3}"/>
              </a:ext>
            </a:extLst>
          </p:cNvPr>
          <p:cNvSpPr>
            <a:spLocks noGrp="1"/>
          </p:cNvSpPr>
          <p:nvPr>
            <p:ph type="sldNum" sz="quarter" idx="10"/>
          </p:nvPr>
        </p:nvSpPr>
        <p:spPr/>
        <p:txBody>
          <a:bodyPr/>
          <a:lstStyle/>
          <a:p>
            <a:pPr>
              <a:defRPr/>
            </a:pPr>
            <a:fld id="{9EFDCEBD-067D-4BC9-B2DC-569E0D54A901}" type="slidenum">
              <a:rPr lang="pt-BR" smtClean="0"/>
              <a:pPr>
                <a:defRPr/>
              </a:pPr>
              <a:t>17</a:t>
            </a:fld>
            <a:endParaRPr lang="pt-BR" dirty="0"/>
          </a:p>
        </p:txBody>
      </p:sp>
    </p:spTree>
    <p:extLst>
      <p:ext uri="{BB962C8B-B14F-4D97-AF65-F5344CB8AC3E}">
        <p14:creationId xmlns:p14="http://schemas.microsoft.com/office/powerpoint/2010/main" val="321526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3C22-CD2F-DAC1-DE39-E2AFEA3A367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B29BD1E-5AC9-2CCB-E3FC-664B571C8D3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D2975A2-78D5-76B9-D00E-81EFF4EED52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6377D5E-8F3A-BAB1-3786-4DCB9AEFD45A}"/>
              </a:ext>
            </a:extLst>
          </p:cNvPr>
          <p:cNvSpPr>
            <a:spLocks noGrp="1"/>
          </p:cNvSpPr>
          <p:nvPr>
            <p:ph type="sldNum" sz="quarter" idx="10"/>
          </p:nvPr>
        </p:nvSpPr>
        <p:spPr/>
        <p:txBody>
          <a:bodyPr/>
          <a:lstStyle/>
          <a:p>
            <a:pPr>
              <a:defRPr/>
            </a:pPr>
            <a:fld id="{9EFDCEBD-067D-4BC9-B2DC-569E0D54A901}" type="slidenum">
              <a:rPr lang="pt-BR" smtClean="0"/>
              <a:pPr>
                <a:defRPr/>
              </a:pPr>
              <a:t>18</a:t>
            </a:fld>
            <a:endParaRPr lang="pt-BR" dirty="0"/>
          </a:p>
        </p:txBody>
      </p:sp>
    </p:spTree>
    <p:extLst>
      <p:ext uri="{BB962C8B-B14F-4D97-AF65-F5344CB8AC3E}">
        <p14:creationId xmlns:p14="http://schemas.microsoft.com/office/powerpoint/2010/main" val="300509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3C22-CD2F-DAC1-DE39-E2AFEA3A367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B29BD1E-5AC9-2CCB-E3FC-664B571C8D3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D2975A2-78D5-76B9-D00E-81EFF4EED52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6377D5E-8F3A-BAB1-3786-4DCB9AEFD45A}"/>
              </a:ext>
            </a:extLst>
          </p:cNvPr>
          <p:cNvSpPr>
            <a:spLocks noGrp="1"/>
          </p:cNvSpPr>
          <p:nvPr>
            <p:ph type="sldNum" sz="quarter" idx="10"/>
          </p:nvPr>
        </p:nvSpPr>
        <p:spPr/>
        <p:txBody>
          <a:bodyPr/>
          <a:lstStyle/>
          <a:p>
            <a:pPr>
              <a:defRPr/>
            </a:pPr>
            <a:fld id="{9EFDCEBD-067D-4BC9-B2DC-569E0D54A901}" type="slidenum">
              <a:rPr lang="pt-BR" smtClean="0"/>
              <a:pPr>
                <a:defRPr/>
              </a:pPr>
              <a:t>19</a:t>
            </a:fld>
            <a:endParaRPr lang="pt-BR" dirty="0"/>
          </a:p>
        </p:txBody>
      </p:sp>
    </p:spTree>
    <p:extLst>
      <p:ext uri="{BB962C8B-B14F-4D97-AF65-F5344CB8AC3E}">
        <p14:creationId xmlns:p14="http://schemas.microsoft.com/office/powerpoint/2010/main" val="300509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A1B0-91ED-98ED-B649-D01249CA649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6EF3603-3B16-08F1-905C-4D0C327388B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3A20A30-A15C-0723-C258-D8D49BF3999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4160B0B-2528-69C0-D74B-2D614EB45D4A}"/>
              </a:ext>
            </a:extLst>
          </p:cNvPr>
          <p:cNvSpPr>
            <a:spLocks noGrp="1"/>
          </p:cNvSpPr>
          <p:nvPr>
            <p:ph type="sldNum" sz="quarter" idx="10"/>
          </p:nvPr>
        </p:nvSpPr>
        <p:spPr/>
        <p:txBody>
          <a:bodyPr/>
          <a:lstStyle/>
          <a:p>
            <a:pPr>
              <a:defRPr/>
            </a:pPr>
            <a:fld id="{9EFDCEBD-067D-4BC9-B2DC-569E0D54A901}" type="slidenum">
              <a:rPr lang="pt-BR" smtClean="0"/>
              <a:pPr>
                <a:defRPr/>
              </a:pPr>
              <a:t>20</a:t>
            </a:fld>
            <a:endParaRPr lang="pt-BR" dirty="0"/>
          </a:p>
        </p:txBody>
      </p:sp>
    </p:spTree>
    <p:extLst>
      <p:ext uri="{BB962C8B-B14F-4D97-AF65-F5344CB8AC3E}">
        <p14:creationId xmlns:p14="http://schemas.microsoft.com/office/powerpoint/2010/main" val="361118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C59AA-7045-9483-650B-69FFF61A194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7C1D3F2-5B7A-6A04-379F-EFF4849E12F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CA1D471-74A5-D842-C794-4B379761B0C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215E60E-A8C9-50B8-D5F3-D7324C4AC50F}"/>
              </a:ext>
            </a:extLst>
          </p:cNvPr>
          <p:cNvSpPr>
            <a:spLocks noGrp="1"/>
          </p:cNvSpPr>
          <p:nvPr>
            <p:ph type="sldNum" sz="quarter" idx="10"/>
          </p:nvPr>
        </p:nvSpPr>
        <p:spPr/>
        <p:txBody>
          <a:bodyPr/>
          <a:lstStyle/>
          <a:p>
            <a:pPr>
              <a:defRPr/>
            </a:pPr>
            <a:fld id="{9EFDCEBD-067D-4BC9-B2DC-569E0D54A901}" type="slidenum">
              <a:rPr lang="pt-BR" smtClean="0"/>
              <a:pPr>
                <a:defRPr/>
              </a:pPr>
              <a:t>21</a:t>
            </a:fld>
            <a:endParaRPr lang="pt-BR" dirty="0"/>
          </a:p>
        </p:txBody>
      </p:sp>
    </p:spTree>
    <p:extLst>
      <p:ext uri="{BB962C8B-B14F-4D97-AF65-F5344CB8AC3E}">
        <p14:creationId xmlns:p14="http://schemas.microsoft.com/office/powerpoint/2010/main" val="399682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BFF0D-8000-57DB-D490-2A046F854F6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932FC4E-EA31-D137-5FAB-457E77DD89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84E4038-BEC7-4C27-0849-E75E3512D75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1236DC2-27D1-5D85-80FB-CFB6EE2E3E52}"/>
              </a:ext>
            </a:extLst>
          </p:cNvPr>
          <p:cNvSpPr>
            <a:spLocks noGrp="1"/>
          </p:cNvSpPr>
          <p:nvPr>
            <p:ph type="sldNum" sz="quarter" idx="10"/>
          </p:nvPr>
        </p:nvSpPr>
        <p:spPr/>
        <p:txBody>
          <a:bodyPr/>
          <a:lstStyle/>
          <a:p>
            <a:pPr>
              <a:defRPr/>
            </a:pPr>
            <a:fld id="{9EFDCEBD-067D-4BC9-B2DC-569E0D54A901}" type="slidenum">
              <a:rPr lang="pt-BR" smtClean="0"/>
              <a:pPr>
                <a:defRPr/>
              </a:pPr>
              <a:t>22</a:t>
            </a:fld>
            <a:endParaRPr lang="pt-BR" dirty="0"/>
          </a:p>
        </p:txBody>
      </p:sp>
    </p:spTree>
    <p:extLst>
      <p:ext uri="{BB962C8B-B14F-4D97-AF65-F5344CB8AC3E}">
        <p14:creationId xmlns:p14="http://schemas.microsoft.com/office/powerpoint/2010/main" val="3713209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86" y="0"/>
            <a:ext cx="12179215" cy="6858000"/>
          </a:xfrm>
          <a:prstGeom prst="rect">
            <a:avLst/>
          </a:prstGeom>
        </p:spPr>
      </p:pic>
      <p:sp>
        <p:nvSpPr>
          <p:cNvPr id="2" name="Title 1"/>
          <p:cNvSpPr>
            <a:spLocks noGrp="1"/>
          </p:cNvSpPr>
          <p:nvPr>
            <p:ph type="ctrTitle"/>
          </p:nvPr>
        </p:nvSpPr>
        <p:spPr>
          <a:xfrm>
            <a:off x="914400" y="1750646"/>
            <a:ext cx="10363200" cy="2414955"/>
          </a:xfrm>
        </p:spPr>
        <p:txBody>
          <a:bodyPr anchor="b"/>
          <a:lstStyle>
            <a:lvl1pPr algn="ctr">
              <a:defRPr sz="6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Subtitle 2"/>
          <p:cNvSpPr>
            <a:spLocks noGrp="1"/>
          </p:cNvSpPr>
          <p:nvPr>
            <p:ph type="subTitle" idx="1"/>
          </p:nvPr>
        </p:nvSpPr>
        <p:spPr>
          <a:xfrm>
            <a:off x="1524000" y="4384431"/>
            <a:ext cx="9144000" cy="8733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pt-BR"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391635498"/>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pt-BR"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3327323843"/>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pt-BR"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4232695548"/>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ítulo e conteúd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fld id="{BA505103-445D-4C3C-891E-47608494EA36}" type="slidenum">
              <a:rPr lang="en-US" altLang="pt-BR"/>
              <a:pPr/>
              <a:t>‹nº›</a:t>
            </a:fld>
            <a:endParaRPr lang="en-US" altLang="pt-BR" dirty="0"/>
          </a:p>
        </p:txBody>
      </p:sp>
    </p:spTree>
    <p:extLst>
      <p:ext uri="{BB962C8B-B14F-4D97-AF65-F5344CB8AC3E}">
        <p14:creationId xmlns:p14="http://schemas.microsoft.com/office/powerpoint/2010/main" val="3448091994"/>
      </p:ext>
    </p:extLst>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71A98-EE1B-53ED-0298-4F46F45469BC}"/>
              </a:ext>
            </a:extLst>
          </p:cNvPr>
          <p:cNvSpPr>
            <a:spLocks noGrp="1"/>
          </p:cNvSpPr>
          <p:nvPr>
            <p:ph type="ctrTitle"/>
          </p:nvPr>
        </p:nvSpPr>
        <p:spPr>
          <a:xfrm>
            <a:off x="1524000" y="1122363"/>
            <a:ext cx="9144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06B45F52-5B15-36A6-C7F8-198260B4F28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DE40ACF-2AD4-C876-DCBF-BE2667C4901D}"/>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F2C2562B-863F-A709-D2C3-80198FF05939}"/>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F8E1B030-AE38-35D5-DBB1-4CF35E0BD6EE}"/>
              </a:ext>
            </a:extLst>
          </p:cNvPr>
          <p:cNvSpPr>
            <a:spLocks noGrp="1"/>
          </p:cNvSpPr>
          <p:nvPr>
            <p:ph type="sldNum" sz="quarter" idx="12"/>
          </p:nvPr>
        </p:nvSpPr>
        <p:spPr/>
        <p:txBody>
          <a:bodyPr/>
          <a:lstStyle/>
          <a:p>
            <a:pPr>
              <a:defRPr/>
            </a:pPr>
            <a:fld id="{BF8BE0F2-8142-4B56-8E1D-9C5515662535}" type="slidenum">
              <a:rPr lang="pt-BR" smtClean="0"/>
              <a:pPr>
                <a:defRPr/>
              </a:pPr>
              <a:t>‹nº›</a:t>
            </a:fld>
            <a:endParaRPr lang="pt-BR" dirty="0"/>
          </a:p>
        </p:txBody>
      </p:sp>
    </p:spTree>
    <p:extLst>
      <p:ext uri="{BB962C8B-B14F-4D97-AF65-F5344CB8AC3E}">
        <p14:creationId xmlns:p14="http://schemas.microsoft.com/office/powerpoint/2010/main" val="224586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C23A5-1599-F072-21BF-0A8575325BC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7971B41-DF1B-F451-4FBE-06718B9AC83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9FE8942-93CC-F7B8-608C-F72EC8B85441}"/>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0B6BD704-2866-5A72-789F-C6274CBFC594}"/>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1FD88290-BFFC-2541-DFE4-369C1876D856}"/>
              </a:ext>
            </a:extLst>
          </p:cNvPr>
          <p:cNvSpPr>
            <a:spLocks noGrp="1"/>
          </p:cNvSpPr>
          <p:nvPr>
            <p:ph type="sldNum" sz="quarter" idx="12"/>
          </p:nvPr>
        </p:nvSpPr>
        <p:spPr/>
        <p:txBody>
          <a:bodyPr/>
          <a:lstStyle/>
          <a:p>
            <a:pPr>
              <a:defRPr/>
            </a:pPr>
            <a:fld id="{BF8BE0F2-8142-4B56-8E1D-9C5515662535}" type="slidenum">
              <a:rPr lang="pt-BR" smtClean="0"/>
              <a:pPr>
                <a:defRPr/>
              </a:pPr>
              <a:t>‹nº›</a:t>
            </a:fld>
            <a:endParaRPr lang="pt-BR" dirty="0"/>
          </a:p>
        </p:txBody>
      </p:sp>
    </p:spTree>
    <p:extLst>
      <p:ext uri="{BB962C8B-B14F-4D97-AF65-F5344CB8AC3E}">
        <p14:creationId xmlns:p14="http://schemas.microsoft.com/office/powerpoint/2010/main" val="38462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90EC0-453F-BC48-EE11-EB6F4B87FAB3}"/>
              </a:ext>
            </a:extLst>
          </p:cNvPr>
          <p:cNvSpPr>
            <a:spLocks noGrp="1"/>
          </p:cNvSpPr>
          <p:nvPr>
            <p:ph type="title"/>
          </p:nvPr>
        </p:nvSpPr>
        <p:spPr>
          <a:xfrm>
            <a:off x="831851" y="1709740"/>
            <a:ext cx="105156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6ABB593C-9B7B-ED0B-FF18-42BB9E0989B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7CEB9EF-9F79-5A96-4A50-DF57925E3A02}"/>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F98DF753-B686-D3E5-0AFD-4656E71BA656}"/>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99A93FA1-0CA8-8163-A3B5-40211492030F}"/>
              </a:ext>
            </a:extLst>
          </p:cNvPr>
          <p:cNvSpPr>
            <a:spLocks noGrp="1"/>
          </p:cNvSpPr>
          <p:nvPr>
            <p:ph type="sldNum" sz="quarter" idx="12"/>
          </p:nvPr>
        </p:nvSpPr>
        <p:spPr/>
        <p:txBody>
          <a:bodyPr/>
          <a:lstStyle/>
          <a:p>
            <a:pPr>
              <a:defRPr/>
            </a:pPr>
            <a:fld id="{C4240DF9-2625-480A-9595-0E2DB555426A}" type="slidenum">
              <a:rPr lang="pt-BR" smtClean="0"/>
              <a:pPr>
                <a:defRPr/>
              </a:pPr>
              <a:t>‹nº›</a:t>
            </a:fld>
            <a:endParaRPr lang="pt-BR" dirty="0"/>
          </a:p>
        </p:txBody>
      </p:sp>
    </p:spTree>
    <p:extLst>
      <p:ext uri="{BB962C8B-B14F-4D97-AF65-F5344CB8AC3E}">
        <p14:creationId xmlns:p14="http://schemas.microsoft.com/office/powerpoint/2010/main" val="336180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46B1B-8675-48C4-5F29-D07A3F04341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F6D46E8-044D-F19E-83FF-2C898B58164E}"/>
              </a:ext>
            </a:extLst>
          </p:cNvPr>
          <p:cNvSpPr>
            <a:spLocks noGrp="1"/>
          </p:cNvSpPr>
          <p:nvPr>
            <p:ph sz="half" idx="1"/>
          </p:nvPr>
        </p:nvSpPr>
        <p:spPr>
          <a:xfrm>
            <a:off x="838200" y="1825626"/>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7F83B6E-3B1C-1698-5745-754A53C2E126}"/>
              </a:ext>
            </a:extLst>
          </p:cNvPr>
          <p:cNvSpPr>
            <a:spLocks noGrp="1"/>
          </p:cNvSpPr>
          <p:nvPr>
            <p:ph sz="half" idx="2"/>
          </p:nvPr>
        </p:nvSpPr>
        <p:spPr>
          <a:xfrm>
            <a:off x="6172200" y="1825626"/>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D871DAC-5ED1-FECA-3A05-9C10C6AFB515}"/>
              </a:ext>
            </a:extLst>
          </p:cNvPr>
          <p:cNvSpPr>
            <a:spLocks noGrp="1"/>
          </p:cNvSpPr>
          <p:nvPr>
            <p:ph type="dt" sz="half" idx="10"/>
          </p:nvPr>
        </p:nvSpPr>
        <p:spPr/>
        <p:txBody>
          <a:bodyPr/>
          <a:lstStyle/>
          <a:p>
            <a:pPr>
              <a:defRPr/>
            </a:pPr>
            <a:endParaRPr lang="pt-BR" dirty="0"/>
          </a:p>
        </p:txBody>
      </p:sp>
      <p:sp>
        <p:nvSpPr>
          <p:cNvPr id="6" name="Espaço Reservado para Rodapé 5">
            <a:extLst>
              <a:ext uri="{FF2B5EF4-FFF2-40B4-BE49-F238E27FC236}">
                <a16:creationId xmlns:a16="http://schemas.microsoft.com/office/drawing/2014/main" id="{4AFD3131-A73E-24C5-771F-1DC17F3B8D1E}"/>
              </a:ext>
            </a:extLst>
          </p:cNvPr>
          <p:cNvSpPr>
            <a:spLocks noGrp="1"/>
          </p:cNvSpPr>
          <p:nvPr>
            <p:ph type="ftr" sz="quarter" idx="11"/>
          </p:nvPr>
        </p:nvSpPr>
        <p:spPr/>
        <p:txBody>
          <a:bodyPr/>
          <a:lstStyle/>
          <a:p>
            <a:pPr>
              <a:defRPr/>
            </a:pPr>
            <a:endParaRPr lang="pt-BR" dirty="0"/>
          </a:p>
        </p:txBody>
      </p:sp>
      <p:sp>
        <p:nvSpPr>
          <p:cNvPr id="7" name="Espaço Reservado para Número de Slide 6">
            <a:extLst>
              <a:ext uri="{FF2B5EF4-FFF2-40B4-BE49-F238E27FC236}">
                <a16:creationId xmlns:a16="http://schemas.microsoft.com/office/drawing/2014/main" id="{12077810-E934-41AD-58FE-37A9DD971BE1}"/>
              </a:ext>
            </a:extLst>
          </p:cNvPr>
          <p:cNvSpPr>
            <a:spLocks noGrp="1"/>
          </p:cNvSpPr>
          <p:nvPr>
            <p:ph type="sldNum" sz="quarter" idx="12"/>
          </p:nvPr>
        </p:nvSpPr>
        <p:spPr/>
        <p:txBody>
          <a:bodyPr/>
          <a:lstStyle/>
          <a:p>
            <a:pPr>
              <a:defRPr/>
            </a:pPr>
            <a:fld id="{776AB2D7-B403-46D6-80F9-1984EF4B06E2}" type="slidenum">
              <a:rPr lang="pt-BR" smtClean="0"/>
              <a:pPr>
                <a:defRPr/>
              </a:pPr>
              <a:t>‹nº›</a:t>
            </a:fld>
            <a:endParaRPr lang="pt-BR" dirty="0"/>
          </a:p>
        </p:txBody>
      </p:sp>
      <p:sp>
        <p:nvSpPr>
          <p:cNvPr id="8" name="Retângulo 7">
            <a:extLst>
              <a:ext uri="{FF2B5EF4-FFF2-40B4-BE49-F238E27FC236}">
                <a16:creationId xmlns:a16="http://schemas.microsoft.com/office/drawing/2014/main" id="{2D1B2497-1930-B3C6-0A82-FEF477DC40B8}"/>
              </a:ext>
            </a:extLst>
          </p:cNvPr>
          <p:cNvSpPr/>
          <p:nvPr userDrawn="1"/>
        </p:nvSpPr>
        <p:spPr>
          <a:xfrm>
            <a:off x="11106151" y="6356350"/>
            <a:ext cx="384176" cy="50165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Tree>
    <p:extLst>
      <p:ext uri="{BB962C8B-B14F-4D97-AF65-F5344CB8AC3E}">
        <p14:creationId xmlns:p14="http://schemas.microsoft.com/office/powerpoint/2010/main" val="384241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7AE4B-8791-AC3C-E63A-16601DEA9909}"/>
              </a:ext>
            </a:extLst>
          </p:cNvPr>
          <p:cNvSpPr>
            <a:spLocks noGrp="1"/>
          </p:cNvSpPr>
          <p:nvPr>
            <p:ph type="title"/>
          </p:nvPr>
        </p:nvSpPr>
        <p:spPr>
          <a:xfrm>
            <a:off x="839788" y="365127"/>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28F4A9-A9A1-1601-9766-912D880B2200}"/>
              </a:ext>
            </a:extLst>
          </p:cNvPr>
          <p:cNvSpPr>
            <a:spLocks noGrp="1"/>
          </p:cNvSpPr>
          <p:nvPr>
            <p:ph type="body" idx="1"/>
          </p:nvPr>
        </p:nvSpPr>
        <p:spPr>
          <a:xfrm>
            <a:off x="839790" y="1681163"/>
            <a:ext cx="515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DDA8A22-82F4-DE45-99FF-DE2C5FB6CD58}"/>
              </a:ext>
            </a:extLst>
          </p:cNvPr>
          <p:cNvSpPr>
            <a:spLocks noGrp="1"/>
          </p:cNvSpPr>
          <p:nvPr>
            <p:ph sz="half" idx="2"/>
          </p:nvPr>
        </p:nvSpPr>
        <p:spPr>
          <a:xfrm>
            <a:off x="839790" y="2505075"/>
            <a:ext cx="515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FC32EDB-B39A-EF8F-EAA5-7D099E2EB42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8A5E663-8B61-4147-F682-2AB8AF286702}"/>
              </a:ext>
            </a:extLst>
          </p:cNvPr>
          <p:cNvSpPr>
            <a:spLocks noGrp="1"/>
          </p:cNvSpPr>
          <p:nvPr>
            <p:ph sz="quarter" idx="4"/>
          </p:nvPr>
        </p:nvSpPr>
        <p:spPr>
          <a:xfrm>
            <a:off x="6172201"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B277DE4-A6F7-93B7-F091-9555E40237F4}"/>
              </a:ext>
            </a:extLst>
          </p:cNvPr>
          <p:cNvSpPr>
            <a:spLocks noGrp="1"/>
          </p:cNvSpPr>
          <p:nvPr>
            <p:ph type="dt" sz="half" idx="10"/>
          </p:nvPr>
        </p:nvSpPr>
        <p:spPr/>
        <p:txBody>
          <a:bodyPr/>
          <a:lstStyle/>
          <a:p>
            <a:pPr>
              <a:defRPr/>
            </a:pPr>
            <a:endParaRPr lang="pt-BR" dirty="0"/>
          </a:p>
        </p:txBody>
      </p:sp>
      <p:sp>
        <p:nvSpPr>
          <p:cNvPr id="8" name="Espaço Reservado para Rodapé 7">
            <a:extLst>
              <a:ext uri="{FF2B5EF4-FFF2-40B4-BE49-F238E27FC236}">
                <a16:creationId xmlns:a16="http://schemas.microsoft.com/office/drawing/2014/main" id="{F3687983-9968-D0D0-F9B0-A90867CF8F52}"/>
              </a:ext>
            </a:extLst>
          </p:cNvPr>
          <p:cNvSpPr>
            <a:spLocks noGrp="1"/>
          </p:cNvSpPr>
          <p:nvPr>
            <p:ph type="ftr" sz="quarter" idx="11"/>
          </p:nvPr>
        </p:nvSpPr>
        <p:spPr/>
        <p:txBody>
          <a:bodyPr/>
          <a:lstStyle/>
          <a:p>
            <a:pPr>
              <a:defRPr/>
            </a:pPr>
            <a:endParaRPr lang="pt-BR" dirty="0"/>
          </a:p>
        </p:txBody>
      </p:sp>
      <p:sp>
        <p:nvSpPr>
          <p:cNvPr id="9" name="Espaço Reservado para Número de Slide 8">
            <a:extLst>
              <a:ext uri="{FF2B5EF4-FFF2-40B4-BE49-F238E27FC236}">
                <a16:creationId xmlns:a16="http://schemas.microsoft.com/office/drawing/2014/main" id="{55F38747-0FD1-23A6-747C-026734A35400}"/>
              </a:ext>
            </a:extLst>
          </p:cNvPr>
          <p:cNvSpPr>
            <a:spLocks noGrp="1"/>
          </p:cNvSpPr>
          <p:nvPr>
            <p:ph type="sldNum" sz="quarter" idx="12"/>
          </p:nvPr>
        </p:nvSpPr>
        <p:spPr/>
        <p:txBody>
          <a:bodyPr/>
          <a:lstStyle/>
          <a:p>
            <a:pPr>
              <a:defRPr/>
            </a:pPr>
            <a:fld id="{FF9351D5-6E18-473B-A7C7-C74881B7A964}" type="slidenum">
              <a:rPr lang="pt-BR" smtClean="0"/>
              <a:pPr>
                <a:defRPr/>
              </a:pPr>
              <a:t>‹nº›</a:t>
            </a:fld>
            <a:endParaRPr lang="pt-BR" dirty="0"/>
          </a:p>
        </p:txBody>
      </p:sp>
    </p:spTree>
    <p:extLst>
      <p:ext uri="{BB962C8B-B14F-4D97-AF65-F5344CB8AC3E}">
        <p14:creationId xmlns:p14="http://schemas.microsoft.com/office/powerpoint/2010/main" val="2117053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E998C-4363-7310-9F2A-31807594322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847F895-2A0C-6F74-3784-5CCB85717DCC}"/>
              </a:ext>
            </a:extLst>
          </p:cNvPr>
          <p:cNvSpPr>
            <a:spLocks noGrp="1"/>
          </p:cNvSpPr>
          <p:nvPr>
            <p:ph type="dt" sz="half" idx="10"/>
          </p:nvPr>
        </p:nvSpPr>
        <p:spPr/>
        <p:txBody>
          <a:bodyPr/>
          <a:lstStyle/>
          <a:p>
            <a:pPr>
              <a:defRPr/>
            </a:pPr>
            <a:endParaRPr lang="pt-BR" dirty="0"/>
          </a:p>
        </p:txBody>
      </p:sp>
      <p:sp>
        <p:nvSpPr>
          <p:cNvPr id="4" name="Espaço Reservado para Rodapé 3">
            <a:extLst>
              <a:ext uri="{FF2B5EF4-FFF2-40B4-BE49-F238E27FC236}">
                <a16:creationId xmlns:a16="http://schemas.microsoft.com/office/drawing/2014/main" id="{B9597543-FC9C-FC83-D97B-0BB7A9283EF0}"/>
              </a:ext>
            </a:extLst>
          </p:cNvPr>
          <p:cNvSpPr>
            <a:spLocks noGrp="1"/>
          </p:cNvSpPr>
          <p:nvPr>
            <p:ph type="ftr" sz="quarter" idx="11"/>
          </p:nvPr>
        </p:nvSpPr>
        <p:spPr/>
        <p:txBody>
          <a:bodyPr/>
          <a:lstStyle/>
          <a:p>
            <a:pPr>
              <a:defRPr/>
            </a:pPr>
            <a:endParaRPr lang="pt-BR" dirty="0"/>
          </a:p>
        </p:txBody>
      </p:sp>
      <p:sp>
        <p:nvSpPr>
          <p:cNvPr id="5" name="Espaço Reservado para Número de Slide 4">
            <a:extLst>
              <a:ext uri="{FF2B5EF4-FFF2-40B4-BE49-F238E27FC236}">
                <a16:creationId xmlns:a16="http://schemas.microsoft.com/office/drawing/2014/main" id="{4A84F3AD-76BD-C2B0-A6A4-C5FCEA06A75C}"/>
              </a:ext>
            </a:extLst>
          </p:cNvPr>
          <p:cNvSpPr>
            <a:spLocks noGrp="1"/>
          </p:cNvSpPr>
          <p:nvPr>
            <p:ph type="sldNum" sz="quarter" idx="12"/>
          </p:nvPr>
        </p:nvSpPr>
        <p:spPr/>
        <p:txBody>
          <a:bodyPr/>
          <a:lstStyle/>
          <a:p>
            <a:pPr>
              <a:defRPr/>
            </a:pPr>
            <a:fld id="{BF8BE0F2-8142-4B56-8E1D-9C5515662535}" type="slidenum">
              <a:rPr lang="pt-BR" smtClean="0"/>
              <a:pPr>
                <a:defRPr/>
              </a:pPr>
              <a:t>‹nº›</a:t>
            </a:fld>
            <a:endParaRPr lang="pt-BR" dirty="0"/>
          </a:p>
        </p:txBody>
      </p:sp>
    </p:spTree>
    <p:extLst>
      <p:ext uri="{BB962C8B-B14F-4D97-AF65-F5344CB8AC3E}">
        <p14:creationId xmlns:p14="http://schemas.microsoft.com/office/powerpoint/2010/main" val="315019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C4B52BA-C72C-EA5E-F3DE-BCD1DBEC0ACB}"/>
              </a:ext>
            </a:extLst>
          </p:cNvPr>
          <p:cNvSpPr>
            <a:spLocks noGrp="1"/>
          </p:cNvSpPr>
          <p:nvPr>
            <p:ph type="dt" sz="half" idx="10"/>
          </p:nvPr>
        </p:nvSpPr>
        <p:spPr/>
        <p:txBody>
          <a:bodyPr/>
          <a:lstStyle/>
          <a:p>
            <a:pPr>
              <a:defRPr/>
            </a:pPr>
            <a:endParaRPr lang="pt-BR" dirty="0"/>
          </a:p>
        </p:txBody>
      </p:sp>
      <p:sp>
        <p:nvSpPr>
          <p:cNvPr id="3" name="Espaço Reservado para Rodapé 2">
            <a:extLst>
              <a:ext uri="{FF2B5EF4-FFF2-40B4-BE49-F238E27FC236}">
                <a16:creationId xmlns:a16="http://schemas.microsoft.com/office/drawing/2014/main" id="{17D17F3B-AC70-D293-3B2D-9F6C3D4099CE}"/>
              </a:ext>
            </a:extLst>
          </p:cNvPr>
          <p:cNvSpPr>
            <a:spLocks noGrp="1"/>
          </p:cNvSpPr>
          <p:nvPr>
            <p:ph type="ftr" sz="quarter" idx="11"/>
          </p:nvPr>
        </p:nvSpPr>
        <p:spPr/>
        <p:txBody>
          <a:bodyPr/>
          <a:lstStyle/>
          <a:p>
            <a:pPr>
              <a:defRPr/>
            </a:pPr>
            <a:endParaRPr lang="pt-BR" dirty="0"/>
          </a:p>
        </p:txBody>
      </p:sp>
      <p:sp>
        <p:nvSpPr>
          <p:cNvPr id="4" name="Espaço Reservado para Número de Slide 3">
            <a:extLst>
              <a:ext uri="{FF2B5EF4-FFF2-40B4-BE49-F238E27FC236}">
                <a16:creationId xmlns:a16="http://schemas.microsoft.com/office/drawing/2014/main" id="{14570FA0-2DE1-2448-5C64-7F51CEAFCBD9}"/>
              </a:ext>
            </a:extLst>
          </p:cNvPr>
          <p:cNvSpPr>
            <a:spLocks noGrp="1"/>
          </p:cNvSpPr>
          <p:nvPr>
            <p:ph type="sldNum" sz="quarter" idx="12"/>
          </p:nvPr>
        </p:nvSpPr>
        <p:spPr/>
        <p:txBody>
          <a:bodyPr/>
          <a:lstStyle/>
          <a:p>
            <a:pPr>
              <a:defRPr/>
            </a:pPr>
            <a:fld id="{BF8BE0F2-8142-4B56-8E1D-9C5515662535}" type="slidenum">
              <a:rPr lang="pt-BR" smtClean="0"/>
              <a:pPr>
                <a:defRPr/>
              </a:pPr>
              <a:t>‹nº›</a:t>
            </a:fld>
            <a:endParaRPr lang="pt-BR" dirty="0"/>
          </a:p>
        </p:txBody>
      </p:sp>
    </p:spTree>
    <p:extLst>
      <p:ext uri="{BB962C8B-B14F-4D97-AF65-F5344CB8AC3E}">
        <p14:creationId xmlns:p14="http://schemas.microsoft.com/office/powerpoint/2010/main" val="91212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85559" y="1250462"/>
            <a:ext cx="11389621" cy="836246"/>
          </a:xfrm>
        </p:spPr>
        <p:txBody>
          <a:bodyPr>
            <a:normAutofit/>
          </a:bodyPr>
          <a:lstStyle>
            <a:lvl1pPr>
              <a:defRPr sz="4000" b="1"/>
            </a:lvl1pPr>
          </a:lstStyle>
          <a:p>
            <a:r>
              <a:rPr lang="pt-BR" dirty="0"/>
              <a:t>Clique para editar o título mestre</a:t>
            </a:r>
            <a:endParaRPr lang="en-US" dirty="0"/>
          </a:p>
        </p:txBody>
      </p:sp>
      <p:sp>
        <p:nvSpPr>
          <p:cNvPr id="3" name="Content Placeholder 2"/>
          <p:cNvSpPr>
            <a:spLocks noGrp="1"/>
          </p:cNvSpPr>
          <p:nvPr>
            <p:ph idx="1"/>
          </p:nvPr>
        </p:nvSpPr>
        <p:spPr>
          <a:xfrm>
            <a:off x="385559" y="2203939"/>
            <a:ext cx="11389621" cy="4444085"/>
          </a:xfrm>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3745690402"/>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71207-FCA0-5EA4-BFBE-B6CA29887B2A}"/>
              </a:ext>
            </a:extLst>
          </p:cNvPr>
          <p:cNvSpPr>
            <a:spLocks noGrp="1"/>
          </p:cNvSpPr>
          <p:nvPr>
            <p:ph type="title"/>
          </p:nvPr>
        </p:nvSpPr>
        <p:spPr>
          <a:xfrm>
            <a:off x="839790" y="457200"/>
            <a:ext cx="3932237"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8D0536F-15AF-A161-B77B-C6DB70AA198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E730F40-0002-895C-CBFD-C0886B1ADF6A}"/>
              </a:ext>
            </a:extLst>
          </p:cNvPr>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73B63BC-1F79-0EFF-F03F-950FA05959D0}"/>
              </a:ext>
            </a:extLst>
          </p:cNvPr>
          <p:cNvSpPr>
            <a:spLocks noGrp="1"/>
          </p:cNvSpPr>
          <p:nvPr>
            <p:ph type="dt" sz="half" idx="10"/>
          </p:nvPr>
        </p:nvSpPr>
        <p:spPr/>
        <p:txBody>
          <a:bodyPr/>
          <a:lstStyle/>
          <a:p>
            <a:pPr>
              <a:defRPr/>
            </a:pPr>
            <a:endParaRPr lang="pt-BR" dirty="0"/>
          </a:p>
        </p:txBody>
      </p:sp>
      <p:sp>
        <p:nvSpPr>
          <p:cNvPr id="6" name="Espaço Reservado para Rodapé 5">
            <a:extLst>
              <a:ext uri="{FF2B5EF4-FFF2-40B4-BE49-F238E27FC236}">
                <a16:creationId xmlns:a16="http://schemas.microsoft.com/office/drawing/2014/main" id="{A9B3612C-042A-C5DB-0AA0-CE1EBCBE4F88}"/>
              </a:ext>
            </a:extLst>
          </p:cNvPr>
          <p:cNvSpPr>
            <a:spLocks noGrp="1"/>
          </p:cNvSpPr>
          <p:nvPr>
            <p:ph type="ftr" sz="quarter" idx="11"/>
          </p:nvPr>
        </p:nvSpPr>
        <p:spPr/>
        <p:txBody>
          <a:bodyPr/>
          <a:lstStyle/>
          <a:p>
            <a:pPr>
              <a:defRPr/>
            </a:pPr>
            <a:endParaRPr lang="pt-BR" dirty="0"/>
          </a:p>
        </p:txBody>
      </p:sp>
      <p:sp>
        <p:nvSpPr>
          <p:cNvPr id="7" name="Espaço Reservado para Número de Slide 6">
            <a:extLst>
              <a:ext uri="{FF2B5EF4-FFF2-40B4-BE49-F238E27FC236}">
                <a16:creationId xmlns:a16="http://schemas.microsoft.com/office/drawing/2014/main" id="{D140E3F6-09B6-91B4-9EF2-542981CCCD75}"/>
              </a:ext>
            </a:extLst>
          </p:cNvPr>
          <p:cNvSpPr>
            <a:spLocks noGrp="1"/>
          </p:cNvSpPr>
          <p:nvPr>
            <p:ph type="sldNum" sz="quarter" idx="12"/>
          </p:nvPr>
        </p:nvSpPr>
        <p:spPr/>
        <p:txBody>
          <a:bodyPr/>
          <a:lstStyle/>
          <a:p>
            <a:pPr>
              <a:defRPr/>
            </a:pPr>
            <a:fld id="{CC85ECDA-94A9-431C-95D6-AEF2D10A71F0}" type="slidenum">
              <a:rPr lang="pt-BR" smtClean="0"/>
              <a:pPr>
                <a:defRPr/>
              </a:pPr>
              <a:t>‹nº›</a:t>
            </a:fld>
            <a:endParaRPr lang="pt-BR" dirty="0"/>
          </a:p>
        </p:txBody>
      </p:sp>
    </p:spTree>
    <p:extLst>
      <p:ext uri="{BB962C8B-B14F-4D97-AF65-F5344CB8AC3E}">
        <p14:creationId xmlns:p14="http://schemas.microsoft.com/office/powerpoint/2010/main" val="783551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8C411-5E85-08D8-8EA8-1855BDF3A434}"/>
              </a:ext>
            </a:extLst>
          </p:cNvPr>
          <p:cNvSpPr>
            <a:spLocks noGrp="1"/>
          </p:cNvSpPr>
          <p:nvPr>
            <p:ph type="title"/>
          </p:nvPr>
        </p:nvSpPr>
        <p:spPr>
          <a:xfrm>
            <a:off x="839790" y="457200"/>
            <a:ext cx="3932237"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B88D5E6A-94F5-9879-2F1E-0D05F1D9DED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dirty="0"/>
          </a:p>
        </p:txBody>
      </p:sp>
      <p:sp>
        <p:nvSpPr>
          <p:cNvPr id="4" name="Espaço Reservado para Texto 3">
            <a:extLst>
              <a:ext uri="{FF2B5EF4-FFF2-40B4-BE49-F238E27FC236}">
                <a16:creationId xmlns:a16="http://schemas.microsoft.com/office/drawing/2014/main" id="{8175F637-0CD7-0298-7AE7-AC40A588C48B}"/>
              </a:ext>
            </a:extLst>
          </p:cNvPr>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005DDC0-E58E-F3B7-893A-65C5A69EEFDB}"/>
              </a:ext>
            </a:extLst>
          </p:cNvPr>
          <p:cNvSpPr>
            <a:spLocks noGrp="1"/>
          </p:cNvSpPr>
          <p:nvPr>
            <p:ph type="dt" sz="half" idx="10"/>
          </p:nvPr>
        </p:nvSpPr>
        <p:spPr/>
        <p:txBody>
          <a:bodyPr/>
          <a:lstStyle/>
          <a:p>
            <a:pPr>
              <a:defRPr/>
            </a:pPr>
            <a:endParaRPr lang="pt-BR" dirty="0"/>
          </a:p>
        </p:txBody>
      </p:sp>
      <p:sp>
        <p:nvSpPr>
          <p:cNvPr id="6" name="Espaço Reservado para Rodapé 5">
            <a:extLst>
              <a:ext uri="{FF2B5EF4-FFF2-40B4-BE49-F238E27FC236}">
                <a16:creationId xmlns:a16="http://schemas.microsoft.com/office/drawing/2014/main" id="{A5573504-567A-94D6-24A6-DB3B4AEA3438}"/>
              </a:ext>
            </a:extLst>
          </p:cNvPr>
          <p:cNvSpPr>
            <a:spLocks noGrp="1"/>
          </p:cNvSpPr>
          <p:nvPr>
            <p:ph type="ftr" sz="quarter" idx="11"/>
          </p:nvPr>
        </p:nvSpPr>
        <p:spPr/>
        <p:txBody>
          <a:bodyPr/>
          <a:lstStyle/>
          <a:p>
            <a:pPr>
              <a:defRPr/>
            </a:pPr>
            <a:endParaRPr lang="pt-BR" dirty="0"/>
          </a:p>
        </p:txBody>
      </p:sp>
      <p:sp>
        <p:nvSpPr>
          <p:cNvPr id="7" name="Espaço Reservado para Número de Slide 6">
            <a:extLst>
              <a:ext uri="{FF2B5EF4-FFF2-40B4-BE49-F238E27FC236}">
                <a16:creationId xmlns:a16="http://schemas.microsoft.com/office/drawing/2014/main" id="{EA5EAC9F-7DEC-A995-C87F-160A7848E6B5}"/>
              </a:ext>
            </a:extLst>
          </p:cNvPr>
          <p:cNvSpPr>
            <a:spLocks noGrp="1"/>
          </p:cNvSpPr>
          <p:nvPr>
            <p:ph type="sldNum" sz="quarter" idx="12"/>
          </p:nvPr>
        </p:nvSpPr>
        <p:spPr/>
        <p:txBody>
          <a:bodyPr/>
          <a:lstStyle/>
          <a:p>
            <a:pPr>
              <a:defRPr/>
            </a:pPr>
            <a:fld id="{E593FE5E-4C99-4898-851F-BBD0E2E6301C}" type="slidenum">
              <a:rPr lang="pt-BR" smtClean="0"/>
              <a:pPr>
                <a:defRPr/>
              </a:pPr>
              <a:t>‹nº›</a:t>
            </a:fld>
            <a:endParaRPr lang="pt-BR" dirty="0"/>
          </a:p>
        </p:txBody>
      </p:sp>
    </p:spTree>
    <p:extLst>
      <p:ext uri="{BB962C8B-B14F-4D97-AF65-F5344CB8AC3E}">
        <p14:creationId xmlns:p14="http://schemas.microsoft.com/office/powerpoint/2010/main" val="802394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C64BB-F1F2-D5EB-D37B-0916427F88D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7CB87B3-A7DD-0883-9734-5936A710BDC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9E4D050-1239-E41D-F2AF-B3ECDCF7A004}"/>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A0CAF43A-797A-859F-422A-CF12DAFFC444}"/>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3D87A8EF-E308-901E-54D1-2A863D257400}"/>
              </a:ext>
            </a:extLst>
          </p:cNvPr>
          <p:cNvSpPr>
            <a:spLocks noGrp="1"/>
          </p:cNvSpPr>
          <p:nvPr>
            <p:ph type="sldNum" sz="quarter" idx="12"/>
          </p:nvPr>
        </p:nvSpPr>
        <p:spPr/>
        <p:txBody>
          <a:bodyPr/>
          <a:lstStyle/>
          <a:p>
            <a:pPr>
              <a:defRPr/>
            </a:pPr>
            <a:fld id="{BF8BE0F2-8142-4B56-8E1D-9C5515662535}" type="slidenum">
              <a:rPr lang="pt-BR" smtClean="0"/>
              <a:pPr>
                <a:defRPr/>
              </a:pPr>
              <a:t>‹nº›</a:t>
            </a:fld>
            <a:endParaRPr lang="pt-BR" dirty="0"/>
          </a:p>
        </p:txBody>
      </p:sp>
    </p:spTree>
    <p:extLst>
      <p:ext uri="{BB962C8B-B14F-4D97-AF65-F5344CB8AC3E}">
        <p14:creationId xmlns:p14="http://schemas.microsoft.com/office/powerpoint/2010/main" val="44875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0E6F40-5DF6-BF58-0E1C-23C3F650565C}"/>
              </a:ext>
            </a:extLst>
          </p:cNvPr>
          <p:cNvSpPr>
            <a:spLocks noGrp="1"/>
          </p:cNvSpPr>
          <p:nvPr>
            <p:ph type="title" orient="vert"/>
          </p:nvPr>
        </p:nvSpPr>
        <p:spPr>
          <a:xfrm>
            <a:off x="8724901" y="365126"/>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A1B9B8F-560E-C126-9A64-A8C1B1F794DB}"/>
              </a:ext>
            </a:extLst>
          </p:cNvPr>
          <p:cNvSpPr>
            <a:spLocks noGrp="1"/>
          </p:cNvSpPr>
          <p:nvPr>
            <p:ph type="body" orient="vert" idx="1"/>
          </p:nvPr>
        </p:nvSpPr>
        <p:spPr>
          <a:xfrm>
            <a:off x="838201" y="365126"/>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ED3CC-C9B3-7C20-BF60-F30D74ED2CDC}"/>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6AE89853-74AF-CA49-8377-E13D6700BF03}"/>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3F4058DA-F37D-76E8-718D-415C74A151B5}"/>
              </a:ext>
            </a:extLst>
          </p:cNvPr>
          <p:cNvSpPr>
            <a:spLocks noGrp="1"/>
          </p:cNvSpPr>
          <p:nvPr>
            <p:ph type="sldNum" sz="quarter" idx="12"/>
          </p:nvPr>
        </p:nvSpPr>
        <p:spPr/>
        <p:txBody>
          <a:bodyPr/>
          <a:lstStyle/>
          <a:p>
            <a:pPr>
              <a:defRPr/>
            </a:pPr>
            <a:fld id="{BF8BE0F2-8142-4B56-8E1D-9C5515662535}" type="slidenum">
              <a:rPr lang="pt-BR" smtClean="0"/>
              <a:pPr>
                <a:defRPr/>
              </a:pPr>
              <a:t>‹nº›</a:t>
            </a:fld>
            <a:endParaRPr lang="pt-BR" dirty="0"/>
          </a:p>
        </p:txBody>
      </p:sp>
    </p:spTree>
    <p:extLst>
      <p:ext uri="{BB962C8B-B14F-4D97-AF65-F5344CB8AC3E}">
        <p14:creationId xmlns:p14="http://schemas.microsoft.com/office/powerpoint/2010/main" val="4240600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FA9A0-5582-446F-938F-C88E73743767}"/>
              </a:ext>
            </a:extLst>
          </p:cNvPr>
          <p:cNvSpPr>
            <a:spLocks noGrp="1"/>
          </p:cNvSpPr>
          <p:nvPr>
            <p:ph type="ctrTitle"/>
          </p:nvPr>
        </p:nvSpPr>
        <p:spPr>
          <a:xfrm>
            <a:off x="1524000" y="1122363"/>
            <a:ext cx="9144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DEA0F79F-D123-4059-B5AE-91966941A2F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452EF64-8466-44B4-A95B-7A776090BF18}"/>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C11AFF16-C64A-4C60-9224-5FDB0DD02225}"/>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EDCCC09F-44D8-49AA-AEB7-835D2D7C2362}"/>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1582604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372A8-6045-4B39-8F8B-E37AE2DF6B2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A612E7-9EA9-4A5A-AFEF-16C9115C7AF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4A024B-F1B3-4D75-8BA9-B05BE7A07FD0}"/>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7282B2F5-8E01-4D29-BF8A-DC6713CE6412}"/>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709F8C35-88A1-4AD4-B886-73A8EBB4A5E3}"/>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1193109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FFBD04-E1FB-422C-98C0-32161D8A7362}"/>
              </a:ext>
            </a:extLst>
          </p:cNvPr>
          <p:cNvSpPr>
            <a:spLocks noGrp="1"/>
          </p:cNvSpPr>
          <p:nvPr>
            <p:ph type="title"/>
          </p:nvPr>
        </p:nvSpPr>
        <p:spPr>
          <a:xfrm>
            <a:off x="831851" y="1709740"/>
            <a:ext cx="105156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805BA3EA-BC36-4EED-8DE2-954E736BE0A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02AC7384-2FE7-4A13-98D8-547482E8D777}"/>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E700C472-C6C1-4B06-9DEF-260B34763592}"/>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00C995F-AA16-4081-AD1F-8D8879C8C028}"/>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56279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425D6-6AD6-4CCD-8C82-FA583BA723D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B07E90D-DF01-4B74-93A1-25FDD04196F4}"/>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BF0F2D4-59A4-4BFB-8A24-DC001205E32D}"/>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0A67074-9833-49D3-AD72-5BB13FBD8344}"/>
              </a:ext>
            </a:extLst>
          </p:cNvPr>
          <p:cNvSpPr>
            <a:spLocks noGrp="1"/>
          </p:cNvSpPr>
          <p:nvPr>
            <p:ph type="dt" sz="half" idx="10"/>
          </p:nvPr>
        </p:nvSpPr>
        <p:spPr/>
        <p:txBody>
          <a:bodyPr/>
          <a:lstStyle/>
          <a:p>
            <a:endParaRPr lang="pt-BR" dirty="0"/>
          </a:p>
        </p:txBody>
      </p:sp>
      <p:sp>
        <p:nvSpPr>
          <p:cNvPr id="6" name="Espaço Reservado para Rodapé 5">
            <a:extLst>
              <a:ext uri="{FF2B5EF4-FFF2-40B4-BE49-F238E27FC236}">
                <a16:creationId xmlns:a16="http://schemas.microsoft.com/office/drawing/2014/main" id="{4CFA9B37-18E9-49B3-A02F-8BB1254D0AF8}"/>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08D42211-BD11-4015-A94D-C54DE2016479}"/>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1738561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28673-1ABD-480A-BE4B-CC0B31C6721E}"/>
              </a:ext>
            </a:extLst>
          </p:cNvPr>
          <p:cNvSpPr>
            <a:spLocks noGrp="1"/>
          </p:cNvSpPr>
          <p:nvPr>
            <p:ph type="title"/>
          </p:nvPr>
        </p:nvSpPr>
        <p:spPr>
          <a:xfrm>
            <a:off x="839788" y="365127"/>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E033ABA-3FA4-4D6E-948D-51374B90F84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57333F51-0959-4097-82BA-738D398EF8DD}"/>
              </a:ext>
            </a:extLst>
          </p:cNvPr>
          <p:cNvSpPr>
            <a:spLocks noGrp="1"/>
          </p:cNvSpPr>
          <p:nvPr>
            <p:ph sz="half" idx="2"/>
          </p:nvPr>
        </p:nvSpPr>
        <p:spPr>
          <a:xfrm>
            <a:off x="839789"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0E34143-D435-47F0-9EBE-4413EAC1DE6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6972027E-F2E2-4782-87C7-BEBED8415586}"/>
              </a:ext>
            </a:extLst>
          </p:cNvPr>
          <p:cNvSpPr>
            <a:spLocks noGrp="1"/>
          </p:cNvSpPr>
          <p:nvPr>
            <p:ph sz="quarter" idx="4"/>
          </p:nvPr>
        </p:nvSpPr>
        <p:spPr>
          <a:xfrm>
            <a:off x="6172201"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41DF6DD-83CA-47AD-A078-27B8CF20FAE6}"/>
              </a:ext>
            </a:extLst>
          </p:cNvPr>
          <p:cNvSpPr>
            <a:spLocks noGrp="1"/>
          </p:cNvSpPr>
          <p:nvPr>
            <p:ph type="dt" sz="half" idx="10"/>
          </p:nvPr>
        </p:nvSpPr>
        <p:spPr/>
        <p:txBody>
          <a:bodyPr/>
          <a:lstStyle/>
          <a:p>
            <a:endParaRPr lang="pt-BR" dirty="0"/>
          </a:p>
        </p:txBody>
      </p:sp>
      <p:sp>
        <p:nvSpPr>
          <p:cNvPr id="8" name="Espaço Reservado para Rodapé 7">
            <a:extLst>
              <a:ext uri="{FF2B5EF4-FFF2-40B4-BE49-F238E27FC236}">
                <a16:creationId xmlns:a16="http://schemas.microsoft.com/office/drawing/2014/main" id="{4177ECBD-BD99-493F-9CED-1A24651C2E83}"/>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986213B5-3613-4261-9C45-14FF8CD60017}"/>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1084792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BA4F9-7E6A-4794-ACB8-EFC2D83CA87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0A8DFF0-43E1-4101-A58D-FB563F815C5A}"/>
              </a:ext>
            </a:extLst>
          </p:cNvPr>
          <p:cNvSpPr>
            <a:spLocks noGrp="1"/>
          </p:cNvSpPr>
          <p:nvPr>
            <p:ph type="dt" sz="half" idx="10"/>
          </p:nvPr>
        </p:nvSpPr>
        <p:spPr/>
        <p:txBody>
          <a:bodyPr/>
          <a:lstStyle/>
          <a:p>
            <a:endParaRPr lang="pt-BR" dirty="0"/>
          </a:p>
        </p:txBody>
      </p:sp>
      <p:sp>
        <p:nvSpPr>
          <p:cNvPr id="4" name="Espaço Reservado para Rodapé 3">
            <a:extLst>
              <a:ext uri="{FF2B5EF4-FFF2-40B4-BE49-F238E27FC236}">
                <a16:creationId xmlns:a16="http://schemas.microsoft.com/office/drawing/2014/main" id="{D35D6E4E-073C-4B28-929B-1E3FC0580596}"/>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224FDBE9-EE0F-4463-8DE5-756ABD112362}"/>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372578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pt-BR"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3496208582"/>
      </p:ext>
    </p:extLst>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DB4A343-DEEC-43D3-8E5E-CA5BC5950558}"/>
              </a:ext>
            </a:extLst>
          </p:cNvPr>
          <p:cNvSpPr>
            <a:spLocks noGrp="1"/>
          </p:cNvSpPr>
          <p:nvPr>
            <p:ph type="dt" sz="half" idx="10"/>
          </p:nvPr>
        </p:nvSpPr>
        <p:spPr/>
        <p:txBody>
          <a:bodyPr/>
          <a:lstStyle/>
          <a:p>
            <a:endParaRPr lang="pt-BR" dirty="0"/>
          </a:p>
        </p:txBody>
      </p:sp>
      <p:sp>
        <p:nvSpPr>
          <p:cNvPr id="3" name="Espaço Reservado para Rodapé 2">
            <a:extLst>
              <a:ext uri="{FF2B5EF4-FFF2-40B4-BE49-F238E27FC236}">
                <a16:creationId xmlns:a16="http://schemas.microsoft.com/office/drawing/2014/main" id="{77EC2FFE-966A-423B-9735-BB6BD7810040}"/>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A65D284-8975-4202-9973-1F6CBF91BA4E}"/>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3392531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C5918-D680-4825-8B4D-60495F95658A}"/>
              </a:ext>
            </a:extLst>
          </p:cNvPr>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68C7A8E-B43A-4281-B9C5-8A6479E4148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8BE3FE5-6772-4D2D-A922-A8C35E5FF75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a:extLst>
              <a:ext uri="{FF2B5EF4-FFF2-40B4-BE49-F238E27FC236}">
                <a16:creationId xmlns:a16="http://schemas.microsoft.com/office/drawing/2014/main" id="{92B56DC3-6676-409E-8595-9E8A22F94934}"/>
              </a:ext>
            </a:extLst>
          </p:cNvPr>
          <p:cNvSpPr>
            <a:spLocks noGrp="1"/>
          </p:cNvSpPr>
          <p:nvPr>
            <p:ph type="dt" sz="half" idx="10"/>
          </p:nvPr>
        </p:nvSpPr>
        <p:spPr/>
        <p:txBody>
          <a:bodyPr/>
          <a:lstStyle/>
          <a:p>
            <a:endParaRPr lang="pt-BR" dirty="0"/>
          </a:p>
        </p:txBody>
      </p:sp>
      <p:sp>
        <p:nvSpPr>
          <p:cNvPr id="6" name="Espaço Reservado para Rodapé 5">
            <a:extLst>
              <a:ext uri="{FF2B5EF4-FFF2-40B4-BE49-F238E27FC236}">
                <a16:creationId xmlns:a16="http://schemas.microsoft.com/office/drawing/2014/main" id="{CABCA6B0-42E9-44C7-9260-9459FBE64B75}"/>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A242B175-960D-455D-B511-A498CCA65A67}"/>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2476348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91A2C-03F4-4797-99A8-9E3A6C5E9D84}"/>
              </a:ext>
            </a:extLst>
          </p:cNvPr>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94122D15-A1E4-4F36-9C74-C1AFAE79E80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dirty="0"/>
          </a:p>
        </p:txBody>
      </p:sp>
      <p:sp>
        <p:nvSpPr>
          <p:cNvPr id="4" name="Espaço Reservado para Texto 3">
            <a:extLst>
              <a:ext uri="{FF2B5EF4-FFF2-40B4-BE49-F238E27FC236}">
                <a16:creationId xmlns:a16="http://schemas.microsoft.com/office/drawing/2014/main" id="{0AA86D69-48D6-4865-9E94-95A0B62F63E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a:extLst>
              <a:ext uri="{FF2B5EF4-FFF2-40B4-BE49-F238E27FC236}">
                <a16:creationId xmlns:a16="http://schemas.microsoft.com/office/drawing/2014/main" id="{9BE7AE51-A636-4DCE-87C9-2474BC3766DF}"/>
              </a:ext>
            </a:extLst>
          </p:cNvPr>
          <p:cNvSpPr>
            <a:spLocks noGrp="1"/>
          </p:cNvSpPr>
          <p:nvPr>
            <p:ph type="dt" sz="half" idx="10"/>
          </p:nvPr>
        </p:nvSpPr>
        <p:spPr/>
        <p:txBody>
          <a:bodyPr/>
          <a:lstStyle/>
          <a:p>
            <a:endParaRPr lang="pt-BR" dirty="0"/>
          </a:p>
        </p:txBody>
      </p:sp>
      <p:sp>
        <p:nvSpPr>
          <p:cNvPr id="6" name="Espaço Reservado para Rodapé 5">
            <a:extLst>
              <a:ext uri="{FF2B5EF4-FFF2-40B4-BE49-F238E27FC236}">
                <a16:creationId xmlns:a16="http://schemas.microsoft.com/office/drawing/2014/main" id="{017E4305-E822-4C47-8798-09ECF156F181}"/>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2571DDE6-E7A3-4BEE-9628-8491830C4E2E}"/>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1676240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97123-CE28-4AE1-99AE-CA0548BBD1D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49540A9-948E-4434-A9DC-E2C3A9D3BCD4}"/>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B95C9D0-C844-4F5C-99B5-DB914898621E}"/>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45E4C485-F608-46ED-AA5F-47DF1A304C22}"/>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C467EC0-4CBE-4668-83FF-AF69885C72C1}"/>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3617258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3079F3-5644-42CE-8C33-A10A84438204}"/>
              </a:ext>
            </a:extLst>
          </p:cNvPr>
          <p:cNvSpPr>
            <a:spLocks noGrp="1"/>
          </p:cNvSpPr>
          <p:nvPr>
            <p:ph type="title" orient="vert"/>
          </p:nvPr>
        </p:nvSpPr>
        <p:spPr>
          <a:xfrm>
            <a:off x="8724901"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A21B145-A895-4CF1-8CF0-C291D675A6E0}"/>
              </a:ext>
            </a:extLst>
          </p:cNvPr>
          <p:cNvSpPr>
            <a:spLocks noGrp="1"/>
          </p:cNvSpPr>
          <p:nvPr>
            <p:ph type="body" orient="vert" idx="1"/>
          </p:nvPr>
        </p:nvSpPr>
        <p:spPr>
          <a:xfrm>
            <a:off x="838201"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BC59C9-9A61-4C1A-B581-7D2531716127}"/>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AD22A591-8B8B-46B2-A360-107E325C479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F059A079-DBBC-4F7B-B989-951C7DA9837B}"/>
              </a:ext>
            </a:extLst>
          </p:cNvPr>
          <p:cNvSpPr>
            <a:spLocks noGrp="1"/>
          </p:cNvSpPr>
          <p:nvPr>
            <p:ph type="sldNum" sz="quarter" idx="12"/>
          </p:nvPr>
        </p:nvSpPr>
        <p:spPr/>
        <p:txBody>
          <a:bodyPr/>
          <a:lstStyle/>
          <a:p>
            <a:fld id="{86C6C13F-81B7-4C9A-89C2-C5AD0546FAA2}" type="slidenum">
              <a:rPr lang="pt-BR" smtClean="0"/>
              <a:t>‹nº›</a:t>
            </a:fld>
            <a:endParaRPr lang="pt-BR" dirty="0"/>
          </a:p>
        </p:txBody>
      </p:sp>
    </p:spTree>
    <p:extLst>
      <p:ext uri="{BB962C8B-B14F-4D97-AF65-F5344CB8AC3E}">
        <p14:creationId xmlns:p14="http://schemas.microsoft.com/office/powerpoint/2010/main" val="12324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pt-BR"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3925155385"/>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839789"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72201"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pt-BR"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1678597300"/>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pt-BR"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228289406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pt-BR"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272949355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pt-BR"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735037756"/>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pt-BR"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pt-BR"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3D13974-AC35-43F9-8FDE-1DE729CD330E}" type="slidenum">
              <a:rPr lang="pt-BR" smtClean="0"/>
              <a:t>‹nº›</a:t>
            </a:fld>
            <a:endParaRPr lang="pt-BR" dirty="0"/>
          </a:p>
        </p:txBody>
      </p:sp>
    </p:spTree>
    <p:extLst>
      <p:ext uri="{BB962C8B-B14F-4D97-AF65-F5344CB8AC3E}">
        <p14:creationId xmlns:p14="http://schemas.microsoft.com/office/powerpoint/2010/main" val="4133041623"/>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69277" y="1201373"/>
            <a:ext cx="11530948" cy="822813"/>
          </a:xfrm>
          <a:prstGeom prst="rect">
            <a:avLst/>
          </a:prstGeom>
        </p:spPr>
        <p:txBody>
          <a:bodyPr vert="horz" lIns="91440" tIns="45720" rIns="91440" bIns="45720" rtlCol="0" anchor="ctr">
            <a:normAutofit/>
          </a:bodyPr>
          <a:lstStyle/>
          <a:p>
            <a:r>
              <a:rPr lang="pt-BR" dirty="0"/>
              <a:t>Clique para editar o título mestre</a:t>
            </a:r>
            <a:endParaRPr lang="en-US" dirty="0"/>
          </a:p>
        </p:txBody>
      </p:sp>
      <p:sp>
        <p:nvSpPr>
          <p:cNvPr id="3" name="Text Placeholder 2"/>
          <p:cNvSpPr>
            <a:spLocks noGrp="1"/>
          </p:cNvSpPr>
          <p:nvPr>
            <p:ph type="body" idx="1"/>
          </p:nvPr>
        </p:nvSpPr>
        <p:spPr>
          <a:xfrm>
            <a:off x="369277" y="2141415"/>
            <a:ext cx="11530948" cy="4475346"/>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7112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9" r:id="rId12"/>
  </p:sldLayoutIdLst>
  <p:transition>
    <p:split orient="vert"/>
  </p:transition>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E05BE57-FB04-8AFD-0835-3537A513F0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3A5338C-5907-5DED-CA4F-17B80A6AAD5A}"/>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C505EFC-D6F9-B530-E22E-C08F622EF33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dirty="0"/>
          </a:p>
        </p:txBody>
      </p:sp>
      <p:sp>
        <p:nvSpPr>
          <p:cNvPr id="5" name="Espaço Reservado para Rodapé 4">
            <a:extLst>
              <a:ext uri="{FF2B5EF4-FFF2-40B4-BE49-F238E27FC236}">
                <a16:creationId xmlns:a16="http://schemas.microsoft.com/office/drawing/2014/main" id="{3C60E747-AD42-BB05-2D51-C2A6EE7F8C7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dirty="0"/>
          </a:p>
        </p:txBody>
      </p:sp>
      <p:sp>
        <p:nvSpPr>
          <p:cNvPr id="6" name="Espaço Reservado para Número de Slide 5">
            <a:extLst>
              <a:ext uri="{FF2B5EF4-FFF2-40B4-BE49-F238E27FC236}">
                <a16:creationId xmlns:a16="http://schemas.microsoft.com/office/drawing/2014/main" id="{332C36BF-0EB2-DDB2-04AF-F964393E0DB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F8BE0F2-8142-4B56-8E1D-9C5515662535}" type="slidenum">
              <a:rPr lang="pt-BR" smtClean="0"/>
              <a:pPr>
                <a:defRPr/>
              </a:pPr>
              <a:t>‹nº›</a:t>
            </a:fld>
            <a:endParaRPr lang="pt-BR" dirty="0"/>
          </a:p>
        </p:txBody>
      </p:sp>
      <p:pic>
        <p:nvPicPr>
          <p:cNvPr id="7" name="Imagem 6">
            <a:extLst>
              <a:ext uri="{FF2B5EF4-FFF2-40B4-BE49-F238E27FC236}">
                <a16:creationId xmlns:a16="http://schemas.microsoft.com/office/drawing/2014/main" id="{74292C2A-6E45-85B5-EA62-A4898986CC5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139" y="0"/>
            <a:ext cx="12165724" cy="6858000"/>
          </a:xfrm>
          <a:prstGeom prst="rect">
            <a:avLst/>
          </a:prstGeom>
        </p:spPr>
      </p:pic>
    </p:spTree>
    <p:extLst>
      <p:ext uri="{BB962C8B-B14F-4D97-AF65-F5344CB8AC3E}">
        <p14:creationId xmlns:p14="http://schemas.microsoft.com/office/powerpoint/2010/main" val="2160678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0E83D3A-43D4-4A30-B53F-33F4D273ABD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A255008-634D-4F61-BCB8-9C6709955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6B95CC-0CF4-48EB-828E-3AB955775B4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dirty="0"/>
          </a:p>
        </p:txBody>
      </p:sp>
      <p:sp>
        <p:nvSpPr>
          <p:cNvPr id="5" name="Espaço Reservado para Rodapé 4">
            <a:extLst>
              <a:ext uri="{FF2B5EF4-FFF2-40B4-BE49-F238E27FC236}">
                <a16:creationId xmlns:a16="http://schemas.microsoft.com/office/drawing/2014/main" id="{1357CCBE-6F8D-4456-821B-C4116DBA2A3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A05A6103-6563-4311-A79A-B198E505C8E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6C13F-81B7-4C9A-89C2-C5AD0546FAA2}" type="slidenum">
              <a:rPr lang="pt-BR" smtClean="0"/>
              <a:t>‹nº›</a:t>
            </a:fld>
            <a:endParaRPr lang="pt-BR" dirty="0"/>
          </a:p>
        </p:txBody>
      </p:sp>
    </p:spTree>
    <p:extLst>
      <p:ext uri="{BB962C8B-B14F-4D97-AF65-F5344CB8AC3E}">
        <p14:creationId xmlns:p14="http://schemas.microsoft.com/office/powerpoint/2010/main" val="23198204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0011" y="2135822"/>
            <a:ext cx="10168514" cy="2776855"/>
          </a:xfrm>
        </p:spPr>
        <p:txBody>
          <a:bodyPr anchor="ctr">
            <a:normAutofit/>
          </a:bodyPr>
          <a:lstStyle/>
          <a:p>
            <a:r>
              <a:rPr lang="pt-BR" dirty="0"/>
              <a:t>Pró-Gestão  e Certificação Profissional</a:t>
            </a:r>
          </a:p>
        </p:txBody>
      </p:sp>
      <p:pic>
        <p:nvPicPr>
          <p:cNvPr id="4" name="Imagem 3">
            <a:extLst>
              <a:ext uri="{FF2B5EF4-FFF2-40B4-BE49-F238E27FC236}">
                <a16:creationId xmlns:a16="http://schemas.microsoft.com/office/drawing/2014/main" id="{80EA1E3E-D1A2-6949-3D3C-D544100519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93278" y="185633"/>
            <a:ext cx="2715330" cy="325839"/>
          </a:xfrm>
          <a:prstGeom prst="rect">
            <a:avLst/>
          </a:prstGeom>
        </p:spPr>
      </p:pic>
      <p:pic>
        <p:nvPicPr>
          <p:cNvPr id="6" name="Imagem 5" descr="Diagrama&#10;&#10;Descrição gerada automaticamente">
            <a:extLst>
              <a:ext uri="{FF2B5EF4-FFF2-40B4-BE49-F238E27FC236}">
                <a16:creationId xmlns:a16="http://schemas.microsoft.com/office/drawing/2014/main" id="{4B7CAD46-673B-1D15-B96A-71241A415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8" y="121920"/>
            <a:ext cx="1453923" cy="2163324"/>
          </a:xfrm>
          <a:prstGeom prst="rect">
            <a:avLst/>
          </a:prstGeom>
        </p:spPr>
      </p:pic>
      <p:sp>
        <p:nvSpPr>
          <p:cNvPr id="5" name="CaixaDeTexto 4">
            <a:extLst>
              <a:ext uri="{FF2B5EF4-FFF2-40B4-BE49-F238E27FC236}">
                <a16:creationId xmlns:a16="http://schemas.microsoft.com/office/drawing/2014/main" id="{71E72D96-0D7C-7513-2736-577AAEF70134}"/>
              </a:ext>
            </a:extLst>
          </p:cNvPr>
          <p:cNvSpPr txBox="1"/>
          <p:nvPr/>
        </p:nvSpPr>
        <p:spPr>
          <a:xfrm>
            <a:off x="8229600" y="6059353"/>
            <a:ext cx="3937873" cy="461665"/>
          </a:xfrm>
          <a:prstGeom prst="rect">
            <a:avLst/>
          </a:prstGeom>
          <a:noFill/>
        </p:spPr>
        <p:txBody>
          <a:bodyPr wrap="none" rtlCol="0">
            <a:spAutoFit/>
          </a:bodyPr>
          <a:lstStyle/>
          <a:p>
            <a:r>
              <a:rPr lang="pt-BR" sz="2400" b="1" dirty="0"/>
              <a:t>Florianópolis/SC, 08/03/2024</a:t>
            </a:r>
          </a:p>
        </p:txBody>
      </p:sp>
    </p:spTree>
    <p:extLst>
      <p:ext uri="{BB962C8B-B14F-4D97-AF65-F5344CB8AC3E}">
        <p14:creationId xmlns:p14="http://schemas.microsoft.com/office/powerpoint/2010/main" val="2446590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228" y="70215"/>
            <a:ext cx="3888432" cy="380866"/>
          </a:xfrm>
          <a:prstGeom prst="rect">
            <a:avLst/>
          </a:prstGeom>
        </p:spPr>
        <p:txBody>
          <a:bodyPr wrap="square">
            <a:spAutoFit/>
          </a:bodyPr>
          <a:lstStyle/>
          <a:p>
            <a:r>
              <a:rPr lang="pt-BR" b="1" dirty="0"/>
              <a:t>Programa de Qualificação Continuada</a:t>
            </a:r>
          </a:p>
        </p:txBody>
      </p:sp>
      <p:graphicFrame>
        <p:nvGraphicFramePr>
          <p:cNvPr id="6" name="Diagrama 5"/>
          <p:cNvGraphicFramePr/>
          <p:nvPr/>
        </p:nvGraphicFramePr>
        <p:xfrm>
          <a:off x="263352" y="908720"/>
          <a:ext cx="116652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a:extLst>
              <a:ext uri="{FF2B5EF4-FFF2-40B4-BE49-F238E27FC236}">
                <a16:creationId xmlns:a16="http://schemas.microsoft.com/office/drawing/2014/main" id="{606673AD-7EA6-2719-8300-F7C6A0DA7191}"/>
              </a:ext>
            </a:extLst>
          </p:cNvPr>
          <p:cNvSpPr txBox="1"/>
          <p:nvPr/>
        </p:nvSpPr>
        <p:spPr>
          <a:xfrm>
            <a:off x="1847528" y="1412776"/>
            <a:ext cx="2808312" cy="461665"/>
          </a:xfrm>
          <a:prstGeom prst="rect">
            <a:avLst/>
          </a:prstGeom>
          <a:noFill/>
        </p:spPr>
        <p:txBody>
          <a:bodyPr wrap="square" rtlCol="0">
            <a:spAutoFit/>
          </a:bodyPr>
          <a:lstStyle/>
          <a:p>
            <a:pPr algn="ctr"/>
            <a:r>
              <a:rPr lang="pt-BR" sz="2400" dirty="0"/>
              <a:t>Objetivo</a:t>
            </a:r>
          </a:p>
        </p:txBody>
      </p:sp>
      <p:sp>
        <p:nvSpPr>
          <p:cNvPr id="3" name="CaixaDeTexto 2">
            <a:extLst>
              <a:ext uri="{FF2B5EF4-FFF2-40B4-BE49-F238E27FC236}">
                <a16:creationId xmlns:a16="http://schemas.microsoft.com/office/drawing/2014/main" id="{70412A00-A3B0-9FC0-1241-B868FCD90B34}"/>
              </a:ext>
            </a:extLst>
          </p:cNvPr>
          <p:cNvSpPr txBox="1"/>
          <p:nvPr/>
        </p:nvSpPr>
        <p:spPr>
          <a:xfrm>
            <a:off x="1847528" y="2565629"/>
            <a:ext cx="2808312" cy="830997"/>
          </a:xfrm>
          <a:prstGeom prst="rect">
            <a:avLst/>
          </a:prstGeom>
          <a:noFill/>
        </p:spPr>
        <p:txBody>
          <a:bodyPr wrap="square" rtlCol="0">
            <a:spAutoFit/>
          </a:bodyPr>
          <a:lstStyle/>
          <a:p>
            <a:pPr algn="ctr"/>
            <a:r>
              <a:rPr lang="pt-BR" sz="2400" dirty="0"/>
              <a:t>Renovação da Certificação</a:t>
            </a:r>
          </a:p>
        </p:txBody>
      </p:sp>
      <p:sp>
        <p:nvSpPr>
          <p:cNvPr id="7" name="CaixaDeTexto 6">
            <a:extLst>
              <a:ext uri="{FF2B5EF4-FFF2-40B4-BE49-F238E27FC236}">
                <a16:creationId xmlns:a16="http://schemas.microsoft.com/office/drawing/2014/main" id="{DF22BBB4-09EC-2A11-B587-21CCABAB31D4}"/>
              </a:ext>
            </a:extLst>
          </p:cNvPr>
          <p:cNvSpPr txBox="1"/>
          <p:nvPr/>
        </p:nvSpPr>
        <p:spPr>
          <a:xfrm>
            <a:off x="1847528" y="4653136"/>
            <a:ext cx="2808312" cy="461665"/>
          </a:xfrm>
          <a:prstGeom prst="rect">
            <a:avLst/>
          </a:prstGeom>
          <a:noFill/>
        </p:spPr>
        <p:txBody>
          <a:bodyPr wrap="square" rtlCol="0">
            <a:spAutoFit/>
          </a:bodyPr>
          <a:lstStyle/>
          <a:p>
            <a:pPr algn="ctr"/>
            <a:r>
              <a:rPr lang="pt-BR" sz="2400" dirty="0"/>
              <a:t>Condições</a:t>
            </a:r>
          </a:p>
        </p:txBody>
      </p:sp>
      <p:sp>
        <p:nvSpPr>
          <p:cNvPr id="8" name="CaixaDeTexto 7">
            <a:extLst>
              <a:ext uri="{FF2B5EF4-FFF2-40B4-BE49-F238E27FC236}">
                <a16:creationId xmlns:a16="http://schemas.microsoft.com/office/drawing/2014/main" id="{A780699F-A6AB-D4E1-8E16-17AB6119DE4A}"/>
              </a:ext>
            </a:extLst>
          </p:cNvPr>
          <p:cNvSpPr txBox="1"/>
          <p:nvPr/>
        </p:nvSpPr>
        <p:spPr>
          <a:xfrm>
            <a:off x="5550260" y="1268760"/>
            <a:ext cx="6120680" cy="923330"/>
          </a:xfrm>
          <a:prstGeom prst="rect">
            <a:avLst/>
          </a:prstGeom>
          <a:noFill/>
        </p:spPr>
        <p:txBody>
          <a:bodyPr wrap="square" rtlCol="0">
            <a:spAutoFit/>
          </a:bodyPr>
          <a:lstStyle/>
          <a:p>
            <a:pPr algn="just"/>
            <a:r>
              <a:rPr lang="pt-BR" sz="1800" u="none" dirty="0">
                <a:solidFill>
                  <a:schemeClr val="tx1"/>
                </a:solidFill>
              </a:rPr>
              <a:t>Desenvolvimento do profissional por meio de constante processo educativo, mediante comprovação de atividades de formação, capacitação e atualização</a:t>
            </a:r>
            <a:endParaRPr lang="pt-BR" dirty="0"/>
          </a:p>
        </p:txBody>
      </p:sp>
      <p:sp>
        <p:nvSpPr>
          <p:cNvPr id="9" name="CaixaDeTexto 8">
            <a:extLst>
              <a:ext uri="{FF2B5EF4-FFF2-40B4-BE49-F238E27FC236}">
                <a16:creationId xmlns:a16="http://schemas.microsoft.com/office/drawing/2014/main" id="{BE10A211-2715-2DD2-B864-DD2A5FE15CE3}"/>
              </a:ext>
            </a:extLst>
          </p:cNvPr>
          <p:cNvSpPr txBox="1"/>
          <p:nvPr/>
        </p:nvSpPr>
        <p:spPr>
          <a:xfrm>
            <a:off x="5550260" y="2588838"/>
            <a:ext cx="6306380" cy="646331"/>
          </a:xfrm>
          <a:prstGeom prst="rect">
            <a:avLst/>
          </a:prstGeom>
          <a:noFill/>
        </p:spPr>
        <p:txBody>
          <a:bodyPr wrap="square" rtlCol="0">
            <a:spAutoFit/>
          </a:bodyPr>
          <a:lstStyle/>
          <a:p>
            <a:pPr algn="just"/>
            <a:r>
              <a:rPr lang="pt-BR" sz="1800" u="none" dirty="0">
                <a:solidFill>
                  <a:schemeClr val="tx1"/>
                </a:solidFill>
              </a:rPr>
              <a:t>Renovação </a:t>
            </a:r>
            <a:r>
              <a:rPr lang="pt-BR" sz="1800" b="1" u="sng" dirty="0">
                <a:solidFill>
                  <a:schemeClr val="tx1"/>
                </a:solidFill>
              </a:rPr>
              <a:t>no mesmo nível</a:t>
            </a:r>
            <a:r>
              <a:rPr lang="pt-BR" sz="1800" u="none" dirty="0">
                <a:solidFill>
                  <a:schemeClr val="tx1"/>
                </a:solidFill>
              </a:rPr>
              <a:t>, sem a necessidade de ser submetido a novo exame</a:t>
            </a:r>
            <a:endParaRPr lang="pt-BR" dirty="0"/>
          </a:p>
        </p:txBody>
      </p:sp>
      <p:sp>
        <p:nvSpPr>
          <p:cNvPr id="10" name="CaixaDeTexto 9">
            <a:extLst>
              <a:ext uri="{FF2B5EF4-FFF2-40B4-BE49-F238E27FC236}">
                <a16:creationId xmlns:a16="http://schemas.microsoft.com/office/drawing/2014/main" id="{4EA6B819-66C3-CC51-1089-A9AE9A73A38E}"/>
              </a:ext>
            </a:extLst>
          </p:cNvPr>
          <p:cNvSpPr txBox="1"/>
          <p:nvPr/>
        </p:nvSpPr>
        <p:spPr>
          <a:xfrm>
            <a:off x="5550260" y="3692808"/>
            <a:ext cx="6234372" cy="646331"/>
          </a:xfrm>
          <a:prstGeom prst="rect">
            <a:avLst/>
          </a:prstGeom>
          <a:noFill/>
        </p:spPr>
        <p:txBody>
          <a:bodyPr wrap="square" rtlCol="0">
            <a:spAutoFit/>
          </a:bodyPr>
          <a:lstStyle/>
          <a:p>
            <a:pPr algn="just"/>
            <a:r>
              <a:rPr lang="pt-BR" sz="1800" u="none" dirty="0">
                <a:solidFill>
                  <a:schemeClr val="tx1"/>
                </a:solidFill>
              </a:rPr>
              <a:t>Adesão prévia ao Programa até 3 meses antes do vencimento da certificação anterior</a:t>
            </a:r>
          </a:p>
        </p:txBody>
      </p:sp>
      <p:sp>
        <p:nvSpPr>
          <p:cNvPr id="11" name="CaixaDeTexto 10">
            <a:extLst>
              <a:ext uri="{FF2B5EF4-FFF2-40B4-BE49-F238E27FC236}">
                <a16:creationId xmlns:a16="http://schemas.microsoft.com/office/drawing/2014/main" id="{E993D82A-0CA7-F1C1-02D7-4602383A4D40}"/>
              </a:ext>
            </a:extLst>
          </p:cNvPr>
          <p:cNvSpPr txBox="1"/>
          <p:nvPr/>
        </p:nvSpPr>
        <p:spPr>
          <a:xfrm>
            <a:off x="5550260" y="4796778"/>
            <a:ext cx="6234372" cy="1477328"/>
          </a:xfrm>
          <a:prstGeom prst="rect">
            <a:avLst/>
          </a:prstGeom>
          <a:noFill/>
        </p:spPr>
        <p:txBody>
          <a:bodyPr wrap="square" rtlCol="0">
            <a:spAutoFit/>
          </a:bodyPr>
          <a:lstStyle/>
          <a:p>
            <a:pPr algn="just"/>
            <a:r>
              <a:rPr lang="pt-BR" sz="1800" u="none" dirty="0">
                <a:solidFill>
                  <a:schemeClr val="tx1"/>
                </a:solidFill>
              </a:rPr>
              <a:t>Comprovar as atividades realizadas no período seguinte à data da certificação anterior, relacionadas a produção acadêmica, cursos de atualização e capacitação e eventos relacionadas as grandes áreas de atuação do RPPS e aos conteúdos programáticos das respectivas certificações</a:t>
            </a:r>
          </a:p>
        </p:txBody>
      </p:sp>
      <p:pic>
        <p:nvPicPr>
          <p:cNvPr id="12" name="Imagem 11">
            <a:extLst>
              <a:ext uri="{FF2B5EF4-FFF2-40B4-BE49-F238E27FC236}">
                <a16:creationId xmlns:a16="http://schemas.microsoft.com/office/drawing/2014/main" id="{D8D42B1C-BF79-C057-A382-24DA086CA27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78660" y="285694"/>
            <a:ext cx="3620440" cy="434452"/>
          </a:xfrm>
          <a:prstGeom prst="rect">
            <a:avLst/>
          </a:prstGeom>
        </p:spPr>
      </p:pic>
    </p:spTree>
    <p:extLst>
      <p:ext uri="{BB962C8B-B14F-4D97-AF65-F5344CB8AC3E}">
        <p14:creationId xmlns:p14="http://schemas.microsoft.com/office/powerpoint/2010/main" val="87352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P spid="3"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479376" y="975340"/>
          <a:ext cx="11233248" cy="461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ângulo 1">
            <a:extLst>
              <a:ext uri="{FF2B5EF4-FFF2-40B4-BE49-F238E27FC236}">
                <a16:creationId xmlns:a16="http://schemas.microsoft.com/office/drawing/2014/main" id="{498C0261-9A63-AF82-519D-A195BECDDEA7}"/>
              </a:ext>
            </a:extLst>
          </p:cNvPr>
          <p:cNvSpPr/>
          <p:nvPr/>
        </p:nvSpPr>
        <p:spPr>
          <a:xfrm>
            <a:off x="2228" y="70215"/>
            <a:ext cx="3888432" cy="380866"/>
          </a:xfrm>
          <a:prstGeom prst="rect">
            <a:avLst/>
          </a:prstGeom>
        </p:spPr>
        <p:txBody>
          <a:bodyPr wrap="square">
            <a:spAutoFit/>
          </a:bodyPr>
          <a:lstStyle/>
          <a:p>
            <a:r>
              <a:rPr lang="pt-BR" b="1" dirty="0"/>
              <a:t>Programa de Qualificação Continuada</a:t>
            </a:r>
          </a:p>
        </p:txBody>
      </p:sp>
      <p:sp>
        <p:nvSpPr>
          <p:cNvPr id="3" name="CaixaDeTexto 2">
            <a:extLst>
              <a:ext uri="{FF2B5EF4-FFF2-40B4-BE49-F238E27FC236}">
                <a16:creationId xmlns:a16="http://schemas.microsoft.com/office/drawing/2014/main" id="{CF712D3F-B16F-9650-828D-5422D6F5EAA8}"/>
              </a:ext>
            </a:extLst>
          </p:cNvPr>
          <p:cNvSpPr txBox="1"/>
          <p:nvPr/>
        </p:nvSpPr>
        <p:spPr>
          <a:xfrm>
            <a:off x="4188813" y="1340768"/>
            <a:ext cx="6083651" cy="923330"/>
          </a:xfrm>
          <a:prstGeom prst="rect">
            <a:avLst/>
          </a:prstGeom>
          <a:noFill/>
        </p:spPr>
        <p:txBody>
          <a:bodyPr wrap="square" rtlCol="0">
            <a:spAutoFit/>
          </a:bodyPr>
          <a:lstStyle/>
          <a:p>
            <a:pPr algn="just"/>
            <a:r>
              <a:rPr lang="pt-BR" sz="1800" dirty="0">
                <a:solidFill>
                  <a:schemeClr val="tx1"/>
                </a:solidFill>
              </a:rPr>
              <a:t>Obtenção de pontuação mínima de </a:t>
            </a:r>
            <a:r>
              <a:rPr lang="pt-BR" sz="1800" u="sng" dirty="0">
                <a:solidFill>
                  <a:schemeClr val="tx1"/>
                </a:solidFill>
              </a:rPr>
              <a:t>30 créditos anuais</a:t>
            </a:r>
            <a:r>
              <a:rPr lang="pt-BR" sz="1800" dirty="0">
                <a:solidFill>
                  <a:schemeClr val="tx1"/>
                </a:solidFill>
              </a:rPr>
              <a:t>, durante o programa de qualificação continuada de sua adesão (no mínimo 3 ou máximo 4 anos)</a:t>
            </a:r>
          </a:p>
        </p:txBody>
      </p:sp>
      <p:sp>
        <p:nvSpPr>
          <p:cNvPr id="5" name="CaixaDeTexto 4">
            <a:extLst>
              <a:ext uri="{FF2B5EF4-FFF2-40B4-BE49-F238E27FC236}">
                <a16:creationId xmlns:a16="http://schemas.microsoft.com/office/drawing/2014/main" id="{56F1B44E-03B5-2674-50B8-55D7D2E76D33}"/>
              </a:ext>
            </a:extLst>
          </p:cNvPr>
          <p:cNvSpPr txBox="1"/>
          <p:nvPr/>
        </p:nvSpPr>
        <p:spPr>
          <a:xfrm>
            <a:off x="4188812" y="3282290"/>
            <a:ext cx="6083651" cy="2031325"/>
          </a:xfrm>
          <a:prstGeom prst="rect">
            <a:avLst/>
          </a:prstGeom>
          <a:noFill/>
        </p:spPr>
        <p:txBody>
          <a:bodyPr wrap="square" rtlCol="0">
            <a:spAutoFit/>
          </a:bodyPr>
          <a:lstStyle/>
          <a:p>
            <a:pPr algn="just"/>
            <a:r>
              <a:rPr lang="pt-BR" sz="1800" u="sng" dirty="0">
                <a:solidFill>
                  <a:schemeClr val="tx1"/>
                </a:solidFill>
              </a:rPr>
              <a:t>No mínimo, 10 créditos</a:t>
            </a:r>
            <a:r>
              <a:rPr lang="pt-BR" sz="1800" dirty="0">
                <a:solidFill>
                  <a:schemeClr val="tx1"/>
                </a:solidFill>
              </a:rPr>
              <a:t> anuais deverão ser obtidos de participação nos eventos de atualização e capacitação presenciais, </a:t>
            </a:r>
            <a:r>
              <a:rPr lang="pt-BR" sz="1800" u="sng" dirty="0">
                <a:solidFill>
                  <a:schemeClr val="tx1"/>
                </a:solidFill>
              </a:rPr>
              <a:t>relacionados às grandes áreas de atuação do RPPS, além de sua compatibilidade com os conteúdos programáticos da respectiva certificação</a:t>
            </a:r>
            <a:r>
              <a:rPr lang="pt-BR" sz="1800" dirty="0">
                <a:solidFill>
                  <a:schemeClr val="tx1"/>
                </a:solidFill>
              </a:rPr>
              <a:t>, a exemplo de: congressos, seminários, cursos, encontros, workshop, fóruns, palestras e visitas técnicas</a:t>
            </a:r>
            <a:endParaRPr lang="pt-BR" dirty="0"/>
          </a:p>
        </p:txBody>
      </p:sp>
      <p:pic>
        <p:nvPicPr>
          <p:cNvPr id="7" name="Imagem 6">
            <a:extLst>
              <a:ext uri="{FF2B5EF4-FFF2-40B4-BE49-F238E27FC236}">
                <a16:creationId xmlns:a16="http://schemas.microsoft.com/office/drawing/2014/main" id="{0A56EABE-1CB8-1746-ABBF-9CA7C0EEBE0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78660" y="285694"/>
            <a:ext cx="3620440" cy="434452"/>
          </a:xfrm>
          <a:prstGeom prst="rect">
            <a:avLst/>
          </a:prstGeom>
        </p:spPr>
      </p:pic>
    </p:spTree>
    <p:extLst>
      <p:ext uri="{BB962C8B-B14F-4D97-AF65-F5344CB8AC3E}">
        <p14:creationId xmlns:p14="http://schemas.microsoft.com/office/powerpoint/2010/main" val="34911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C82BFDC8-2621-9D70-5A65-1514A502CDB7}"/>
              </a:ext>
            </a:extLst>
          </p:cNvPr>
          <p:cNvSpPr txBox="1"/>
          <p:nvPr/>
        </p:nvSpPr>
        <p:spPr>
          <a:xfrm>
            <a:off x="784453" y="467709"/>
            <a:ext cx="8991599" cy="1631216"/>
          </a:xfrm>
          <a:prstGeom prst="rect">
            <a:avLst/>
          </a:prstGeom>
          <a:noFill/>
        </p:spPr>
        <p:txBody>
          <a:bodyPr wrap="square" rtlCol="0">
            <a:spAutoFit/>
          </a:bodyPr>
          <a:lstStyle/>
          <a:p>
            <a:pPr algn="ctr"/>
            <a:r>
              <a:rPr lang="pt-BR" sz="4500" dirty="0"/>
              <a:t>Manual do Pró-Gestão</a:t>
            </a:r>
          </a:p>
          <a:p>
            <a:pPr algn="ctr"/>
            <a:r>
              <a:rPr lang="pt-BR" sz="4500" dirty="0"/>
              <a:t>Versão 3.5</a:t>
            </a:r>
          </a:p>
          <a:p>
            <a:pPr algn="ctr"/>
            <a:endParaRPr lang="pt-BR" sz="1000" dirty="0"/>
          </a:p>
        </p:txBody>
      </p:sp>
      <p:pic>
        <p:nvPicPr>
          <p:cNvPr id="9" name="Imagem 8">
            <a:extLst>
              <a:ext uri="{FF2B5EF4-FFF2-40B4-BE49-F238E27FC236}">
                <a16:creationId xmlns:a16="http://schemas.microsoft.com/office/drawing/2014/main" id="{DD4383C0-56D7-3A16-D2F5-DD90E3DB1F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77967" y="304790"/>
            <a:ext cx="2715330" cy="325839"/>
          </a:xfrm>
          <a:prstGeom prst="rect">
            <a:avLst/>
          </a:prstGeom>
        </p:spPr>
      </p:pic>
      <p:pic>
        <p:nvPicPr>
          <p:cNvPr id="2" name="Espaço Reservado para Conteúdo 5">
            <a:extLst>
              <a:ext uri="{FF2B5EF4-FFF2-40B4-BE49-F238E27FC236}">
                <a16:creationId xmlns:a16="http://schemas.microsoft.com/office/drawing/2014/main" id="{DC65AC92-8E63-75F8-FAC7-93FA4A509868}"/>
              </a:ext>
            </a:extLst>
          </p:cNvPr>
          <p:cNvPicPr>
            <a:picLocks noGrp="1" noChangeAspect="1"/>
          </p:cNvPicPr>
          <p:nvPr>
            <p:ph idx="1"/>
          </p:nvPr>
        </p:nvPicPr>
        <p:blipFill>
          <a:blip r:embed="rId3"/>
          <a:stretch>
            <a:fillRect/>
          </a:stretch>
        </p:blipFill>
        <p:spPr>
          <a:xfrm>
            <a:off x="2013178" y="2463674"/>
            <a:ext cx="8654822" cy="4089536"/>
          </a:xfrm>
        </p:spPr>
      </p:pic>
    </p:spTree>
    <p:extLst>
      <p:ext uri="{BB962C8B-B14F-4D97-AF65-F5344CB8AC3E}">
        <p14:creationId xmlns:p14="http://schemas.microsoft.com/office/powerpoint/2010/main" val="3245124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m para resiliencia esquizofre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graphicFrame>
        <p:nvGraphicFramePr>
          <p:cNvPr id="4" name="Diagrama 3">
            <a:extLst>
              <a:ext uri="{FF2B5EF4-FFF2-40B4-BE49-F238E27FC236}">
                <a16:creationId xmlns:a16="http://schemas.microsoft.com/office/drawing/2014/main" id="{1DDADED5-0406-4A82-9781-E780AF009F19}"/>
              </a:ext>
            </a:extLst>
          </p:cNvPr>
          <p:cNvGraphicFramePr/>
          <p:nvPr/>
        </p:nvGraphicFramePr>
        <p:xfrm>
          <a:off x="1415480" y="720469"/>
          <a:ext cx="10297144" cy="6001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m 1">
            <a:extLst>
              <a:ext uri="{FF2B5EF4-FFF2-40B4-BE49-F238E27FC236}">
                <a16:creationId xmlns:a16="http://schemas.microsoft.com/office/drawing/2014/main" id="{F5331C9E-72E0-7E54-CA3F-A7E8E47D438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776860" y="160338"/>
            <a:ext cx="3243836" cy="369333"/>
          </a:xfrm>
          <a:prstGeom prst="rect">
            <a:avLst/>
          </a:prstGeom>
        </p:spPr>
      </p:pic>
      <p:sp>
        <p:nvSpPr>
          <p:cNvPr id="6" name="CaixaDeTexto 5">
            <a:extLst>
              <a:ext uri="{FF2B5EF4-FFF2-40B4-BE49-F238E27FC236}">
                <a16:creationId xmlns:a16="http://schemas.microsoft.com/office/drawing/2014/main" id="{1D7D308A-3537-D965-15F3-4DADDAF3711B}"/>
              </a:ext>
            </a:extLst>
          </p:cNvPr>
          <p:cNvSpPr txBox="1"/>
          <p:nvPr/>
        </p:nvSpPr>
        <p:spPr>
          <a:xfrm>
            <a:off x="0" y="20282"/>
            <a:ext cx="5133975" cy="369332"/>
          </a:xfrm>
          <a:prstGeom prst="rect">
            <a:avLst/>
          </a:prstGeom>
          <a:noFill/>
        </p:spPr>
        <p:txBody>
          <a:bodyPr wrap="square">
            <a:spAutoFit/>
          </a:bodyPr>
          <a:lstStyle/>
          <a:p>
            <a:r>
              <a:rPr lang="pt-BR" b="1" dirty="0">
                <a:solidFill>
                  <a:schemeClr val="bg2">
                    <a:lumMod val="25000"/>
                  </a:schemeClr>
                </a:solidFill>
              </a:rPr>
              <a:t>Lembrando Algumas Premissas do Pró-Gestão RPPS</a:t>
            </a:r>
          </a:p>
        </p:txBody>
      </p:sp>
      <p:sp>
        <p:nvSpPr>
          <p:cNvPr id="7" name="CaixaDeTexto 6">
            <a:extLst>
              <a:ext uri="{FF2B5EF4-FFF2-40B4-BE49-F238E27FC236}">
                <a16:creationId xmlns:a16="http://schemas.microsoft.com/office/drawing/2014/main" id="{2622CCDE-2619-1F18-4AE5-22372D34C5EF}"/>
              </a:ext>
            </a:extLst>
          </p:cNvPr>
          <p:cNvSpPr txBox="1"/>
          <p:nvPr/>
        </p:nvSpPr>
        <p:spPr>
          <a:xfrm>
            <a:off x="3791744" y="995592"/>
            <a:ext cx="3096344" cy="369332"/>
          </a:xfrm>
          <a:prstGeom prst="rect">
            <a:avLst/>
          </a:prstGeom>
          <a:noFill/>
        </p:spPr>
        <p:txBody>
          <a:bodyPr wrap="square" rtlCol="0">
            <a:spAutoFit/>
          </a:bodyPr>
          <a:lstStyle/>
          <a:p>
            <a:pPr algn="ctr"/>
            <a:r>
              <a:rPr lang="pt-BR" sz="1800" b="0" i="0" dirty="0">
                <a:solidFill>
                  <a:schemeClr val="tx1"/>
                </a:solidFill>
                <a:effectLst/>
              </a:rPr>
              <a:t>Adesão Voluntária</a:t>
            </a:r>
          </a:p>
        </p:txBody>
      </p:sp>
      <p:sp>
        <p:nvSpPr>
          <p:cNvPr id="8" name="CaixaDeTexto 7">
            <a:extLst>
              <a:ext uri="{FF2B5EF4-FFF2-40B4-BE49-F238E27FC236}">
                <a16:creationId xmlns:a16="http://schemas.microsoft.com/office/drawing/2014/main" id="{57C8DDD3-5B89-07E7-4395-10E031E42905}"/>
              </a:ext>
            </a:extLst>
          </p:cNvPr>
          <p:cNvSpPr txBox="1"/>
          <p:nvPr/>
        </p:nvSpPr>
        <p:spPr>
          <a:xfrm>
            <a:off x="3819453" y="2056876"/>
            <a:ext cx="3096344" cy="646331"/>
          </a:xfrm>
          <a:prstGeom prst="rect">
            <a:avLst/>
          </a:prstGeom>
          <a:noFill/>
        </p:spPr>
        <p:txBody>
          <a:bodyPr wrap="square" rtlCol="0">
            <a:spAutoFit/>
          </a:bodyPr>
          <a:lstStyle/>
          <a:p>
            <a:pPr lvl="0" algn="ctr"/>
            <a:r>
              <a:rPr lang="pt-BR" sz="1800" b="1" i="0" u="sng" dirty="0">
                <a:solidFill>
                  <a:schemeClr val="tx1"/>
                </a:solidFill>
                <a:effectLst/>
              </a:rPr>
              <a:t>Dimensões do Programa </a:t>
            </a:r>
            <a:r>
              <a:rPr lang="pt-BR" sz="1800" b="0" i="0" dirty="0">
                <a:solidFill>
                  <a:schemeClr val="tx1"/>
                </a:solidFill>
                <a:effectLst/>
              </a:rPr>
              <a:t>(Pilares do Programa)</a:t>
            </a:r>
            <a:endParaRPr lang="pt-BR" dirty="0"/>
          </a:p>
        </p:txBody>
      </p:sp>
      <p:sp>
        <p:nvSpPr>
          <p:cNvPr id="9" name="CaixaDeTexto 8">
            <a:extLst>
              <a:ext uri="{FF2B5EF4-FFF2-40B4-BE49-F238E27FC236}">
                <a16:creationId xmlns:a16="http://schemas.microsoft.com/office/drawing/2014/main" id="{86BD32C4-D593-A6FA-29F2-7C85D88781BE}"/>
              </a:ext>
            </a:extLst>
          </p:cNvPr>
          <p:cNvSpPr txBox="1"/>
          <p:nvPr/>
        </p:nvSpPr>
        <p:spPr>
          <a:xfrm>
            <a:off x="3820736" y="3273143"/>
            <a:ext cx="3096344" cy="923330"/>
          </a:xfrm>
          <a:prstGeom prst="rect">
            <a:avLst/>
          </a:prstGeom>
          <a:noFill/>
        </p:spPr>
        <p:txBody>
          <a:bodyPr wrap="square" rtlCol="0">
            <a:spAutoFit/>
          </a:bodyPr>
          <a:lstStyle/>
          <a:p>
            <a:pPr lvl="0" algn="ctr"/>
            <a:r>
              <a:rPr lang="pt-BR" sz="1800" b="1" i="0" u="sng" dirty="0">
                <a:solidFill>
                  <a:schemeClr val="tx1"/>
                </a:solidFill>
                <a:effectLst/>
              </a:rPr>
              <a:t>Nível de Aderência</a:t>
            </a:r>
          </a:p>
          <a:p>
            <a:pPr lvl="0" algn="ctr"/>
            <a:r>
              <a:rPr lang="pt-BR" sz="1800" b="0" i="0" dirty="0">
                <a:solidFill>
                  <a:schemeClr val="tx1"/>
                </a:solidFill>
                <a:effectLst/>
              </a:rPr>
              <a:t> (grau de complexidade do cumprimento das ações)</a:t>
            </a:r>
          </a:p>
        </p:txBody>
      </p:sp>
      <p:sp>
        <p:nvSpPr>
          <p:cNvPr id="10" name="CaixaDeTexto 9">
            <a:extLst>
              <a:ext uri="{FF2B5EF4-FFF2-40B4-BE49-F238E27FC236}">
                <a16:creationId xmlns:a16="http://schemas.microsoft.com/office/drawing/2014/main" id="{BCC7022A-F7EB-6D95-5E7B-33A777E59CDA}"/>
              </a:ext>
            </a:extLst>
          </p:cNvPr>
          <p:cNvSpPr txBox="1"/>
          <p:nvPr/>
        </p:nvSpPr>
        <p:spPr>
          <a:xfrm>
            <a:off x="3781516" y="4862548"/>
            <a:ext cx="3096344" cy="369332"/>
          </a:xfrm>
          <a:prstGeom prst="rect">
            <a:avLst/>
          </a:prstGeom>
          <a:noFill/>
        </p:spPr>
        <p:txBody>
          <a:bodyPr wrap="square" rtlCol="0">
            <a:spAutoFit/>
          </a:bodyPr>
          <a:lstStyle/>
          <a:p>
            <a:pPr lvl="0" algn="ctr"/>
            <a:r>
              <a:rPr lang="pt-BR" sz="1800" b="0" i="0" dirty="0">
                <a:solidFill>
                  <a:schemeClr val="tx1"/>
                </a:solidFill>
                <a:effectLst/>
              </a:rPr>
              <a:t>Temporalidade</a:t>
            </a:r>
            <a:endParaRPr lang="pt-BR" dirty="0"/>
          </a:p>
        </p:txBody>
      </p:sp>
      <p:sp>
        <p:nvSpPr>
          <p:cNvPr id="11" name="CaixaDeTexto 10">
            <a:extLst>
              <a:ext uri="{FF2B5EF4-FFF2-40B4-BE49-F238E27FC236}">
                <a16:creationId xmlns:a16="http://schemas.microsoft.com/office/drawing/2014/main" id="{1B623856-72B7-45BC-16BF-C0911AC454B7}"/>
              </a:ext>
            </a:extLst>
          </p:cNvPr>
          <p:cNvSpPr txBox="1"/>
          <p:nvPr/>
        </p:nvSpPr>
        <p:spPr>
          <a:xfrm>
            <a:off x="3781516" y="6039097"/>
            <a:ext cx="3096344" cy="369332"/>
          </a:xfrm>
          <a:prstGeom prst="rect">
            <a:avLst/>
          </a:prstGeom>
          <a:noFill/>
        </p:spPr>
        <p:txBody>
          <a:bodyPr wrap="square" rtlCol="0">
            <a:spAutoFit/>
          </a:bodyPr>
          <a:lstStyle/>
          <a:p>
            <a:pPr lvl="0" algn="ctr"/>
            <a:r>
              <a:rPr lang="pt-BR" sz="1800" b="0" i="0" dirty="0">
                <a:solidFill>
                  <a:schemeClr val="tx1"/>
                </a:solidFill>
                <a:effectLst/>
              </a:rPr>
              <a:t>Não exigência do CRP</a:t>
            </a:r>
          </a:p>
        </p:txBody>
      </p:sp>
      <p:sp>
        <p:nvSpPr>
          <p:cNvPr id="12" name="CaixaDeTexto 11">
            <a:extLst>
              <a:ext uri="{FF2B5EF4-FFF2-40B4-BE49-F238E27FC236}">
                <a16:creationId xmlns:a16="http://schemas.microsoft.com/office/drawing/2014/main" id="{E847346D-6185-409B-C569-751720DEE6BE}"/>
              </a:ext>
            </a:extLst>
          </p:cNvPr>
          <p:cNvSpPr txBox="1"/>
          <p:nvPr/>
        </p:nvSpPr>
        <p:spPr>
          <a:xfrm>
            <a:off x="7608168" y="995592"/>
            <a:ext cx="3888432" cy="369332"/>
          </a:xfrm>
          <a:prstGeom prst="rect">
            <a:avLst/>
          </a:prstGeom>
          <a:noFill/>
        </p:spPr>
        <p:txBody>
          <a:bodyPr wrap="square" rtlCol="0">
            <a:spAutoFit/>
          </a:bodyPr>
          <a:lstStyle/>
          <a:p>
            <a:pPr algn="ctr"/>
            <a:r>
              <a:rPr lang="pt-BR" sz="1800" b="0" i="0" dirty="0">
                <a:solidFill>
                  <a:schemeClr val="tx1"/>
                </a:solidFill>
                <a:effectLst/>
              </a:rPr>
              <a:t>Termo de Adesão, via CADPREV Web</a:t>
            </a:r>
            <a:endParaRPr lang="pt-BR" dirty="0"/>
          </a:p>
        </p:txBody>
      </p:sp>
      <p:sp>
        <p:nvSpPr>
          <p:cNvPr id="13" name="CaixaDeTexto 12">
            <a:extLst>
              <a:ext uri="{FF2B5EF4-FFF2-40B4-BE49-F238E27FC236}">
                <a16:creationId xmlns:a16="http://schemas.microsoft.com/office/drawing/2014/main" id="{39358090-D327-7709-0388-243B769F08A8}"/>
              </a:ext>
            </a:extLst>
          </p:cNvPr>
          <p:cNvSpPr txBox="1"/>
          <p:nvPr/>
        </p:nvSpPr>
        <p:spPr>
          <a:xfrm>
            <a:off x="7608168" y="1952443"/>
            <a:ext cx="4165514" cy="923330"/>
          </a:xfrm>
          <a:prstGeom prst="rect">
            <a:avLst/>
          </a:prstGeom>
          <a:noFill/>
        </p:spPr>
        <p:txBody>
          <a:bodyPr wrap="square" rtlCol="0">
            <a:spAutoFit/>
          </a:bodyPr>
          <a:lstStyle/>
          <a:p>
            <a:pPr lvl="0" algn="ctr"/>
            <a:r>
              <a:rPr lang="pt-BR" sz="1800" b="0" i="0" dirty="0">
                <a:solidFill>
                  <a:schemeClr val="tx1"/>
                </a:solidFill>
                <a:effectLst/>
              </a:rPr>
              <a:t>Controles Internos</a:t>
            </a:r>
          </a:p>
          <a:p>
            <a:pPr lvl="0" algn="ctr"/>
            <a:r>
              <a:rPr lang="pt-BR" sz="1800" b="0" i="0" dirty="0">
                <a:solidFill>
                  <a:schemeClr val="tx1"/>
                </a:solidFill>
                <a:effectLst/>
              </a:rPr>
              <a:t>Governança Corporativa</a:t>
            </a:r>
          </a:p>
          <a:p>
            <a:pPr lvl="0" algn="ctr"/>
            <a:r>
              <a:rPr lang="pt-BR" sz="1800" b="0" i="0" dirty="0">
                <a:solidFill>
                  <a:schemeClr val="tx1"/>
                </a:solidFill>
                <a:effectLst/>
              </a:rPr>
              <a:t>Educação Previdenciária</a:t>
            </a:r>
          </a:p>
        </p:txBody>
      </p:sp>
      <p:sp>
        <p:nvSpPr>
          <p:cNvPr id="14" name="CaixaDeTexto 13">
            <a:extLst>
              <a:ext uri="{FF2B5EF4-FFF2-40B4-BE49-F238E27FC236}">
                <a16:creationId xmlns:a16="http://schemas.microsoft.com/office/drawing/2014/main" id="{7F27A2D3-F8C1-C698-FFA4-CF9268E6138F}"/>
              </a:ext>
            </a:extLst>
          </p:cNvPr>
          <p:cNvSpPr txBox="1"/>
          <p:nvPr/>
        </p:nvSpPr>
        <p:spPr>
          <a:xfrm>
            <a:off x="7608168" y="3092084"/>
            <a:ext cx="4022714" cy="1323439"/>
          </a:xfrm>
          <a:prstGeom prst="rect">
            <a:avLst/>
          </a:prstGeom>
          <a:noFill/>
        </p:spPr>
        <p:txBody>
          <a:bodyPr wrap="square" rtlCol="0">
            <a:spAutoFit/>
          </a:bodyPr>
          <a:lstStyle/>
          <a:p>
            <a:pPr lvl="0" algn="just"/>
            <a:r>
              <a:rPr lang="pt-BR" sz="1600" b="0" i="0" dirty="0">
                <a:solidFill>
                  <a:schemeClr val="tx1"/>
                </a:solidFill>
                <a:effectLst/>
              </a:rPr>
              <a:t>I e II – mais simples (mais adequado para a maioria dos RPPS de pequeno e médio porte)</a:t>
            </a:r>
          </a:p>
          <a:p>
            <a:pPr lvl="0" algn="just"/>
            <a:r>
              <a:rPr lang="pt-BR" sz="1600" b="0" i="0" dirty="0">
                <a:solidFill>
                  <a:schemeClr val="tx1"/>
                </a:solidFill>
                <a:effectLst/>
              </a:rPr>
              <a:t>III e IV – mais complexos (exige maior estrutura organizacional, nº de servidores e maior custo de manutenção)</a:t>
            </a:r>
          </a:p>
        </p:txBody>
      </p:sp>
      <p:sp>
        <p:nvSpPr>
          <p:cNvPr id="15" name="CaixaDeTexto 14">
            <a:extLst>
              <a:ext uri="{FF2B5EF4-FFF2-40B4-BE49-F238E27FC236}">
                <a16:creationId xmlns:a16="http://schemas.microsoft.com/office/drawing/2014/main" id="{B7146CC8-FB6C-1F43-BCF5-F88F845BBDDF}"/>
              </a:ext>
            </a:extLst>
          </p:cNvPr>
          <p:cNvSpPr txBox="1"/>
          <p:nvPr/>
        </p:nvSpPr>
        <p:spPr>
          <a:xfrm>
            <a:off x="7496658" y="4510628"/>
            <a:ext cx="4165513" cy="1138773"/>
          </a:xfrm>
          <a:prstGeom prst="rect">
            <a:avLst/>
          </a:prstGeom>
          <a:noFill/>
        </p:spPr>
        <p:txBody>
          <a:bodyPr wrap="square" rtlCol="0">
            <a:spAutoFit/>
          </a:bodyPr>
          <a:lstStyle/>
          <a:p>
            <a:pPr lvl="0" algn="ctr">
              <a:lnSpc>
                <a:spcPct val="100000"/>
              </a:lnSpc>
              <a:spcAft>
                <a:spcPts val="0"/>
              </a:spcAft>
            </a:pPr>
            <a:r>
              <a:rPr lang="pt-BR" sz="1650" b="0" i="0" u="none" dirty="0">
                <a:solidFill>
                  <a:schemeClr val="tx1"/>
                </a:solidFill>
                <a:effectLst/>
              </a:rPr>
              <a:t>Certificado com validade de 3 anos</a:t>
            </a:r>
          </a:p>
          <a:p>
            <a:pPr lvl="0" algn="ctr">
              <a:lnSpc>
                <a:spcPct val="100000"/>
              </a:lnSpc>
              <a:spcAft>
                <a:spcPts val="0"/>
              </a:spcAft>
            </a:pPr>
            <a:r>
              <a:rPr lang="pt-BR" sz="1650" b="0" i="0" u="none" dirty="0">
                <a:solidFill>
                  <a:schemeClr val="tx1"/>
                </a:solidFill>
                <a:effectLst/>
              </a:rPr>
              <a:t>Monitoramento permanente do cumprimento das ações</a:t>
            </a:r>
          </a:p>
          <a:p>
            <a:pPr lvl="0" algn="ctr">
              <a:lnSpc>
                <a:spcPct val="100000"/>
              </a:lnSpc>
              <a:spcAft>
                <a:spcPts val="0"/>
              </a:spcAft>
            </a:pPr>
            <a:r>
              <a:rPr lang="pt-BR" sz="1650" b="0" i="0" u="none" dirty="0">
                <a:solidFill>
                  <a:schemeClr val="tx1"/>
                </a:solidFill>
                <a:effectLst/>
              </a:rPr>
              <a:t>Renovação ao final do período</a:t>
            </a:r>
          </a:p>
        </p:txBody>
      </p:sp>
      <p:sp>
        <p:nvSpPr>
          <p:cNvPr id="16" name="CaixaDeTexto 15">
            <a:extLst>
              <a:ext uri="{FF2B5EF4-FFF2-40B4-BE49-F238E27FC236}">
                <a16:creationId xmlns:a16="http://schemas.microsoft.com/office/drawing/2014/main" id="{8F18598F-5E63-5477-910B-1554DA494B18}"/>
              </a:ext>
            </a:extLst>
          </p:cNvPr>
          <p:cNvSpPr txBox="1"/>
          <p:nvPr/>
        </p:nvSpPr>
        <p:spPr>
          <a:xfrm>
            <a:off x="7608168" y="5762098"/>
            <a:ext cx="3888432" cy="923330"/>
          </a:xfrm>
          <a:prstGeom prst="rect">
            <a:avLst/>
          </a:prstGeom>
          <a:noFill/>
        </p:spPr>
        <p:txBody>
          <a:bodyPr wrap="square" rtlCol="0">
            <a:spAutoFit/>
          </a:bodyPr>
          <a:lstStyle/>
          <a:p>
            <a:pPr lvl="0" algn="just"/>
            <a:r>
              <a:rPr lang="pt-BR" b="0" i="0" dirty="0">
                <a:solidFill>
                  <a:schemeClr val="tx1"/>
                </a:solidFill>
                <a:effectLst/>
              </a:rPr>
              <a:t>Cumprimento das ações auxilia no cumprimento das normas e obtenção do CRP</a:t>
            </a:r>
          </a:p>
        </p:txBody>
      </p:sp>
    </p:spTree>
    <p:extLst>
      <p:ext uri="{BB962C8B-B14F-4D97-AF65-F5344CB8AC3E}">
        <p14:creationId xmlns:p14="http://schemas.microsoft.com/office/powerpoint/2010/main" val="3326708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71F368-333F-1D98-D1C9-E6B4AC640ACB}"/>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327DA193-07E3-FBCF-6F82-5ABD3D7740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58865" y="204948"/>
            <a:ext cx="2715330" cy="325839"/>
          </a:xfrm>
          <a:prstGeom prst="rect">
            <a:avLst/>
          </a:prstGeom>
        </p:spPr>
      </p:pic>
      <p:sp>
        <p:nvSpPr>
          <p:cNvPr id="2" name="CaixaDeTexto 1">
            <a:extLst>
              <a:ext uri="{FF2B5EF4-FFF2-40B4-BE49-F238E27FC236}">
                <a16:creationId xmlns:a16="http://schemas.microsoft.com/office/drawing/2014/main" id="{97A207E3-89D7-268E-60FB-0CF0D7866D2C}"/>
              </a:ext>
            </a:extLst>
          </p:cNvPr>
          <p:cNvSpPr txBox="1"/>
          <p:nvPr/>
        </p:nvSpPr>
        <p:spPr>
          <a:xfrm>
            <a:off x="310155" y="1206118"/>
            <a:ext cx="11507470" cy="1200329"/>
          </a:xfrm>
          <a:prstGeom prst="rect">
            <a:avLst/>
          </a:prstGeom>
          <a:noFill/>
        </p:spPr>
        <p:txBody>
          <a:bodyPr wrap="square" rtlCol="0">
            <a:spAutoFit/>
          </a:bodyPr>
          <a:lstStyle/>
          <a:p>
            <a:pPr algn="just"/>
            <a:r>
              <a:rPr lang="pt-BR" dirty="0"/>
              <a:t>Foi incluído que no certificado deverá constar, entre outras informações do Termo de Concessão, </a:t>
            </a:r>
            <a:r>
              <a:rPr lang="pt-BR" b="1" u="sng" dirty="0"/>
              <a:t>os nomes do responsável legal do EF e seu cargo e do responsável legal da UG do RPPS</a:t>
            </a:r>
            <a:r>
              <a:rPr lang="pt-BR" dirty="0"/>
              <a:t>. Visa incentivar o apoio do ente no cumprimento das ações do programa, além de implementar, se for o caso, a cerimônia de entrega dos certificados em Brasília/DF.</a:t>
            </a:r>
          </a:p>
        </p:txBody>
      </p:sp>
      <p:sp>
        <p:nvSpPr>
          <p:cNvPr id="3" name="CaixaDeTexto 2">
            <a:extLst>
              <a:ext uri="{FF2B5EF4-FFF2-40B4-BE49-F238E27FC236}">
                <a16:creationId xmlns:a16="http://schemas.microsoft.com/office/drawing/2014/main" id="{B811F2EE-95B5-61F3-2A9A-442224763E2A}"/>
              </a:ext>
            </a:extLst>
          </p:cNvPr>
          <p:cNvSpPr txBox="1"/>
          <p:nvPr/>
        </p:nvSpPr>
        <p:spPr>
          <a:xfrm>
            <a:off x="0" y="20282"/>
            <a:ext cx="5133975" cy="369332"/>
          </a:xfrm>
          <a:prstGeom prst="rect">
            <a:avLst/>
          </a:prstGeom>
          <a:noFill/>
        </p:spPr>
        <p:txBody>
          <a:bodyPr wrap="square">
            <a:spAutoFit/>
          </a:bodyPr>
          <a:lstStyle/>
          <a:p>
            <a:r>
              <a:rPr lang="pt-BR" b="1" dirty="0">
                <a:solidFill>
                  <a:schemeClr val="bg2">
                    <a:lumMod val="25000"/>
                  </a:schemeClr>
                </a:solidFill>
              </a:rPr>
              <a:t>Adesão Voluntária e ISP</a:t>
            </a:r>
          </a:p>
        </p:txBody>
      </p:sp>
      <p:sp>
        <p:nvSpPr>
          <p:cNvPr id="8" name="Retângulo: Cantos Arredondados 7">
            <a:extLst>
              <a:ext uri="{FF2B5EF4-FFF2-40B4-BE49-F238E27FC236}">
                <a16:creationId xmlns:a16="http://schemas.microsoft.com/office/drawing/2014/main" id="{5FC62B62-BAEF-3EC2-D2FE-A031B05F8861}"/>
              </a:ext>
            </a:extLst>
          </p:cNvPr>
          <p:cNvSpPr/>
          <p:nvPr/>
        </p:nvSpPr>
        <p:spPr>
          <a:xfrm>
            <a:off x="302103" y="1125639"/>
            <a:ext cx="11507470" cy="137849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75A9537C-B5B3-669B-713F-3EF249D87C45}"/>
              </a:ext>
            </a:extLst>
          </p:cNvPr>
          <p:cNvSpPr txBox="1"/>
          <p:nvPr/>
        </p:nvSpPr>
        <p:spPr>
          <a:xfrm>
            <a:off x="3286391" y="3506573"/>
            <a:ext cx="8183366" cy="2126864"/>
          </a:xfrm>
          <a:prstGeom prst="rect">
            <a:avLst/>
          </a:prstGeom>
          <a:noFill/>
        </p:spPr>
        <p:txBody>
          <a:bodyPr wrap="square">
            <a:spAutoFit/>
          </a:bodyPr>
          <a:lstStyle/>
          <a:p>
            <a:pPr algn="just">
              <a:lnSpc>
                <a:spcPct val="150000"/>
              </a:lnSpc>
            </a:pPr>
            <a:r>
              <a:rPr lang="pt-BR" dirty="0"/>
              <a:t>O ISP RPPS passou a considerar o indicador de modernização de gestão, assim, identifica os RPPS que adotam melhores práticas de gestão previdenciária com base nas informações relativas à obtenção do certificado institucional no âmbito do Pró-Gestão RPPS, com reflexo direto na definição do perfil de risco atuarial do RPPS.</a:t>
            </a:r>
          </a:p>
          <a:p>
            <a:pPr algn="just">
              <a:lnSpc>
                <a:spcPct val="150000"/>
              </a:lnSpc>
            </a:pPr>
            <a:r>
              <a:rPr lang="pt-BR" dirty="0"/>
              <a:t>Obs.: Dos 33 entes nota A, todos têm Pró-Gestão</a:t>
            </a:r>
          </a:p>
        </p:txBody>
      </p:sp>
      <p:sp>
        <p:nvSpPr>
          <p:cNvPr id="6" name="Retângulo: Cantos Arredondados 5">
            <a:extLst>
              <a:ext uri="{FF2B5EF4-FFF2-40B4-BE49-F238E27FC236}">
                <a16:creationId xmlns:a16="http://schemas.microsoft.com/office/drawing/2014/main" id="{49F3624C-8A5B-2BB8-6A4D-319747A021D2}"/>
              </a:ext>
            </a:extLst>
          </p:cNvPr>
          <p:cNvSpPr/>
          <p:nvPr/>
        </p:nvSpPr>
        <p:spPr>
          <a:xfrm>
            <a:off x="3170582" y="3240157"/>
            <a:ext cx="8647043" cy="256096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1" name="Picture 2" descr="Índice de Situação Previdenciária — Ministério da Previdência Social">
            <a:extLst>
              <a:ext uri="{FF2B5EF4-FFF2-40B4-BE49-F238E27FC236}">
                <a16:creationId xmlns:a16="http://schemas.microsoft.com/office/drawing/2014/main" id="{9A659D03-7A23-A2AD-6519-93787004D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57" y="3186708"/>
            <a:ext cx="2560963" cy="256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70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m para resiliencia esquizofre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graphicFrame>
        <p:nvGraphicFramePr>
          <p:cNvPr id="4" name="Diagrama 3">
            <a:extLst>
              <a:ext uri="{FF2B5EF4-FFF2-40B4-BE49-F238E27FC236}">
                <a16:creationId xmlns:a16="http://schemas.microsoft.com/office/drawing/2014/main" id="{848902B4-2441-4849-8798-C0D5858E8987}"/>
              </a:ext>
            </a:extLst>
          </p:cNvPr>
          <p:cNvGraphicFramePr/>
          <p:nvPr/>
        </p:nvGraphicFramePr>
        <p:xfrm>
          <a:off x="119336" y="764705"/>
          <a:ext cx="1159328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a:extLst>
              <a:ext uri="{FF2B5EF4-FFF2-40B4-BE49-F238E27FC236}">
                <a16:creationId xmlns:a16="http://schemas.microsoft.com/office/drawing/2014/main" id="{FCEC66D4-852D-2613-4DFA-B7690C992515}"/>
              </a:ext>
            </a:extLst>
          </p:cNvPr>
          <p:cNvSpPr txBox="1"/>
          <p:nvPr/>
        </p:nvSpPr>
        <p:spPr>
          <a:xfrm>
            <a:off x="-1" y="0"/>
            <a:ext cx="7705725" cy="369332"/>
          </a:xfrm>
          <a:prstGeom prst="rect">
            <a:avLst/>
          </a:prstGeom>
          <a:noFill/>
        </p:spPr>
        <p:txBody>
          <a:bodyPr wrap="square" rtlCol="0">
            <a:spAutoFit/>
          </a:bodyPr>
          <a:lstStyle/>
          <a:p>
            <a:r>
              <a:rPr lang="pt-BR" b="1" dirty="0"/>
              <a:t>Mantida a Regra Favorecida 2023 e 2024: Cumprimento Parcial das Ações</a:t>
            </a:r>
          </a:p>
        </p:txBody>
      </p:sp>
      <p:pic>
        <p:nvPicPr>
          <p:cNvPr id="6" name="Imagem 5">
            <a:extLst>
              <a:ext uri="{FF2B5EF4-FFF2-40B4-BE49-F238E27FC236}">
                <a16:creationId xmlns:a16="http://schemas.microsoft.com/office/drawing/2014/main" id="{7B7F9ACF-3FBE-CFEE-10DB-F7C42D96903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986600" y="97077"/>
            <a:ext cx="3077772" cy="369332"/>
          </a:xfrm>
          <a:prstGeom prst="rect">
            <a:avLst/>
          </a:prstGeom>
        </p:spPr>
      </p:pic>
      <p:sp>
        <p:nvSpPr>
          <p:cNvPr id="7" name="CaixaDeTexto 6">
            <a:extLst>
              <a:ext uri="{FF2B5EF4-FFF2-40B4-BE49-F238E27FC236}">
                <a16:creationId xmlns:a16="http://schemas.microsoft.com/office/drawing/2014/main" id="{A9B0E271-E871-7C12-98F8-FB537DF8C0A8}"/>
              </a:ext>
            </a:extLst>
          </p:cNvPr>
          <p:cNvSpPr txBox="1"/>
          <p:nvPr/>
        </p:nvSpPr>
        <p:spPr>
          <a:xfrm>
            <a:off x="280988" y="1307329"/>
            <a:ext cx="4932313" cy="1477328"/>
          </a:xfrm>
          <a:prstGeom prst="rect">
            <a:avLst/>
          </a:prstGeom>
          <a:noFill/>
        </p:spPr>
        <p:txBody>
          <a:bodyPr wrap="square" rtlCol="0">
            <a:spAutoFit/>
          </a:bodyPr>
          <a:lstStyle/>
          <a:p>
            <a:r>
              <a:rPr lang="pt-BR" sz="1800" b="1" i="0" u="sng" dirty="0">
                <a:solidFill>
                  <a:schemeClr val="tx1"/>
                </a:solidFill>
                <a:effectLst/>
              </a:rPr>
              <a:t>Regra Geral</a:t>
            </a:r>
            <a:endParaRPr lang="pt-BR" b="1" u="sng" dirty="0"/>
          </a:p>
          <a:p>
            <a:r>
              <a:rPr lang="pt-BR" sz="1800" i="0" dirty="0">
                <a:solidFill>
                  <a:schemeClr val="tx1"/>
                </a:solidFill>
                <a:effectLst/>
              </a:rPr>
              <a:t>Cumprir as 24 ações do Programa:</a:t>
            </a:r>
          </a:p>
          <a:p>
            <a:r>
              <a:rPr lang="pt-BR" sz="1800" i="0" dirty="0">
                <a:solidFill>
                  <a:schemeClr val="tx1"/>
                </a:solidFill>
                <a:effectLst/>
              </a:rPr>
              <a:t>Controles Internos (6)</a:t>
            </a:r>
          </a:p>
          <a:p>
            <a:r>
              <a:rPr lang="pt-BR" dirty="0"/>
              <a:t>G</a:t>
            </a:r>
            <a:r>
              <a:rPr lang="pt-BR" sz="1800" i="0" dirty="0">
                <a:solidFill>
                  <a:schemeClr val="tx1"/>
                </a:solidFill>
                <a:effectLst/>
              </a:rPr>
              <a:t>overnança </a:t>
            </a:r>
            <a:r>
              <a:rPr lang="pt-BR" dirty="0"/>
              <a:t>C</a:t>
            </a:r>
            <a:r>
              <a:rPr lang="pt-BR" sz="1800" i="0" dirty="0">
                <a:solidFill>
                  <a:schemeClr val="tx1"/>
                </a:solidFill>
                <a:effectLst/>
              </a:rPr>
              <a:t>orporativa (16)</a:t>
            </a:r>
          </a:p>
          <a:p>
            <a:r>
              <a:rPr lang="pt-BR" dirty="0"/>
              <a:t>E</a:t>
            </a:r>
            <a:r>
              <a:rPr lang="pt-BR" sz="1800" i="0" dirty="0">
                <a:solidFill>
                  <a:schemeClr val="tx1"/>
                </a:solidFill>
                <a:effectLst/>
              </a:rPr>
              <a:t>ducação </a:t>
            </a:r>
            <a:r>
              <a:rPr lang="pt-BR" dirty="0"/>
              <a:t>P</a:t>
            </a:r>
            <a:r>
              <a:rPr lang="pt-BR" sz="1800" i="0" dirty="0">
                <a:solidFill>
                  <a:schemeClr val="tx1"/>
                </a:solidFill>
                <a:effectLst/>
              </a:rPr>
              <a:t>revidenciária (2)</a:t>
            </a:r>
          </a:p>
        </p:txBody>
      </p:sp>
      <p:sp>
        <p:nvSpPr>
          <p:cNvPr id="8" name="CaixaDeTexto 7">
            <a:extLst>
              <a:ext uri="{FF2B5EF4-FFF2-40B4-BE49-F238E27FC236}">
                <a16:creationId xmlns:a16="http://schemas.microsoft.com/office/drawing/2014/main" id="{78BB9648-B95C-3278-3DCE-F4F747CD81FB}"/>
              </a:ext>
            </a:extLst>
          </p:cNvPr>
          <p:cNvSpPr txBox="1"/>
          <p:nvPr/>
        </p:nvSpPr>
        <p:spPr>
          <a:xfrm>
            <a:off x="1127448" y="2921478"/>
            <a:ext cx="4464496" cy="923330"/>
          </a:xfrm>
          <a:prstGeom prst="rect">
            <a:avLst/>
          </a:prstGeom>
          <a:noFill/>
        </p:spPr>
        <p:txBody>
          <a:bodyPr wrap="square" rtlCol="0">
            <a:spAutoFit/>
          </a:bodyPr>
          <a:lstStyle/>
          <a:p>
            <a:r>
              <a:rPr lang="pt-BR" sz="1800" b="1" i="0" u="sng" dirty="0">
                <a:solidFill>
                  <a:schemeClr val="tx1"/>
                </a:solidFill>
                <a:effectLst/>
              </a:rPr>
              <a:t>Regra Favorecida</a:t>
            </a:r>
          </a:p>
          <a:p>
            <a:r>
              <a:rPr lang="pt-BR" sz="1800" i="0" dirty="0">
                <a:solidFill>
                  <a:schemeClr val="tx1"/>
                </a:solidFill>
                <a:effectLst/>
              </a:rPr>
              <a:t>Cumprimento parcial das ações</a:t>
            </a:r>
            <a:r>
              <a:rPr lang="pt-BR" sz="1800" b="1" i="0" dirty="0">
                <a:solidFill>
                  <a:schemeClr val="tx1"/>
                </a:solidFill>
                <a:effectLst/>
              </a:rPr>
              <a:t>: </a:t>
            </a:r>
            <a:r>
              <a:rPr lang="pt-BR" sz="1800" i="0" dirty="0">
                <a:solidFill>
                  <a:schemeClr val="tx1"/>
                </a:solidFill>
                <a:effectLst/>
              </a:rPr>
              <a:t>Nível I (17), </a:t>
            </a:r>
            <a:r>
              <a:rPr lang="pt-BR" dirty="0"/>
              <a:t>Nível </a:t>
            </a:r>
            <a:r>
              <a:rPr lang="pt-BR" sz="1800" i="0" dirty="0">
                <a:solidFill>
                  <a:schemeClr val="tx1"/>
                </a:solidFill>
                <a:effectLst/>
              </a:rPr>
              <a:t>II (19) e Nível III (21)</a:t>
            </a:r>
          </a:p>
        </p:txBody>
      </p:sp>
      <p:sp>
        <p:nvSpPr>
          <p:cNvPr id="11" name="Fluxograma: Fita Perfurada 10">
            <a:extLst>
              <a:ext uri="{FF2B5EF4-FFF2-40B4-BE49-F238E27FC236}">
                <a16:creationId xmlns:a16="http://schemas.microsoft.com/office/drawing/2014/main" id="{82866B44-99DB-030D-BCC2-58DAC72A9715}"/>
              </a:ext>
            </a:extLst>
          </p:cNvPr>
          <p:cNvSpPr/>
          <p:nvPr/>
        </p:nvSpPr>
        <p:spPr>
          <a:xfrm>
            <a:off x="6609243" y="1307329"/>
            <a:ext cx="4464496" cy="2448272"/>
          </a:xfrm>
          <a:prstGeom prst="flowChartPunchedTap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a:extLst>
              <a:ext uri="{FF2B5EF4-FFF2-40B4-BE49-F238E27FC236}">
                <a16:creationId xmlns:a16="http://schemas.microsoft.com/office/drawing/2014/main" id="{16799ABC-B7D9-9106-172C-A947F43023A6}"/>
              </a:ext>
            </a:extLst>
          </p:cNvPr>
          <p:cNvSpPr txBox="1"/>
          <p:nvPr/>
        </p:nvSpPr>
        <p:spPr>
          <a:xfrm>
            <a:off x="6789263" y="1898595"/>
            <a:ext cx="4104456" cy="1569660"/>
          </a:xfrm>
          <a:prstGeom prst="rect">
            <a:avLst/>
          </a:prstGeom>
          <a:noFill/>
        </p:spPr>
        <p:txBody>
          <a:bodyPr wrap="square" rtlCol="0">
            <a:spAutoFit/>
          </a:bodyPr>
          <a:lstStyle/>
          <a:p>
            <a:pPr algn="just"/>
            <a:r>
              <a:rPr lang="pt-BR" sz="2400" b="1" i="0" dirty="0">
                <a:solidFill>
                  <a:schemeClr val="tx1"/>
                </a:solidFill>
                <a:effectLst/>
              </a:rPr>
              <a:t>A partir de 2025, será acrescida mais 1 ação por nível, até atingir as 24 ações para cada nível</a:t>
            </a:r>
            <a:endParaRPr lang="pt-BR" sz="2400" dirty="0"/>
          </a:p>
        </p:txBody>
      </p:sp>
      <p:sp>
        <p:nvSpPr>
          <p:cNvPr id="13" name="CaixaDeTexto 12">
            <a:extLst>
              <a:ext uri="{FF2B5EF4-FFF2-40B4-BE49-F238E27FC236}">
                <a16:creationId xmlns:a16="http://schemas.microsoft.com/office/drawing/2014/main" id="{59FE032D-E7B7-9127-28C1-68042ADCE78A}"/>
              </a:ext>
            </a:extLst>
          </p:cNvPr>
          <p:cNvSpPr txBox="1"/>
          <p:nvPr/>
        </p:nvSpPr>
        <p:spPr>
          <a:xfrm>
            <a:off x="3102380" y="4077984"/>
            <a:ext cx="2952328" cy="923330"/>
          </a:xfrm>
          <a:prstGeom prst="rect">
            <a:avLst/>
          </a:prstGeom>
          <a:noFill/>
        </p:spPr>
        <p:txBody>
          <a:bodyPr wrap="square" rtlCol="0">
            <a:spAutoFit/>
          </a:bodyPr>
          <a:lstStyle/>
          <a:p>
            <a:pPr algn="just"/>
            <a:r>
              <a:rPr lang="pt-BR" sz="1800" i="0" dirty="0">
                <a:solidFill>
                  <a:schemeClr val="tx1"/>
                </a:solidFill>
                <a:effectLst/>
              </a:rPr>
              <a:t>Deverão ser cumpridas, no mínimo, 50% das ações de cada dimensão</a:t>
            </a:r>
          </a:p>
        </p:txBody>
      </p:sp>
      <p:sp>
        <p:nvSpPr>
          <p:cNvPr id="14" name="CaixaDeTexto 13">
            <a:extLst>
              <a:ext uri="{FF2B5EF4-FFF2-40B4-BE49-F238E27FC236}">
                <a16:creationId xmlns:a16="http://schemas.microsoft.com/office/drawing/2014/main" id="{AC1FB4D6-F8A4-F1DC-77ED-3E81DCFE5DFC}"/>
              </a:ext>
            </a:extLst>
          </p:cNvPr>
          <p:cNvSpPr txBox="1"/>
          <p:nvPr/>
        </p:nvSpPr>
        <p:spPr>
          <a:xfrm>
            <a:off x="6804791" y="4532745"/>
            <a:ext cx="4259761" cy="1754326"/>
          </a:xfrm>
          <a:prstGeom prst="rect">
            <a:avLst/>
          </a:prstGeom>
          <a:noFill/>
        </p:spPr>
        <p:txBody>
          <a:bodyPr wrap="square" rtlCol="0">
            <a:spAutoFit/>
          </a:bodyPr>
          <a:lstStyle/>
          <a:p>
            <a:r>
              <a:rPr lang="pt-BR" sz="1800" b="1" i="0" u="sng" dirty="0">
                <a:solidFill>
                  <a:schemeClr val="tx1"/>
                </a:solidFill>
                <a:effectLst/>
              </a:rPr>
              <a:t>Ações </a:t>
            </a:r>
            <a:r>
              <a:rPr lang="pt-BR" b="1" u="sng" dirty="0"/>
              <a:t>O</a:t>
            </a:r>
            <a:r>
              <a:rPr lang="pt-BR" sz="1800" b="1" i="0" u="sng" dirty="0">
                <a:solidFill>
                  <a:schemeClr val="tx1"/>
                </a:solidFill>
                <a:effectLst/>
              </a:rPr>
              <a:t>brigatórias</a:t>
            </a:r>
          </a:p>
          <a:p>
            <a:r>
              <a:rPr lang="pt-BR" sz="1800" i="0" dirty="0">
                <a:solidFill>
                  <a:schemeClr val="tx1"/>
                </a:solidFill>
                <a:effectLst/>
              </a:rPr>
              <a:t>Estrutura de Controle Interno</a:t>
            </a:r>
          </a:p>
          <a:p>
            <a:r>
              <a:rPr lang="pt-BR" sz="1800" i="0" dirty="0">
                <a:solidFill>
                  <a:schemeClr val="tx1"/>
                </a:solidFill>
                <a:effectLst/>
              </a:rPr>
              <a:t>Gestão e Controle da Base de Dados</a:t>
            </a:r>
          </a:p>
          <a:p>
            <a:r>
              <a:rPr lang="pt-BR" sz="1800" i="0" dirty="0">
                <a:solidFill>
                  <a:schemeClr val="tx1"/>
                </a:solidFill>
                <a:effectLst/>
              </a:rPr>
              <a:t>Planejamento</a:t>
            </a:r>
          </a:p>
          <a:p>
            <a:r>
              <a:rPr lang="pt-BR" sz="1800" i="0" dirty="0">
                <a:solidFill>
                  <a:schemeClr val="tx1"/>
                </a:solidFill>
                <a:effectLst/>
              </a:rPr>
              <a:t>Transparência</a:t>
            </a:r>
            <a:endParaRPr lang="pt-BR" dirty="0"/>
          </a:p>
          <a:p>
            <a:r>
              <a:rPr lang="pt-BR" sz="1800" i="0" dirty="0">
                <a:solidFill>
                  <a:schemeClr val="tx1"/>
                </a:solidFill>
                <a:effectLst/>
              </a:rPr>
              <a:t>Ações e Diálogo com a Sociedade</a:t>
            </a:r>
            <a:endParaRPr lang="pt-BR" dirty="0"/>
          </a:p>
        </p:txBody>
      </p:sp>
    </p:spTree>
    <p:extLst>
      <p:ext uri="{BB962C8B-B14F-4D97-AF65-F5344CB8AC3E}">
        <p14:creationId xmlns:p14="http://schemas.microsoft.com/office/powerpoint/2010/main" val="2496729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FEBD-19EB-49E3-4AEE-C5E99CBBD220}"/>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FF005050-636F-84D1-A341-E8A15ACA7F98}"/>
              </a:ext>
            </a:extLst>
          </p:cNvPr>
          <p:cNvSpPr txBox="1"/>
          <p:nvPr/>
        </p:nvSpPr>
        <p:spPr>
          <a:xfrm>
            <a:off x="0" y="0"/>
            <a:ext cx="3703320" cy="464871"/>
          </a:xfrm>
          <a:prstGeom prst="rect">
            <a:avLst/>
          </a:prstGeom>
          <a:noFill/>
        </p:spPr>
        <p:txBody>
          <a:bodyPr wrap="square">
            <a:spAutoFit/>
          </a:bodyPr>
          <a:lstStyle/>
          <a:p>
            <a:pPr>
              <a:lnSpc>
                <a:spcPct val="150000"/>
              </a:lnSpc>
            </a:pPr>
            <a:r>
              <a:rPr lang="pt-BR" b="1" dirty="0">
                <a:latin typeface="Calibri" panose="020F0502020204030204" pitchFamily="34" charset="0"/>
                <a:ea typeface="Calibri" panose="020F0502020204030204" pitchFamily="34" charset="0"/>
                <a:cs typeface="Calibri" panose="020F0502020204030204" pitchFamily="34" charset="0"/>
              </a:rPr>
              <a:t>Incrementos Visando a Certificação </a:t>
            </a:r>
          </a:p>
        </p:txBody>
      </p:sp>
      <p:pic>
        <p:nvPicPr>
          <p:cNvPr id="3" name="Imagem 2">
            <a:extLst>
              <a:ext uri="{FF2B5EF4-FFF2-40B4-BE49-F238E27FC236}">
                <a16:creationId xmlns:a16="http://schemas.microsoft.com/office/drawing/2014/main" id="{4DDA9E29-1988-1BB2-45BC-786F9DF604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02055" y="192825"/>
            <a:ext cx="2715330" cy="325839"/>
          </a:xfrm>
          <a:prstGeom prst="rect">
            <a:avLst/>
          </a:prstGeom>
        </p:spPr>
      </p:pic>
      <p:graphicFrame>
        <p:nvGraphicFramePr>
          <p:cNvPr id="10" name="Diagrama 9">
            <a:extLst>
              <a:ext uri="{FF2B5EF4-FFF2-40B4-BE49-F238E27FC236}">
                <a16:creationId xmlns:a16="http://schemas.microsoft.com/office/drawing/2014/main" id="{26928BBF-4866-D83C-474D-DB1D7FBA0296}"/>
              </a:ext>
            </a:extLst>
          </p:cNvPr>
          <p:cNvGraphicFramePr/>
          <p:nvPr>
            <p:extLst>
              <p:ext uri="{D42A27DB-BD31-4B8C-83A1-F6EECF244321}">
                <p14:modId xmlns:p14="http://schemas.microsoft.com/office/powerpoint/2010/main" val="3261870266"/>
              </p:ext>
            </p:extLst>
          </p:nvPr>
        </p:nvGraphicFramePr>
        <p:xfrm>
          <a:off x="856047" y="9657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ixaDeTexto 10">
            <a:extLst>
              <a:ext uri="{FF2B5EF4-FFF2-40B4-BE49-F238E27FC236}">
                <a16:creationId xmlns:a16="http://schemas.microsoft.com/office/drawing/2014/main" id="{34B1E7DC-500E-0836-D387-68655F3EA83C}"/>
              </a:ext>
            </a:extLst>
          </p:cNvPr>
          <p:cNvSpPr txBox="1"/>
          <p:nvPr/>
        </p:nvSpPr>
        <p:spPr>
          <a:xfrm>
            <a:off x="1171902" y="2134939"/>
            <a:ext cx="6584731" cy="1200329"/>
          </a:xfrm>
          <a:prstGeom prst="rect">
            <a:avLst/>
          </a:prstGeom>
          <a:noFill/>
        </p:spPr>
        <p:txBody>
          <a:bodyPr wrap="square" rtlCol="0">
            <a:spAutoFit/>
          </a:bodyPr>
          <a:lstStyle/>
          <a:p>
            <a:pPr algn="just"/>
            <a:r>
              <a:rPr lang="pt-BR" sz="2400" dirty="0">
                <a:latin typeface="Calibri" panose="020F0502020204030204" pitchFamily="34" charset="0"/>
                <a:ea typeface="Calibri" panose="020F0502020204030204" pitchFamily="34" charset="0"/>
                <a:cs typeface="Calibri" panose="020F0502020204030204" pitchFamily="34" charset="0"/>
              </a:rPr>
              <a:t>Revista situação para aplicação imediata no caso de o ente contratar a entidade certificadora e houver alteração no manual após a contratação</a:t>
            </a:r>
            <a:endParaRPr lang="pt-BR" sz="2400" dirty="0"/>
          </a:p>
        </p:txBody>
      </p:sp>
      <p:graphicFrame>
        <p:nvGraphicFramePr>
          <p:cNvPr id="12" name="Diagrama 11">
            <a:extLst>
              <a:ext uri="{FF2B5EF4-FFF2-40B4-BE49-F238E27FC236}">
                <a16:creationId xmlns:a16="http://schemas.microsoft.com/office/drawing/2014/main" id="{52F16128-EEA9-599C-C0E1-840DCB5E0E99}"/>
              </a:ext>
            </a:extLst>
          </p:cNvPr>
          <p:cNvGraphicFramePr/>
          <p:nvPr>
            <p:extLst>
              <p:ext uri="{D42A27DB-BD31-4B8C-83A1-F6EECF244321}">
                <p14:modId xmlns:p14="http://schemas.microsoft.com/office/powerpoint/2010/main" val="3295127658"/>
              </p:ext>
            </p:extLst>
          </p:nvPr>
        </p:nvGraphicFramePr>
        <p:xfrm>
          <a:off x="2753710" y="3668111"/>
          <a:ext cx="8741104" cy="3081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ixaDeTexto 12">
            <a:extLst>
              <a:ext uri="{FF2B5EF4-FFF2-40B4-BE49-F238E27FC236}">
                <a16:creationId xmlns:a16="http://schemas.microsoft.com/office/drawing/2014/main" id="{F868506C-0954-EE75-24C1-8528E5D64BE5}"/>
              </a:ext>
            </a:extLst>
          </p:cNvPr>
          <p:cNvSpPr txBox="1"/>
          <p:nvPr/>
        </p:nvSpPr>
        <p:spPr>
          <a:xfrm>
            <a:off x="2854292" y="4419925"/>
            <a:ext cx="7502918" cy="1569660"/>
          </a:xfrm>
          <a:prstGeom prst="rect">
            <a:avLst/>
          </a:prstGeom>
          <a:noFill/>
        </p:spPr>
        <p:txBody>
          <a:bodyPr wrap="square" rtlCol="0">
            <a:spAutoFit/>
          </a:bodyPr>
          <a:lstStyle/>
          <a:p>
            <a:pPr algn="just"/>
            <a:r>
              <a:rPr lang="pt-BR" sz="2400" dirty="0">
                <a:latin typeface="Calibri" panose="020F0502020204030204" pitchFamily="34" charset="0"/>
                <a:ea typeface="Calibri" panose="020F0502020204030204" pitchFamily="34" charset="0"/>
                <a:cs typeface="Calibri" panose="020F0502020204030204" pitchFamily="34" charset="0"/>
              </a:rPr>
              <a:t>RPPS poderá optar pelas regras e ações do Manual vigente na época da contratação da entidade certificadora </a:t>
            </a:r>
            <a:r>
              <a:rPr lang="pt-BR" sz="2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OU</a:t>
            </a:r>
            <a:r>
              <a:rPr lang="pt-BR" sz="2400" dirty="0">
                <a:latin typeface="Calibri" panose="020F0502020204030204" pitchFamily="34" charset="0"/>
                <a:ea typeface="Calibri" panose="020F0502020204030204" pitchFamily="34" charset="0"/>
                <a:cs typeface="Calibri" panose="020F0502020204030204" pitchFamily="34" charset="0"/>
              </a:rPr>
              <a:t> o Manual vigente quando da realização da auditoria de certificação ou supervisão </a:t>
            </a:r>
          </a:p>
        </p:txBody>
      </p:sp>
      <p:pic>
        <p:nvPicPr>
          <p:cNvPr id="14" name="Picture 12" descr="Sinal De Trânsito Atenção Placa - Gráfico vetorial grátis no Pixabay">
            <a:extLst>
              <a:ext uri="{FF2B5EF4-FFF2-40B4-BE49-F238E27FC236}">
                <a16:creationId xmlns:a16="http://schemas.microsoft.com/office/drawing/2014/main" id="{64532F2B-026E-22F8-96C2-0BC899A0A62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7159" y="4648376"/>
            <a:ext cx="1419057" cy="12438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Light Bulb Icon Vector Ilustração De Símbolo De Idéias De Lâmpada, Clipart  De Eletricidade, Conversor De ícones, ícones De Aptidão Imagem PNG e Vetor  Para Download Gratuito">
            <a:extLst>
              <a:ext uri="{FF2B5EF4-FFF2-40B4-BE49-F238E27FC236}">
                <a16:creationId xmlns:a16="http://schemas.microsoft.com/office/drawing/2014/main" id="{BF7337D5-63C4-256E-BA79-B120E944DA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99902" y="1884428"/>
            <a:ext cx="1905935" cy="145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61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Graphic spid="12" grpId="0">
        <p:bldAsOne/>
      </p:bldGraphic>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4AA8-892C-302B-46A1-8FBA42E16ADA}"/>
            </a:ext>
          </a:extLst>
        </p:cNvPr>
        <p:cNvGrpSpPr/>
        <p:nvPr/>
      </p:nvGrpSpPr>
      <p:grpSpPr>
        <a:xfrm>
          <a:off x="0" y="0"/>
          <a:ext cx="0" cy="0"/>
          <a:chOff x="0" y="0"/>
          <a:chExt cx="0" cy="0"/>
        </a:xfrm>
      </p:grpSpPr>
      <p:sp>
        <p:nvSpPr>
          <p:cNvPr id="3" name="AutoShape 2" descr="Resultado de imagem para resiliencia esquizofrenia">
            <a:extLst>
              <a:ext uri="{FF2B5EF4-FFF2-40B4-BE49-F238E27FC236}">
                <a16:creationId xmlns:a16="http://schemas.microsoft.com/office/drawing/2014/main" id="{ECEDDFB6-95C6-59FF-52D7-0583E7124A5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 name="Imagem 1">
            <a:extLst>
              <a:ext uri="{FF2B5EF4-FFF2-40B4-BE49-F238E27FC236}">
                <a16:creationId xmlns:a16="http://schemas.microsoft.com/office/drawing/2014/main" id="{9498C2BA-9EB2-0F98-4E7E-07514FC194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5440" y="195560"/>
            <a:ext cx="2975255" cy="357030"/>
          </a:xfrm>
          <a:prstGeom prst="rect">
            <a:avLst/>
          </a:prstGeom>
        </p:spPr>
      </p:pic>
      <p:sp>
        <p:nvSpPr>
          <p:cNvPr id="6" name="CaixaDeTexto 5">
            <a:extLst>
              <a:ext uri="{FF2B5EF4-FFF2-40B4-BE49-F238E27FC236}">
                <a16:creationId xmlns:a16="http://schemas.microsoft.com/office/drawing/2014/main" id="{07131319-EA18-4B82-08BF-22A3119E8006}"/>
              </a:ext>
            </a:extLst>
          </p:cNvPr>
          <p:cNvSpPr txBox="1"/>
          <p:nvPr/>
        </p:nvSpPr>
        <p:spPr>
          <a:xfrm>
            <a:off x="0" y="20282"/>
            <a:ext cx="5133975" cy="369332"/>
          </a:xfrm>
          <a:prstGeom prst="rect">
            <a:avLst/>
          </a:prstGeom>
          <a:noFill/>
        </p:spPr>
        <p:txBody>
          <a:bodyPr wrap="square">
            <a:spAutoFit/>
          </a:bodyPr>
          <a:lstStyle/>
          <a:p>
            <a:r>
              <a:rPr lang="pt-BR" b="1" dirty="0">
                <a:solidFill>
                  <a:schemeClr val="bg2">
                    <a:lumMod val="25000"/>
                  </a:schemeClr>
                </a:solidFill>
              </a:rPr>
              <a:t>Auditoria de Certificação e de Supervisão</a:t>
            </a:r>
          </a:p>
        </p:txBody>
      </p:sp>
      <p:graphicFrame>
        <p:nvGraphicFramePr>
          <p:cNvPr id="5" name="Diagrama 4">
            <a:extLst>
              <a:ext uri="{FF2B5EF4-FFF2-40B4-BE49-F238E27FC236}">
                <a16:creationId xmlns:a16="http://schemas.microsoft.com/office/drawing/2014/main" id="{D313EC2A-535F-4C4E-4301-9287F15C0C58}"/>
              </a:ext>
            </a:extLst>
          </p:cNvPr>
          <p:cNvGraphicFramePr/>
          <p:nvPr>
            <p:extLst>
              <p:ext uri="{D42A27DB-BD31-4B8C-83A1-F6EECF244321}">
                <p14:modId xmlns:p14="http://schemas.microsoft.com/office/powerpoint/2010/main" val="3218474430"/>
              </p:ext>
            </p:extLst>
          </p:nvPr>
        </p:nvGraphicFramePr>
        <p:xfrm>
          <a:off x="155575" y="742709"/>
          <a:ext cx="11388902" cy="5919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aixaDeTexto 16">
            <a:extLst>
              <a:ext uri="{FF2B5EF4-FFF2-40B4-BE49-F238E27FC236}">
                <a16:creationId xmlns:a16="http://schemas.microsoft.com/office/drawing/2014/main" id="{50A87E13-DEBD-5A31-869F-A00AFFE663E1}"/>
              </a:ext>
            </a:extLst>
          </p:cNvPr>
          <p:cNvSpPr txBox="1"/>
          <p:nvPr/>
        </p:nvSpPr>
        <p:spPr>
          <a:xfrm>
            <a:off x="2234466" y="1130252"/>
            <a:ext cx="7756634" cy="2126864"/>
          </a:xfrm>
          <a:prstGeom prst="rect">
            <a:avLst/>
          </a:prstGeom>
          <a:noFill/>
        </p:spPr>
        <p:txBody>
          <a:bodyPr wrap="square" rtlCol="0">
            <a:spAutoFit/>
          </a:bodyPr>
          <a:lstStyle/>
          <a:p>
            <a:pPr algn="just">
              <a:lnSpc>
                <a:spcPct val="150000"/>
              </a:lnSpc>
            </a:pPr>
            <a:r>
              <a:rPr lang="pt-BR" dirty="0">
                <a:solidFill>
                  <a:srgbClr val="000000"/>
                </a:solidFill>
                <a:latin typeface="Calibri" panose="020F0502020204030204" pitchFamily="34" charset="0"/>
                <a:ea typeface="Aptos" panose="020B0004020202020204" pitchFamily="34" charset="0"/>
              </a:rPr>
              <a:t>Quando contratada a pré-auditoria de certificação, o tempo mínimo presencial da auditoria de certificação poderá ser reduzido em 1 dia, ou seja, para os níveis I e II, o tempo mínimo presencial da auditoria de certificação poderá ser de 1 dia e, para os níveis III e IV, o tempo mínimo presencial poderá ser de 2 dias. </a:t>
            </a:r>
            <a:r>
              <a:rPr lang="pt-BR" dirty="0">
                <a:solidFill>
                  <a:srgbClr val="000000"/>
                </a:solidFill>
                <a:latin typeface="Calibri" panose="020F0502020204030204" pitchFamily="34" charset="0"/>
              </a:rPr>
              <a:t>Visa diminuir custos</a:t>
            </a:r>
            <a:endParaRPr lang="pt-BR" dirty="0"/>
          </a:p>
        </p:txBody>
      </p:sp>
      <p:sp>
        <p:nvSpPr>
          <p:cNvPr id="18" name="CaixaDeTexto 17">
            <a:extLst>
              <a:ext uri="{FF2B5EF4-FFF2-40B4-BE49-F238E27FC236}">
                <a16:creationId xmlns:a16="http://schemas.microsoft.com/office/drawing/2014/main" id="{9B19E4B3-CCC6-88A0-321F-769F1FC6773A}"/>
              </a:ext>
            </a:extLst>
          </p:cNvPr>
          <p:cNvSpPr txBox="1"/>
          <p:nvPr/>
        </p:nvSpPr>
        <p:spPr>
          <a:xfrm>
            <a:off x="1935429" y="4493821"/>
            <a:ext cx="8507107" cy="1621470"/>
          </a:xfrm>
          <a:prstGeom prst="rect">
            <a:avLst/>
          </a:prstGeom>
          <a:noFill/>
        </p:spPr>
        <p:txBody>
          <a:bodyPr wrap="square" rtlCol="0">
            <a:spAutoFit/>
          </a:bodyPr>
          <a:lstStyle/>
          <a:p>
            <a:pPr lvl="0" algn="just">
              <a:lnSpc>
                <a:spcPct val="150000"/>
              </a:lnSpc>
              <a:spcAft>
                <a:spcPts val="0"/>
              </a:spcAft>
            </a:pPr>
            <a:r>
              <a:rPr lang="pt-BR" sz="1700" dirty="0">
                <a:solidFill>
                  <a:srgbClr val="000000"/>
                </a:solidFill>
                <a:latin typeface="Calibri" panose="020F0502020204030204" pitchFamily="34" charset="0"/>
                <a:ea typeface="Aptos" panose="020B0004020202020204" pitchFamily="34" charset="0"/>
              </a:rPr>
              <a:t>Sendo evidenciado o ateste da conformidade das ações atendidas na auditoria de certificação anterior, a auditoria de renovação da certificação para o mesmo nível poderá, a critério da entidade certificadora, ter seu escopo reduzido para a verificação da conformidade das demais ações não atendidas.</a:t>
            </a:r>
          </a:p>
        </p:txBody>
      </p:sp>
    </p:spTree>
    <p:extLst>
      <p:ext uri="{BB962C8B-B14F-4D97-AF65-F5344CB8AC3E}">
        <p14:creationId xmlns:p14="http://schemas.microsoft.com/office/powerpoint/2010/main" val="196477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FCB02-D771-EBF4-C001-42C22C071C2D}"/>
            </a:ext>
          </a:extLst>
        </p:cNvPr>
        <p:cNvGrpSpPr/>
        <p:nvPr/>
      </p:nvGrpSpPr>
      <p:grpSpPr>
        <a:xfrm>
          <a:off x="0" y="0"/>
          <a:ext cx="0" cy="0"/>
          <a:chOff x="0" y="0"/>
          <a:chExt cx="0" cy="0"/>
        </a:xfrm>
      </p:grpSpPr>
      <p:sp>
        <p:nvSpPr>
          <p:cNvPr id="3" name="AutoShape 2" descr="Resultado de imagem para resiliencia esquizofrenia">
            <a:extLst>
              <a:ext uri="{FF2B5EF4-FFF2-40B4-BE49-F238E27FC236}">
                <a16:creationId xmlns:a16="http://schemas.microsoft.com/office/drawing/2014/main" id="{6A90ED55-9217-01BC-63D3-66A13AD9886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 name="Imagem 1">
            <a:extLst>
              <a:ext uri="{FF2B5EF4-FFF2-40B4-BE49-F238E27FC236}">
                <a16:creationId xmlns:a16="http://schemas.microsoft.com/office/drawing/2014/main" id="{73E72336-E10A-AA93-2F14-09345CF433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5440" y="195560"/>
            <a:ext cx="2975255" cy="357030"/>
          </a:xfrm>
          <a:prstGeom prst="rect">
            <a:avLst/>
          </a:prstGeom>
        </p:spPr>
      </p:pic>
      <p:sp>
        <p:nvSpPr>
          <p:cNvPr id="6" name="CaixaDeTexto 5">
            <a:extLst>
              <a:ext uri="{FF2B5EF4-FFF2-40B4-BE49-F238E27FC236}">
                <a16:creationId xmlns:a16="http://schemas.microsoft.com/office/drawing/2014/main" id="{557ABA8A-5965-FAA5-8555-64E7ECFC5B64}"/>
              </a:ext>
            </a:extLst>
          </p:cNvPr>
          <p:cNvSpPr txBox="1"/>
          <p:nvPr/>
        </p:nvSpPr>
        <p:spPr>
          <a:xfrm>
            <a:off x="0" y="20282"/>
            <a:ext cx="3409950" cy="369332"/>
          </a:xfrm>
          <a:prstGeom prst="rect">
            <a:avLst/>
          </a:prstGeom>
          <a:noFill/>
        </p:spPr>
        <p:txBody>
          <a:bodyPr wrap="square">
            <a:spAutoFit/>
          </a:bodyPr>
          <a:lstStyle/>
          <a:p>
            <a:r>
              <a:rPr lang="pt-BR" b="1" dirty="0">
                <a:solidFill>
                  <a:schemeClr val="bg2">
                    <a:lumMod val="25000"/>
                  </a:schemeClr>
                </a:solidFill>
              </a:rPr>
              <a:t>Conceitos e Ações Alteradas</a:t>
            </a:r>
          </a:p>
        </p:txBody>
      </p:sp>
      <p:graphicFrame>
        <p:nvGraphicFramePr>
          <p:cNvPr id="8" name="Tabela 7">
            <a:extLst>
              <a:ext uri="{FF2B5EF4-FFF2-40B4-BE49-F238E27FC236}">
                <a16:creationId xmlns:a16="http://schemas.microsoft.com/office/drawing/2014/main" id="{19BDCBC4-478F-2CC3-50D1-4ADD78446B0C}"/>
              </a:ext>
            </a:extLst>
          </p:cNvPr>
          <p:cNvGraphicFramePr>
            <a:graphicFrameLocks noGrp="1"/>
          </p:cNvGraphicFramePr>
          <p:nvPr>
            <p:extLst>
              <p:ext uri="{D42A27DB-BD31-4B8C-83A1-F6EECF244321}">
                <p14:modId xmlns:p14="http://schemas.microsoft.com/office/powerpoint/2010/main" val="1792529360"/>
              </p:ext>
            </p:extLst>
          </p:nvPr>
        </p:nvGraphicFramePr>
        <p:xfrm>
          <a:off x="696798" y="2124074"/>
          <a:ext cx="10660058" cy="4207925"/>
        </p:xfrm>
        <a:graphic>
          <a:graphicData uri="http://schemas.openxmlformats.org/drawingml/2006/table">
            <a:tbl>
              <a:tblPr>
                <a:tableStyleId>{5C22544A-7EE6-4342-B048-85BDC9FD1C3A}</a:tableStyleId>
              </a:tblPr>
              <a:tblGrid>
                <a:gridCol w="5275377">
                  <a:extLst>
                    <a:ext uri="{9D8B030D-6E8A-4147-A177-3AD203B41FA5}">
                      <a16:colId xmlns:a16="http://schemas.microsoft.com/office/drawing/2014/main" val="1929005220"/>
                    </a:ext>
                  </a:extLst>
                </a:gridCol>
                <a:gridCol w="5384681">
                  <a:extLst>
                    <a:ext uri="{9D8B030D-6E8A-4147-A177-3AD203B41FA5}">
                      <a16:colId xmlns:a16="http://schemas.microsoft.com/office/drawing/2014/main" val="2771514534"/>
                    </a:ext>
                  </a:extLst>
                </a:gridCol>
              </a:tblGrid>
              <a:tr h="416975">
                <a:tc>
                  <a:txBody>
                    <a:bodyPr/>
                    <a:lstStyle/>
                    <a:p>
                      <a:pPr algn="ctr" fontAlgn="ctr"/>
                      <a:r>
                        <a:rPr lang="pt-BR" sz="2400" b="1" u="none" strike="noStrike" dirty="0">
                          <a:effectLst>
                            <a:outerShdw blurRad="38100" dist="38100" dir="2700000" algn="tl">
                              <a:srgbClr val="000000">
                                <a:alpha val="43137"/>
                              </a:srgbClr>
                            </a:outerShdw>
                          </a:effectLst>
                          <a:latin typeface="+mj-lt"/>
                        </a:rPr>
                        <a:t>Controle Interno</a:t>
                      </a:r>
                      <a:endParaRPr lang="pt-BR" sz="2400" b="1" i="0" u="none" strike="noStrike" dirty="0">
                        <a:solidFill>
                          <a:srgbClr val="000000"/>
                        </a:solidFill>
                        <a:effectLst>
                          <a:outerShdw blurRad="38100" dist="38100" dir="2700000" algn="tl">
                            <a:srgbClr val="000000">
                              <a:alpha val="43137"/>
                            </a:srgbClr>
                          </a:outerShdw>
                        </a:effectLst>
                        <a:latin typeface="+mj-lt"/>
                      </a:endParaRPr>
                    </a:p>
                  </a:txBody>
                  <a:tcPr marL="6350" marR="6350" marT="6350" marB="0" anchor="ctr">
                    <a:blipFill>
                      <a:blip r:embed="rId4"/>
                      <a:tile tx="0" ty="0" sx="100000" sy="100000" flip="none" algn="tl"/>
                    </a:blipFill>
                  </a:tcPr>
                </a:tc>
                <a:tc>
                  <a:txBody>
                    <a:bodyPr/>
                    <a:lstStyle/>
                    <a:p>
                      <a:pPr algn="ctr" fontAlgn="ctr"/>
                      <a:r>
                        <a:rPr lang="pt-BR" sz="2400" b="1" u="none" strike="noStrike" dirty="0">
                          <a:effectLst>
                            <a:outerShdw blurRad="38100" dist="38100" dir="2700000" algn="tl">
                              <a:srgbClr val="000000">
                                <a:alpha val="43137"/>
                              </a:srgbClr>
                            </a:outerShdw>
                          </a:effectLst>
                          <a:latin typeface="+mj-lt"/>
                        </a:rPr>
                        <a:t>Governança Corporativa</a:t>
                      </a:r>
                      <a:endParaRPr lang="pt-BR" sz="2400" b="1" i="0" u="none" strike="noStrike" dirty="0">
                        <a:solidFill>
                          <a:srgbClr val="000000"/>
                        </a:solidFill>
                        <a:effectLst>
                          <a:outerShdw blurRad="38100" dist="38100" dir="2700000" algn="tl">
                            <a:srgbClr val="000000">
                              <a:alpha val="43137"/>
                            </a:srgbClr>
                          </a:outerShdw>
                        </a:effectLst>
                        <a:latin typeface="+mj-lt"/>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2906559127"/>
                  </a:ext>
                </a:extLst>
              </a:tr>
              <a:tr h="3790950">
                <a:tc>
                  <a:txBody>
                    <a:bodyPr/>
                    <a:lstStyle/>
                    <a:p>
                      <a:pPr algn="ctr" fontAlgn="ctr"/>
                      <a:endParaRPr lang="pt-BR" sz="2400" b="0" i="0" u="none" strike="noStrike" dirty="0">
                        <a:solidFill>
                          <a:srgbClr val="000000"/>
                        </a:solidFill>
                        <a:effectLst/>
                        <a:latin typeface="+mj-lt"/>
                      </a:endParaRPr>
                    </a:p>
                  </a:txBody>
                  <a:tcPr marL="6350" marR="6350" marT="6350" marB="0" anchor="ctr">
                    <a:blipFill>
                      <a:blip r:embed="rId4"/>
                      <a:tile tx="0" ty="0" sx="100000" sy="100000" flip="none" algn="tl"/>
                    </a:blipFill>
                  </a:tcPr>
                </a:tc>
                <a:tc>
                  <a:txBody>
                    <a:bodyPr/>
                    <a:lstStyle/>
                    <a:p>
                      <a:pPr algn="ctr" fontAlgn="ctr"/>
                      <a:endParaRPr lang="pt-BR" sz="2400" b="0" i="0" u="none" strike="noStrike" dirty="0">
                        <a:solidFill>
                          <a:srgbClr val="000000"/>
                        </a:solidFill>
                        <a:effectLst/>
                        <a:latin typeface="+mj-lt"/>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3934005947"/>
                  </a:ext>
                </a:extLst>
              </a:tr>
            </a:tbl>
          </a:graphicData>
        </a:graphic>
      </p:graphicFrame>
      <p:sp>
        <p:nvSpPr>
          <p:cNvPr id="4" name="CaixaDeTexto 3">
            <a:extLst>
              <a:ext uri="{FF2B5EF4-FFF2-40B4-BE49-F238E27FC236}">
                <a16:creationId xmlns:a16="http://schemas.microsoft.com/office/drawing/2014/main" id="{88B9732E-3E5D-2E98-6DDD-4F3A3CA8E07A}"/>
              </a:ext>
            </a:extLst>
          </p:cNvPr>
          <p:cNvSpPr txBox="1"/>
          <p:nvPr/>
        </p:nvSpPr>
        <p:spPr>
          <a:xfrm>
            <a:off x="933339" y="3108342"/>
            <a:ext cx="5162661" cy="1938992"/>
          </a:xfrm>
          <a:prstGeom prst="rect">
            <a:avLst/>
          </a:prstGeom>
          <a:noFill/>
        </p:spPr>
        <p:txBody>
          <a:bodyPr wrap="square" rtlCol="0">
            <a:spAutoFit/>
          </a:bodyPr>
          <a:lstStyle/>
          <a:p>
            <a:pPr marL="342900" indent="-342900" algn="just" fontAlgn="ctr">
              <a:buFont typeface="Wingdings" panose="05000000000000000000" pitchFamily="2" charset="2"/>
              <a:buChar char="Ø"/>
            </a:pPr>
            <a:r>
              <a:rPr lang="pt-BR" sz="2400" dirty="0"/>
              <a:t>Mapeamento</a:t>
            </a:r>
          </a:p>
          <a:p>
            <a:pPr marL="342900" indent="-342900" algn="just" fontAlgn="ctr">
              <a:buFont typeface="Wingdings" panose="05000000000000000000" pitchFamily="2" charset="2"/>
              <a:buChar char="Ø"/>
            </a:pPr>
            <a:r>
              <a:rPr lang="pt-BR" sz="2400" dirty="0">
                <a:solidFill>
                  <a:srgbClr val="000000"/>
                </a:solidFill>
                <a:latin typeface="Calibri" panose="020F0502020204030204" pitchFamily="34" charset="0"/>
              </a:rPr>
              <a:t>Manualização</a:t>
            </a:r>
          </a:p>
          <a:p>
            <a:pPr marL="342900" indent="-342900" algn="just" fontAlgn="ctr">
              <a:buFont typeface="Wingdings" panose="05000000000000000000" pitchFamily="2" charset="2"/>
              <a:buChar char="Ø"/>
            </a:pPr>
            <a:r>
              <a:rPr lang="pt-BR" sz="2400" dirty="0">
                <a:solidFill>
                  <a:srgbClr val="000000"/>
                </a:solidFill>
                <a:latin typeface="Calibri" panose="020F0502020204030204" pitchFamily="34" charset="0"/>
              </a:rPr>
              <a:t>Estrutura de Controle Interno</a:t>
            </a:r>
          </a:p>
          <a:p>
            <a:pPr marL="342900" indent="-342900" algn="just" fontAlgn="ctr">
              <a:buFont typeface="Wingdings" panose="05000000000000000000" pitchFamily="2" charset="2"/>
              <a:buChar char="Ø"/>
            </a:pPr>
            <a:r>
              <a:rPr lang="pt-BR" sz="2400" dirty="0">
                <a:solidFill>
                  <a:srgbClr val="000000"/>
                </a:solidFill>
                <a:latin typeface="Calibri" panose="020F0502020204030204" pitchFamily="34" charset="0"/>
              </a:rPr>
              <a:t>Política de Segurança da Informação</a:t>
            </a:r>
          </a:p>
          <a:p>
            <a:pPr marL="342900" indent="-342900" algn="just" fontAlgn="ctr">
              <a:buFont typeface="Wingdings" panose="05000000000000000000" pitchFamily="2" charset="2"/>
              <a:buChar char="Ø"/>
            </a:pPr>
            <a:r>
              <a:rPr lang="pt-BR" sz="2400" dirty="0">
                <a:solidFill>
                  <a:srgbClr val="000000"/>
                </a:solidFill>
                <a:latin typeface="Calibri" panose="020F0502020204030204" pitchFamily="34" charset="0"/>
              </a:rPr>
              <a:t>Gestão e Controle da Base de Dados</a:t>
            </a:r>
          </a:p>
        </p:txBody>
      </p:sp>
      <p:sp>
        <p:nvSpPr>
          <p:cNvPr id="5" name="CaixaDeTexto 4">
            <a:extLst>
              <a:ext uri="{FF2B5EF4-FFF2-40B4-BE49-F238E27FC236}">
                <a16:creationId xmlns:a16="http://schemas.microsoft.com/office/drawing/2014/main" id="{7384D176-9738-F54D-8B2D-B797F97B4837}"/>
              </a:ext>
            </a:extLst>
          </p:cNvPr>
          <p:cNvSpPr txBox="1"/>
          <p:nvPr/>
        </p:nvSpPr>
        <p:spPr>
          <a:xfrm>
            <a:off x="6230823" y="2889209"/>
            <a:ext cx="5162660" cy="2677656"/>
          </a:xfrm>
          <a:prstGeom prst="rect">
            <a:avLst/>
          </a:prstGeom>
          <a:noFill/>
        </p:spPr>
        <p:txBody>
          <a:bodyPr wrap="square" rtlCol="0">
            <a:spAutoFit/>
          </a:bodyPr>
          <a:lstStyle/>
          <a:p>
            <a:pPr marL="342900" indent="-342900" algn="just" fontAlgn="ctr">
              <a:buFont typeface="Wingdings" panose="05000000000000000000" pitchFamily="2" charset="2"/>
              <a:buChar char="Ø"/>
            </a:pPr>
            <a:r>
              <a:rPr lang="pt-BR" sz="2400" dirty="0"/>
              <a:t>Relatório de Governança Corporativa</a:t>
            </a:r>
          </a:p>
          <a:p>
            <a:pPr marL="342900" indent="-342900" algn="just" fontAlgn="ctr">
              <a:buFont typeface="Wingdings" panose="05000000000000000000" pitchFamily="2" charset="2"/>
              <a:buChar char="Ø"/>
            </a:pPr>
            <a:r>
              <a:rPr lang="pt-BR" sz="2400" dirty="0"/>
              <a:t>Código de Ética</a:t>
            </a:r>
          </a:p>
          <a:p>
            <a:pPr marL="342900" indent="-342900" algn="just" fontAlgn="ctr">
              <a:buFont typeface="Wingdings" panose="05000000000000000000" pitchFamily="2" charset="2"/>
              <a:buChar char="Ø"/>
            </a:pPr>
            <a:r>
              <a:rPr lang="pt-BR" sz="2400" dirty="0"/>
              <a:t>Transparência</a:t>
            </a:r>
          </a:p>
          <a:p>
            <a:pPr marL="342900" indent="-342900" algn="just" fontAlgn="ctr">
              <a:buFont typeface="Wingdings" panose="05000000000000000000" pitchFamily="2" charset="2"/>
              <a:buChar char="Ø"/>
            </a:pPr>
            <a:r>
              <a:rPr lang="pt-BR" sz="2400" dirty="0"/>
              <a:t>Políticas Previdenciárias de Saúde e Segurança do Servidor e Revisão de Aposentadoria por Incapacidade </a:t>
            </a:r>
          </a:p>
          <a:p>
            <a:pPr marL="342900" indent="-342900" algn="just" fontAlgn="ctr">
              <a:buFont typeface="Wingdings" panose="05000000000000000000" pitchFamily="2" charset="2"/>
              <a:buChar char="Ø"/>
            </a:pPr>
            <a:r>
              <a:rPr lang="pt-BR" sz="2400" dirty="0"/>
              <a:t>Gestão de Pessoas</a:t>
            </a:r>
            <a:endParaRPr lang="pt-BR" sz="2400" b="0" i="0" u="none" strike="noStrike" dirty="0">
              <a:solidFill>
                <a:srgbClr val="000000"/>
              </a:solidFill>
              <a:effectLst/>
              <a:latin typeface="Calibri" panose="020F0502020204030204" pitchFamily="34" charset="0"/>
            </a:endParaRPr>
          </a:p>
        </p:txBody>
      </p:sp>
      <p:sp>
        <p:nvSpPr>
          <p:cNvPr id="9" name="CaixaDeTexto 8">
            <a:extLst>
              <a:ext uri="{FF2B5EF4-FFF2-40B4-BE49-F238E27FC236}">
                <a16:creationId xmlns:a16="http://schemas.microsoft.com/office/drawing/2014/main" id="{4E950F4F-0D56-F5F8-8BA3-80915DAA64E2}"/>
              </a:ext>
            </a:extLst>
          </p:cNvPr>
          <p:cNvSpPr txBox="1"/>
          <p:nvPr/>
        </p:nvSpPr>
        <p:spPr>
          <a:xfrm>
            <a:off x="952500" y="886835"/>
            <a:ext cx="9439274" cy="830997"/>
          </a:xfrm>
          <a:prstGeom prst="rect">
            <a:avLst/>
          </a:prstGeom>
          <a:noFill/>
        </p:spPr>
        <p:txBody>
          <a:bodyPr wrap="square" rtlCol="0">
            <a:spAutoFit/>
          </a:bodyPr>
          <a:lstStyle/>
          <a:p>
            <a:pPr algn="just"/>
            <a:r>
              <a:rPr lang="pt-BR" sz="2400" kern="100" dirty="0">
                <a:latin typeface="Calibri" panose="020F0502020204030204" pitchFamily="34" charset="0"/>
                <a:ea typeface="Calibri" panose="020F0502020204030204" pitchFamily="34" charset="0"/>
                <a:cs typeface="Calibri" panose="020F0502020204030204" pitchFamily="34" charset="0"/>
              </a:rPr>
              <a:t>Conceitos trazidos para o Manual: Censo Previdenciário, Prova de Vidas e Atualização Cadastral dos Servidores Ativos </a:t>
            </a:r>
            <a:endParaRPr lang="pt-BR" sz="2400" dirty="0"/>
          </a:p>
        </p:txBody>
      </p:sp>
      <p:sp>
        <p:nvSpPr>
          <p:cNvPr id="10" name="Retângulo: Cantos Arredondados 9">
            <a:extLst>
              <a:ext uri="{FF2B5EF4-FFF2-40B4-BE49-F238E27FC236}">
                <a16:creationId xmlns:a16="http://schemas.microsoft.com/office/drawing/2014/main" id="{B439827E-680B-80A4-956A-743CC9E08D36}"/>
              </a:ext>
            </a:extLst>
          </p:cNvPr>
          <p:cNvSpPr/>
          <p:nvPr/>
        </p:nvSpPr>
        <p:spPr>
          <a:xfrm>
            <a:off x="798516" y="886835"/>
            <a:ext cx="9734551" cy="92256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0833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FCB02-D771-EBF4-C001-42C22C071C2D}"/>
            </a:ext>
          </a:extLst>
        </p:cNvPr>
        <p:cNvGrpSpPr/>
        <p:nvPr/>
      </p:nvGrpSpPr>
      <p:grpSpPr>
        <a:xfrm>
          <a:off x="0" y="0"/>
          <a:ext cx="0" cy="0"/>
          <a:chOff x="0" y="0"/>
          <a:chExt cx="0" cy="0"/>
        </a:xfrm>
      </p:grpSpPr>
      <p:sp>
        <p:nvSpPr>
          <p:cNvPr id="3" name="AutoShape 2" descr="Resultado de imagem para resiliencia esquizofrenia">
            <a:extLst>
              <a:ext uri="{FF2B5EF4-FFF2-40B4-BE49-F238E27FC236}">
                <a16:creationId xmlns:a16="http://schemas.microsoft.com/office/drawing/2014/main" id="{6A90ED55-9217-01BC-63D3-66A13AD9886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 name="Imagem 1">
            <a:extLst>
              <a:ext uri="{FF2B5EF4-FFF2-40B4-BE49-F238E27FC236}">
                <a16:creationId xmlns:a16="http://schemas.microsoft.com/office/drawing/2014/main" id="{73E72336-E10A-AA93-2F14-09345CF433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5440" y="195560"/>
            <a:ext cx="2975255" cy="357030"/>
          </a:xfrm>
          <a:prstGeom prst="rect">
            <a:avLst/>
          </a:prstGeom>
        </p:spPr>
      </p:pic>
      <p:sp>
        <p:nvSpPr>
          <p:cNvPr id="6" name="CaixaDeTexto 5">
            <a:extLst>
              <a:ext uri="{FF2B5EF4-FFF2-40B4-BE49-F238E27FC236}">
                <a16:creationId xmlns:a16="http://schemas.microsoft.com/office/drawing/2014/main" id="{557ABA8A-5965-FAA5-8555-64E7ECFC5B64}"/>
              </a:ext>
            </a:extLst>
          </p:cNvPr>
          <p:cNvSpPr txBox="1"/>
          <p:nvPr/>
        </p:nvSpPr>
        <p:spPr>
          <a:xfrm>
            <a:off x="0" y="20282"/>
            <a:ext cx="2333297" cy="369332"/>
          </a:xfrm>
          <a:prstGeom prst="rect">
            <a:avLst/>
          </a:prstGeom>
          <a:noFill/>
        </p:spPr>
        <p:txBody>
          <a:bodyPr wrap="square">
            <a:spAutoFit/>
          </a:bodyPr>
          <a:lstStyle/>
          <a:p>
            <a:r>
              <a:rPr lang="pt-BR" b="1" dirty="0">
                <a:solidFill>
                  <a:schemeClr val="bg2">
                    <a:lumMod val="25000"/>
                  </a:schemeClr>
                </a:solidFill>
              </a:rPr>
              <a:t>Alterações nas Ações</a:t>
            </a:r>
          </a:p>
        </p:txBody>
      </p:sp>
      <p:graphicFrame>
        <p:nvGraphicFramePr>
          <p:cNvPr id="8" name="Tabela 7">
            <a:extLst>
              <a:ext uri="{FF2B5EF4-FFF2-40B4-BE49-F238E27FC236}">
                <a16:creationId xmlns:a16="http://schemas.microsoft.com/office/drawing/2014/main" id="{19BDCBC4-478F-2CC3-50D1-4ADD78446B0C}"/>
              </a:ext>
            </a:extLst>
          </p:cNvPr>
          <p:cNvGraphicFramePr>
            <a:graphicFrameLocks noGrp="1"/>
          </p:cNvGraphicFramePr>
          <p:nvPr/>
        </p:nvGraphicFramePr>
        <p:xfrm>
          <a:off x="323741" y="704514"/>
          <a:ext cx="11395294" cy="5957925"/>
        </p:xfrm>
        <a:graphic>
          <a:graphicData uri="http://schemas.openxmlformats.org/drawingml/2006/table">
            <a:tbl>
              <a:tblPr>
                <a:tableStyleId>{5C22544A-7EE6-4342-B048-85BDC9FD1C3A}</a:tableStyleId>
              </a:tblPr>
              <a:tblGrid>
                <a:gridCol w="3922439">
                  <a:extLst>
                    <a:ext uri="{9D8B030D-6E8A-4147-A177-3AD203B41FA5}">
                      <a16:colId xmlns:a16="http://schemas.microsoft.com/office/drawing/2014/main" val="1929005220"/>
                    </a:ext>
                  </a:extLst>
                </a:gridCol>
                <a:gridCol w="3636579">
                  <a:extLst>
                    <a:ext uri="{9D8B030D-6E8A-4147-A177-3AD203B41FA5}">
                      <a16:colId xmlns:a16="http://schemas.microsoft.com/office/drawing/2014/main" val="2771514534"/>
                    </a:ext>
                  </a:extLst>
                </a:gridCol>
                <a:gridCol w="3836276">
                  <a:extLst>
                    <a:ext uri="{9D8B030D-6E8A-4147-A177-3AD203B41FA5}">
                      <a16:colId xmlns:a16="http://schemas.microsoft.com/office/drawing/2014/main" val="3963739998"/>
                    </a:ext>
                  </a:extLst>
                </a:gridCol>
              </a:tblGrid>
              <a:tr h="590388">
                <a:tc>
                  <a:txBody>
                    <a:bodyPr/>
                    <a:lstStyle/>
                    <a:p>
                      <a:pPr algn="ctr" fontAlgn="ctr"/>
                      <a:r>
                        <a:rPr lang="pt-BR" sz="1800" b="1" u="none" strike="noStrike" dirty="0">
                          <a:effectLst/>
                        </a:rPr>
                        <a:t>Mapeamento e Manualização </a:t>
                      </a:r>
                    </a:p>
                    <a:p>
                      <a:pPr algn="ctr" fontAlgn="ctr"/>
                      <a:r>
                        <a:rPr lang="pt-BR" sz="1800" b="1" u="none" strike="noStrike" dirty="0">
                          <a:effectLst/>
                        </a:rPr>
                        <a:t>(3.1.1 e 3.1.2)</a:t>
                      </a:r>
                      <a:endParaRPr lang="pt-BR" sz="18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r>
                        <a:rPr lang="pt-BR" sz="1800" b="1" u="none" strike="noStrike" dirty="0">
                          <a:effectLst/>
                        </a:rPr>
                        <a:t>Política de Segurança da Informação (3.1.5)</a:t>
                      </a:r>
                      <a:endParaRPr lang="pt-BR" sz="18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r>
                        <a:rPr lang="pt-BR" sz="1800" b="1" u="none" strike="noStrike" dirty="0">
                          <a:effectLst/>
                        </a:rPr>
                        <a:t>Gestão e Controle da Base de Dados Cadastrais  (3.1.6)</a:t>
                      </a:r>
                      <a:endParaRPr lang="pt-BR" sz="18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2906559127"/>
                  </a:ext>
                </a:extLst>
              </a:tr>
              <a:tr h="5367537">
                <a:tc>
                  <a:txBody>
                    <a:bodyPr/>
                    <a:lstStyle/>
                    <a:p>
                      <a:pPr algn="ctr" fontAlgn="ctr"/>
                      <a:endParaRPr lang="pt-BR" sz="18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endParaRPr lang="pt-BR" sz="18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endParaRPr lang="pt-BR" sz="18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3934005947"/>
                  </a:ext>
                </a:extLst>
              </a:tr>
            </a:tbl>
          </a:graphicData>
        </a:graphic>
      </p:graphicFrame>
      <p:sp>
        <p:nvSpPr>
          <p:cNvPr id="4" name="CaixaDeTexto 3">
            <a:extLst>
              <a:ext uri="{FF2B5EF4-FFF2-40B4-BE49-F238E27FC236}">
                <a16:creationId xmlns:a16="http://schemas.microsoft.com/office/drawing/2014/main" id="{88B9732E-3E5D-2E98-6DDD-4F3A3CA8E07A}"/>
              </a:ext>
            </a:extLst>
          </p:cNvPr>
          <p:cNvSpPr txBox="1"/>
          <p:nvPr/>
        </p:nvSpPr>
        <p:spPr>
          <a:xfrm>
            <a:off x="323741" y="1229032"/>
            <a:ext cx="3884465" cy="5509200"/>
          </a:xfrm>
          <a:prstGeom prst="rect">
            <a:avLst/>
          </a:prstGeom>
          <a:noFill/>
        </p:spPr>
        <p:txBody>
          <a:bodyPr wrap="square" rtlCol="0">
            <a:spAutoFit/>
          </a:bodyPr>
          <a:lstStyle/>
          <a:p>
            <a:pPr algn="just" fontAlgn="ctr"/>
            <a:r>
              <a:rPr lang="pt-BR" b="1" u="sng" dirty="0"/>
              <a:t>Nível I</a:t>
            </a:r>
            <a:r>
              <a:rPr lang="pt-BR" dirty="0"/>
              <a:t>: não houve alterações</a:t>
            </a:r>
          </a:p>
          <a:p>
            <a:pPr fontAlgn="ctr"/>
            <a:br>
              <a:rPr lang="pt-BR" dirty="0"/>
            </a:br>
            <a:r>
              <a:rPr lang="pt-BR" b="1" u="sng" dirty="0"/>
              <a:t>Nível II</a:t>
            </a:r>
            <a:r>
              <a:rPr lang="pt-BR" dirty="0"/>
              <a:t>: </a:t>
            </a:r>
          </a:p>
          <a:p>
            <a:pPr algn="just" fontAlgn="ctr"/>
            <a:r>
              <a:rPr lang="pt-BR" dirty="0"/>
              <a:t>Incluído compensação previdenciária Excluído tecnologia da informação</a:t>
            </a:r>
          </a:p>
          <a:p>
            <a:pPr algn="just" fontAlgn="ctr"/>
            <a:br>
              <a:rPr lang="pt-BR" dirty="0"/>
            </a:br>
            <a:r>
              <a:rPr lang="pt-BR" b="1" u="sng" dirty="0"/>
              <a:t>Nível III</a:t>
            </a:r>
            <a:r>
              <a:rPr lang="pt-BR" dirty="0"/>
              <a:t>:</a:t>
            </a:r>
          </a:p>
          <a:p>
            <a:pPr algn="just" fontAlgn="ctr"/>
            <a:r>
              <a:rPr lang="pt-BR" dirty="0"/>
              <a:t>Incluído atendimento e financeira Excluídos jurídica e tecnologia da informação</a:t>
            </a:r>
          </a:p>
          <a:p>
            <a:pPr algn="just" fontAlgn="ctr"/>
            <a:br>
              <a:rPr lang="pt-BR" dirty="0"/>
            </a:br>
            <a:r>
              <a:rPr lang="pt-BR" b="1" u="sng" dirty="0"/>
              <a:t>Nível IV</a:t>
            </a:r>
            <a:r>
              <a:rPr lang="pt-BR" dirty="0"/>
              <a:t>: Além das áreas do Nível III, mais 2 processos de trabalho relevantes das demais áreas (Administrativa, Atuarial, Jurídica e Tecnologia da Informação). </a:t>
            </a:r>
          </a:p>
          <a:p>
            <a:pPr algn="just" fontAlgn="ctr"/>
            <a:endParaRPr lang="pt-BR" sz="1000" dirty="0"/>
          </a:p>
          <a:p>
            <a:pPr algn="just" fontAlgn="ctr"/>
            <a:r>
              <a:rPr lang="pt-BR" dirty="0"/>
              <a:t>Áreas inclusas tem o prazo de 6 meses para comprovação da ação no caso de utilização do novo manual</a:t>
            </a:r>
            <a:endParaRPr lang="pt-BR" dirty="0">
              <a:solidFill>
                <a:srgbClr val="000000"/>
              </a:solidFill>
              <a:latin typeface="Calibri" panose="020F0502020204030204" pitchFamily="34" charset="0"/>
            </a:endParaRPr>
          </a:p>
        </p:txBody>
      </p:sp>
      <p:sp>
        <p:nvSpPr>
          <p:cNvPr id="5" name="CaixaDeTexto 4">
            <a:extLst>
              <a:ext uri="{FF2B5EF4-FFF2-40B4-BE49-F238E27FC236}">
                <a16:creationId xmlns:a16="http://schemas.microsoft.com/office/drawing/2014/main" id="{7384D176-9738-F54D-8B2D-B797F97B4837}"/>
              </a:ext>
            </a:extLst>
          </p:cNvPr>
          <p:cNvSpPr txBox="1"/>
          <p:nvPr/>
        </p:nvSpPr>
        <p:spPr>
          <a:xfrm>
            <a:off x="4228381" y="1698317"/>
            <a:ext cx="3647768" cy="3785652"/>
          </a:xfrm>
          <a:prstGeom prst="rect">
            <a:avLst/>
          </a:prstGeom>
          <a:noFill/>
        </p:spPr>
        <p:txBody>
          <a:bodyPr wrap="square" rtlCol="0">
            <a:spAutoFit/>
          </a:bodyPr>
          <a:lstStyle/>
          <a:p>
            <a:pPr algn="just" fontAlgn="ctr"/>
            <a:r>
              <a:rPr lang="pt-BR" sz="2400" b="1" u="sng" strike="noStrike" dirty="0">
                <a:effectLst/>
              </a:rPr>
              <a:t>Nível IV</a:t>
            </a:r>
          </a:p>
          <a:p>
            <a:pPr algn="just" fontAlgn="ctr"/>
            <a:r>
              <a:rPr lang="pt-BR" sz="1800" u="sng" strike="noStrike" dirty="0">
                <a:effectLst/>
              </a:rPr>
              <a:t>Alteração</a:t>
            </a:r>
            <a:r>
              <a:rPr lang="pt-BR" sz="1800" u="none" strike="noStrike" dirty="0">
                <a:effectLst/>
              </a:rPr>
              <a:t> da periodicidade da revisão da Política de Segurança da Informação de 2 para 4 anos</a:t>
            </a:r>
          </a:p>
          <a:p>
            <a:pPr algn="just" fontAlgn="ctr"/>
            <a:r>
              <a:rPr lang="pt-BR" u="sng" dirty="0"/>
              <a:t>E</a:t>
            </a:r>
            <a:r>
              <a:rPr lang="pt-BR" sz="1800" u="sng" strike="noStrike" dirty="0">
                <a:effectLst/>
              </a:rPr>
              <a:t>xclusão</a:t>
            </a:r>
            <a:r>
              <a:rPr lang="pt-BR" sz="1800" u="none" strike="noStrike" dirty="0">
                <a:effectLst/>
              </a:rPr>
              <a:t> da exigência de “grupo multidisciplinar” do Comitê de Segurança da Informação</a:t>
            </a:r>
            <a:endParaRPr lang="pt-BR" dirty="0"/>
          </a:p>
          <a:p>
            <a:pPr algn="just" fontAlgn="ctr"/>
            <a:endParaRPr lang="pt-BR" sz="1800" u="none" strike="noStrike" dirty="0">
              <a:effectLst/>
            </a:endParaRPr>
          </a:p>
          <a:p>
            <a:pPr algn="just" fontAlgn="ctr"/>
            <a:br>
              <a:rPr lang="pt-BR" sz="1800" u="none" strike="noStrike" dirty="0">
                <a:effectLst/>
              </a:rPr>
            </a:br>
            <a:r>
              <a:rPr lang="pt-BR" sz="1800" u="none" strike="noStrike" dirty="0">
                <a:effectLst/>
              </a:rPr>
              <a:t>Visa reduzir os custos de manutenção da certificação para o Nível IV, além de simplificar a composição dos membros do CSI</a:t>
            </a:r>
            <a:endParaRPr lang="pt-BR" sz="1800" b="0" i="0" u="none" strike="noStrike" dirty="0">
              <a:solidFill>
                <a:srgbClr val="000000"/>
              </a:solidFill>
              <a:effectLst/>
              <a:latin typeface="Calibri" panose="020F0502020204030204" pitchFamily="34" charset="0"/>
            </a:endParaRPr>
          </a:p>
        </p:txBody>
      </p:sp>
      <p:sp>
        <p:nvSpPr>
          <p:cNvPr id="7" name="CaixaDeTexto 6">
            <a:extLst>
              <a:ext uri="{FF2B5EF4-FFF2-40B4-BE49-F238E27FC236}">
                <a16:creationId xmlns:a16="http://schemas.microsoft.com/office/drawing/2014/main" id="{911D5441-66EC-D73F-2AB3-B2B68711856A}"/>
              </a:ext>
            </a:extLst>
          </p:cNvPr>
          <p:cNvSpPr txBox="1"/>
          <p:nvPr/>
        </p:nvSpPr>
        <p:spPr>
          <a:xfrm>
            <a:off x="7963620" y="1300856"/>
            <a:ext cx="3647768" cy="5416868"/>
          </a:xfrm>
          <a:prstGeom prst="rect">
            <a:avLst/>
          </a:prstGeom>
          <a:noFill/>
        </p:spPr>
        <p:txBody>
          <a:bodyPr wrap="square" rtlCol="0">
            <a:spAutoFit/>
          </a:bodyPr>
          <a:lstStyle/>
          <a:p>
            <a:pPr algn="just" fontAlgn="ctr"/>
            <a:r>
              <a:rPr lang="pt-BR" sz="2000" b="1" u="sng" dirty="0"/>
              <a:t>Todos os Níveis</a:t>
            </a:r>
          </a:p>
          <a:p>
            <a:pPr algn="just" fontAlgn="ctr"/>
            <a:r>
              <a:rPr lang="pt-BR" u="sng" dirty="0"/>
              <a:t>Alterada</a:t>
            </a:r>
            <a:r>
              <a:rPr lang="pt-BR" dirty="0"/>
              <a:t> periocidade do censo previdenciário para 5 anos para </a:t>
            </a:r>
            <a:r>
              <a:rPr lang="pt-BR" u="sng" dirty="0"/>
              <a:t>aposentados, pensionistas</a:t>
            </a:r>
            <a:r>
              <a:rPr lang="pt-BR" dirty="0"/>
              <a:t> e ativos com comparecimento mínimo de 80%</a:t>
            </a:r>
          </a:p>
          <a:p>
            <a:pPr algn="just" fontAlgn="ctr"/>
            <a:r>
              <a:rPr lang="pt-BR" u="sng" dirty="0"/>
              <a:t>Incluída</a:t>
            </a:r>
            <a:r>
              <a:rPr lang="pt-BR" dirty="0"/>
              <a:t> exigência do Prova de Vidas Anual para aposentados e pensionistas ou comprovação de utilização do SIRC</a:t>
            </a:r>
          </a:p>
          <a:p>
            <a:pPr algn="just" fontAlgn="ctr"/>
            <a:r>
              <a:rPr lang="pt-BR" u="sng" dirty="0"/>
              <a:t>Exigência</a:t>
            </a:r>
            <a:r>
              <a:rPr lang="pt-BR" dirty="0"/>
              <a:t> do envio dos eventos de tabelas do E-Social, com a facultatividade de envios dos eventos de SST (S-2210, S-2220 e S-2240) para os servidores vinculados ao RPPS.</a:t>
            </a:r>
          </a:p>
          <a:p>
            <a:pPr algn="just" fontAlgn="ctr"/>
            <a:r>
              <a:rPr lang="pt-BR" sz="2000" b="1" u="sng" dirty="0"/>
              <a:t>Níveis III e IV</a:t>
            </a:r>
            <a:r>
              <a:rPr lang="pt-BR" dirty="0"/>
              <a:t>: Exigência de atualização cadastral dos servidores ativos, no mínimo, a cada 3 anos.</a:t>
            </a:r>
          </a:p>
        </p:txBody>
      </p:sp>
    </p:spTree>
    <p:extLst>
      <p:ext uri="{BB962C8B-B14F-4D97-AF65-F5344CB8AC3E}">
        <p14:creationId xmlns:p14="http://schemas.microsoft.com/office/powerpoint/2010/main" val="3380711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635F2-91D8-0467-34E7-EE530E1B55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E8BB945-B44C-04C0-9D96-5F8C4BCB47FF}"/>
              </a:ext>
            </a:extLst>
          </p:cNvPr>
          <p:cNvSpPr>
            <a:spLocks noGrp="1"/>
          </p:cNvSpPr>
          <p:nvPr>
            <p:ph type="ctrTitle"/>
          </p:nvPr>
        </p:nvSpPr>
        <p:spPr>
          <a:xfrm>
            <a:off x="190417" y="2400792"/>
            <a:ext cx="6904066" cy="1788477"/>
          </a:xfrm>
        </p:spPr>
        <p:txBody>
          <a:bodyPr>
            <a:noAutofit/>
          </a:bodyPr>
          <a:lstStyle/>
          <a:p>
            <a:r>
              <a:rPr lang="pt-BR" b="1" dirty="0"/>
              <a:t>Manual da Certificação Profissional</a:t>
            </a:r>
            <a:br>
              <a:rPr lang="pt-BR" b="1" dirty="0"/>
            </a:br>
            <a:r>
              <a:rPr lang="pt-BR" b="1" dirty="0"/>
              <a:t>Versão 1.3</a:t>
            </a:r>
          </a:p>
        </p:txBody>
      </p:sp>
      <p:pic>
        <p:nvPicPr>
          <p:cNvPr id="4" name="Imagem 3">
            <a:extLst>
              <a:ext uri="{FF2B5EF4-FFF2-40B4-BE49-F238E27FC236}">
                <a16:creationId xmlns:a16="http://schemas.microsoft.com/office/drawing/2014/main" id="{6E28CC1A-5D4A-9533-D041-636B9A2F43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93278" y="185633"/>
            <a:ext cx="2715330" cy="325839"/>
          </a:xfrm>
          <a:prstGeom prst="rect">
            <a:avLst/>
          </a:prstGeom>
        </p:spPr>
      </p:pic>
      <p:pic>
        <p:nvPicPr>
          <p:cNvPr id="7" name="Imagem 6">
            <a:extLst>
              <a:ext uri="{FF2B5EF4-FFF2-40B4-BE49-F238E27FC236}">
                <a16:creationId xmlns:a16="http://schemas.microsoft.com/office/drawing/2014/main" id="{5DC307AC-8610-8D82-2BC5-4C177496A090}"/>
              </a:ext>
            </a:extLst>
          </p:cNvPr>
          <p:cNvPicPr>
            <a:picLocks noChangeAspect="1"/>
          </p:cNvPicPr>
          <p:nvPr/>
        </p:nvPicPr>
        <p:blipFill>
          <a:blip r:embed="rId3"/>
          <a:stretch>
            <a:fillRect/>
          </a:stretch>
        </p:blipFill>
        <p:spPr>
          <a:xfrm rot="1509343">
            <a:off x="6977062" y="1021722"/>
            <a:ext cx="3609975" cy="5419725"/>
          </a:xfrm>
          <a:prstGeom prst="rect">
            <a:avLst/>
          </a:prstGeom>
        </p:spPr>
      </p:pic>
    </p:spTree>
    <p:extLst>
      <p:ext uri="{BB962C8B-B14F-4D97-AF65-F5344CB8AC3E}">
        <p14:creationId xmlns:p14="http://schemas.microsoft.com/office/powerpoint/2010/main" val="2362250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CA2F-5468-CA6D-8AFA-A4859EA42A6F}"/>
            </a:ext>
          </a:extLst>
        </p:cNvPr>
        <p:cNvGrpSpPr/>
        <p:nvPr/>
      </p:nvGrpSpPr>
      <p:grpSpPr>
        <a:xfrm>
          <a:off x="0" y="0"/>
          <a:ext cx="0" cy="0"/>
          <a:chOff x="0" y="0"/>
          <a:chExt cx="0" cy="0"/>
        </a:xfrm>
      </p:grpSpPr>
      <p:sp>
        <p:nvSpPr>
          <p:cNvPr id="3" name="AutoShape 2" descr="Resultado de imagem para resiliencia esquizofrenia">
            <a:extLst>
              <a:ext uri="{FF2B5EF4-FFF2-40B4-BE49-F238E27FC236}">
                <a16:creationId xmlns:a16="http://schemas.microsoft.com/office/drawing/2014/main" id="{858D0DE7-9B5F-78A5-A91C-88D58E4930A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 name="Imagem 1">
            <a:extLst>
              <a:ext uri="{FF2B5EF4-FFF2-40B4-BE49-F238E27FC236}">
                <a16:creationId xmlns:a16="http://schemas.microsoft.com/office/drawing/2014/main" id="{DF765180-458A-2D7E-15CF-BD99A1BEC0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5440" y="195560"/>
            <a:ext cx="2975255" cy="357030"/>
          </a:xfrm>
          <a:prstGeom prst="rect">
            <a:avLst/>
          </a:prstGeom>
        </p:spPr>
      </p:pic>
      <p:sp>
        <p:nvSpPr>
          <p:cNvPr id="6" name="CaixaDeTexto 5">
            <a:extLst>
              <a:ext uri="{FF2B5EF4-FFF2-40B4-BE49-F238E27FC236}">
                <a16:creationId xmlns:a16="http://schemas.microsoft.com/office/drawing/2014/main" id="{B6D81A32-1A4A-571D-A276-D07B1387FE16}"/>
              </a:ext>
            </a:extLst>
          </p:cNvPr>
          <p:cNvSpPr txBox="1"/>
          <p:nvPr/>
        </p:nvSpPr>
        <p:spPr>
          <a:xfrm>
            <a:off x="0" y="20282"/>
            <a:ext cx="2333297" cy="369332"/>
          </a:xfrm>
          <a:prstGeom prst="rect">
            <a:avLst/>
          </a:prstGeom>
          <a:noFill/>
        </p:spPr>
        <p:txBody>
          <a:bodyPr wrap="square">
            <a:spAutoFit/>
          </a:bodyPr>
          <a:lstStyle/>
          <a:p>
            <a:r>
              <a:rPr lang="pt-BR" b="1" dirty="0">
                <a:solidFill>
                  <a:schemeClr val="bg2">
                    <a:lumMod val="25000"/>
                  </a:schemeClr>
                </a:solidFill>
              </a:rPr>
              <a:t>Alterações nas Ações</a:t>
            </a:r>
          </a:p>
        </p:txBody>
      </p:sp>
      <p:graphicFrame>
        <p:nvGraphicFramePr>
          <p:cNvPr id="8" name="Tabela 7">
            <a:extLst>
              <a:ext uri="{FF2B5EF4-FFF2-40B4-BE49-F238E27FC236}">
                <a16:creationId xmlns:a16="http://schemas.microsoft.com/office/drawing/2014/main" id="{81E9F83A-E7E5-32A4-4D8D-9735056981C2}"/>
              </a:ext>
            </a:extLst>
          </p:cNvPr>
          <p:cNvGraphicFramePr>
            <a:graphicFrameLocks noGrp="1"/>
          </p:cNvGraphicFramePr>
          <p:nvPr/>
        </p:nvGraphicFramePr>
        <p:xfrm>
          <a:off x="305071" y="704515"/>
          <a:ext cx="11696954" cy="6065460"/>
        </p:xfrm>
        <a:graphic>
          <a:graphicData uri="http://schemas.openxmlformats.org/drawingml/2006/table">
            <a:tbl>
              <a:tblPr>
                <a:tableStyleId>{5C22544A-7EE6-4342-B048-85BDC9FD1C3A}</a:tableStyleId>
              </a:tblPr>
              <a:tblGrid>
                <a:gridCol w="3419204">
                  <a:extLst>
                    <a:ext uri="{9D8B030D-6E8A-4147-A177-3AD203B41FA5}">
                      <a16:colId xmlns:a16="http://schemas.microsoft.com/office/drawing/2014/main" val="1929005220"/>
                    </a:ext>
                  </a:extLst>
                </a:gridCol>
                <a:gridCol w="3343275">
                  <a:extLst>
                    <a:ext uri="{9D8B030D-6E8A-4147-A177-3AD203B41FA5}">
                      <a16:colId xmlns:a16="http://schemas.microsoft.com/office/drawing/2014/main" val="2771514534"/>
                    </a:ext>
                  </a:extLst>
                </a:gridCol>
                <a:gridCol w="4934475">
                  <a:extLst>
                    <a:ext uri="{9D8B030D-6E8A-4147-A177-3AD203B41FA5}">
                      <a16:colId xmlns:a16="http://schemas.microsoft.com/office/drawing/2014/main" val="3963739998"/>
                    </a:ext>
                  </a:extLst>
                </a:gridCol>
              </a:tblGrid>
              <a:tr h="721775">
                <a:tc>
                  <a:txBody>
                    <a:bodyPr/>
                    <a:lstStyle/>
                    <a:p>
                      <a:pPr algn="ctr" fontAlgn="ctr"/>
                      <a:r>
                        <a:rPr lang="pt-BR" sz="1800" b="1" u="none" strike="noStrike" dirty="0">
                          <a:effectLst/>
                        </a:rPr>
                        <a:t>Relatório de Governança Corporativa </a:t>
                      </a:r>
                    </a:p>
                    <a:p>
                      <a:pPr algn="ctr" fontAlgn="ctr"/>
                      <a:r>
                        <a:rPr lang="pt-BR" sz="1800" b="1" u="none" strike="noStrike" dirty="0">
                          <a:effectLst/>
                        </a:rPr>
                        <a:t>(3.2.1)</a:t>
                      </a:r>
                      <a:endParaRPr lang="pt-BR" sz="18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r>
                        <a:rPr lang="pt-BR" sz="1800" b="1" u="none" strike="noStrike" dirty="0">
                          <a:effectLst/>
                        </a:rPr>
                        <a:t>Código de Ética (3.2.4)</a:t>
                      </a:r>
                      <a:endParaRPr lang="pt-BR" sz="18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r>
                        <a:rPr lang="pt-BR" sz="1800" b="1" u="none" strike="noStrike" dirty="0">
                          <a:effectLst/>
                        </a:rPr>
                        <a:t>Transparência  (3.2.8)</a:t>
                      </a:r>
                      <a:endParaRPr lang="pt-BR" sz="18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2906559127"/>
                  </a:ext>
                </a:extLst>
              </a:tr>
              <a:tr h="5236150">
                <a:tc>
                  <a:txBody>
                    <a:bodyPr/>
                    <a:lstStyle/>
                    <a:p>
                      <a:pPr algn="ctr" fontAlgn="ctr"/>
                      <a:endParaRPr lang="pt-BR" sz="24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endParaRPr lang="pt-BR" sz="24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endParaRPr lang="pt-BR" sz="20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3934005947"/>
                  </a:ext>
                </a:extLst>
              </a:tr>
            </a:tbl>
          </a:graphicData>
        </a:graphic>
      </p:graphicFrame>
      <p:sp>
        <p:nvSpPr>
          <p:cNvPr id="4" name="CaixaDeTexto 3">
            <a:extLst>
              <a:ext uri="{FF2B5EF4-FFF2-40B4-BE49-F238E27FC236}">
                <a16:creationId xmlns:a16="http://schemas.microsoft.com/office/drawing/2014/main" id="{9233A963-AD4B-47D3-A617-013D459E75EE}"/>
              </a:ext>
            </a:extLst>
          </p:cNvPr>
          <p:cNvSpPr txBox="1"/>
          <p:nvPr/>
        </p:nvSpPr>
        <p:spPr>
          <a:xfrm>
            <a:off x="7124273" y="1466165"/>
            <a:ext cx="4821921" cy="5193729"/>
          </a:xfrm>
          <a:prstGeom prst="rect">
            <a:avLst/>
          </a:prstGeom>
          <a:noFill/>
        </p:spPr>
        <p:txBody>
          <a:bodyPr wrap="square" rtlCol="0">
            <a:spAutoFit/>
          </a:bodyPr>
          <a:lstStyle/>
          <a:p>
            <a:pPr algn="just"/>
            <a:r>
              <a:rPr lang="pt-BR" sz="1950" b="1" u="sng" dirty="0"/>
              <a:t>Item b</a:t>
            </a:r>
            <a:r>
              <a:rPr lang="pt-BR" sz="1950" dirty="0"/>
              <a:t>: alteração de “certidões negativas de tributos” para “certidões de tributos”, podendo ser quaisquer das certidões: negativa, positiva com efeitos de negativa ou positiva</a:t>
            </a:r>
          </a:p>
          <a:p>
            <a:pPr algn="just"/>
            <a:endParaRPr lang="pt-BR" sz="1950" dirty="0"/>
          </a:p>
          <a:p>
            <a:pPr algn="just"/>
            <a:r>
              <a:rPr lang="pt-BR" sz="1950" b="1" u="sng" dirty="0"/>
              <a:t>Item J</a:t>
            </a:r>
            <a:r>
              <a:rPr lang="pt-BR" sz="1950" dirty="0"/>
              <a:t>: Informações relativas a procedimentos licitatórios e contratos administrativos </a:t>
            </a:r>
            <a:r>
              <a:rPr lang="pt-BR" sz="1950" u="sng" dirty="0"/>
              <a:t>ou declaração de inexistência de processo licitatório sob a responsabilidade do RPPS. </a:t>
            </a:r>
            <a:r>
              <a:rPr lang="pt-BR" sz="1950" dirty="0"/>
              <a:t>(inclusão do sublinhado)</a:t>
            </a:r>
          </a:p>
          <a:p>
            <a:pPr algn="just"/>
            <a:endParaRPr lang="pt-BR" sz="1950" dirty="0"/>
          </a:p>
          <a:p>
            <a:pPr algn="just"/>
            <a:r>
              <a:rPr lang="pt-BR" sz="1950" b="1" u="sng" dirty="0"/>
              <a:t>Item K</a:t>
            </a:r>
            <a:r>
              <a:rPr lang="pt-BR" sz="1950" dirty="0"/>
              <a:t>: Relatório de avaliação do passivo judicial </a:t>
            </a:r>
            <a:r>
              <a:rPr lang="pt-BR" sz="1950" u="sng" dirty="0"/>
              <a:t>ou declaração de inexistência de processo sob a responsabilidade do RPPS</a:t>
            </a:r>
            <a:r>
              <a:rPr lang="pt-BR" sz="1950" dirty="0"/>
              <a:t> (inclusão do sublinhado) (apenas Níveis III e IV).</a:t>
            </a:r>
          </a:p>
        </p:txBody>
      </p:sp>
      <p:sp>
        <p:nvSpPr>
          <p:cNvPr id="5" name="CaixaDeTexto 4">
            <a:extLst>
              <a:ext uri="{FF2B5EF4-FFF2-40B4-BE49-F238E27FC236}">
                <a16:creationId xmlns:a16="http://schemas.microsoft.com/office/drawing/2014/main" id="{DB359124-C86F-8AF4-3372-771A61354FA5}"/>
              </a:ext>
            </a:extLst>
          </p:cNvPr>
          <p:cNvSpPr txBox="1"/>
          <p:nvPr/>
        </p:nvSpPr>
        <p:spPr>
          <a:xfrm>
            <a:off x="3792324" y="2213751"/>
            <a:ext cx="3103776" cy="3046988"/>
          </a:xfrm>
          <a:prstGeom prst="rect">
            <a:avLst/>
          </a:prstGeom>
          <a:noFill/>
        </p:spPr>
        <p:txBody>
          <a:bodyPr wrap="square" rtlCol="0">
            <a:spAutoFit/>
          </a:bodyPr>
          <a:lstStyle/>
          <a:p>
            <a:pPr algn="just"/>
            <a:r>
              <a:rPr lang="pt-BR" sz="2400" b="1" u="sng" strike="noStrike" dirty="0">
                <a:effectLst/>
              </a:rPr>
              <a:t>Níveis III e IV</a:t>
            </a:r>
          </a:p>
          <a:p>
            <a:pPr algn="just"/>
            <a:endParaRPr lang="pt-BR" sz="2400" u="none" strike="noStrike" dirty="0">
              <a:effectLst/>
            </a:endParaRPr>
          </a:p>
          <a:p>
            <a:pPr algn="just"/>
            <a:r>
              <a:rPr lang="pt-BR" sz="2400" u="none" strike="noStrike" dirty="0">
                <a:effectLst/>
              </a:rPr>
              <a:t>Exigência de Código de Ética da UG do RPPS, também poderá ser suprida pela existência de </a:t>
            </a:r>
            <a:r>
              <a:rPr lang="pt-BR" sz="2400" b="1" u="sng" strike="noStrike" dirty="0">
                <a:effectLst/>
              </a:rPr>
              <a:t>Código de Conduta</a:t>
            </a:r>
            <a:r>
              <a:rPr lang="pt-BR" sz="2400" u="none" strike="noStrike" dirty="0">
                <a:effectLst/>
              </a:rPr>
              <a:t> da UG do RPPS</a:t>
            </a:r>
            <a:endParaRPr lang="pt-BR" sz="2400" b="0" i="0" u="none" strike="noStrike" dirty="0">
              <a:solidFill>
                <a:srgbClr val="000000"/>
              </a:solidFill>
              <a:effectLst/>
              <a:latin typeface="Calibri" panose="020F0502020204030204" pitchFamily="34" charset="0"/>
            </a:endParaRPr>
          </a:p>
        </p:txBody>
      </p:sp>
      <p:sp>
        <p:nvSpPr>
          <p:cNvPr id="7" name="CaixaDeTexto 6">
            <a:extLst>
              <a:ext uri="{FF2B5EF4-FFF2-40B4-BE49-F238E27FC236}">
                <a16:creationId xmlns:a16="http://schemas.microsoft.com/office/drawing/2014/main" id="{34BB2581-40D0-2208-DC0A-2CFF4D877B0F}"/>
              </a:ext>
            </a:extLst>
          </p:cNvPr>
          <p:cNvSpPr txBox="1"/>
          <p:nvPr/>
        </p:nvSpPr>
        <p:spPr>
          <a:xfrm>
            <a:off x="460375" y="2159982"/>
            <a:ext cx="3103776" cy="4154984"/>
          </a:xfrm>
          <a:prstGeom prst="rect">
            <a:avLst/>
          </a:prstGeom>
          <a:noFill/>
        </p:spPr>
        <p:txBody>
          <a:bodyPr wrap="square" rtlCol="0">
            <a:spAutoFit/>
          </a:bodyPr>
          <a:lstStyle/>
          <a:p>
            <a:pPr algn="just" fontAlgn="ctr"/>
            <a:r>
              <a:rPr lang="pt-BR" sz="2400" u="none" strike="noStrike" dirty="0">
                <a:effectLst/>
              </a:rPr>
              <a:t>Alteração da exigência de que o relatório de governança corporativa tenha “prévia aprovação” para “</a:t>
            </a:r>
            <a:r>
              <a:rPr lang="pt-BR" sz="2400" b="1" u="sng" strike="noStrike" dirty="0">
                <a:effectLst/>
              </a:rPr>
              <a:t>prévio conhecimento</a:t>
            </a:r>
            <a:r>
              <a:rPr lang="pt-BR" sz="2400" u="none" strike="noStrike" dirty="0">
                <a:effectLst/>
              </a:rPr>
              <a:t>” do conselho deliberativo para sua disponibilização no site do RPPS</a:t>
            </a:r>
            <a:endParaRPr lang="pt-BR"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88218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A37E-59D3-B936-1E31-E6E1E4949DE2}"/>
            </a:ext>
          </a:extLst>
        </p:cNvPr>
        <p:cNvGrpSpPr/>
        <p:nvPr/>
      </p:nvGrpSpPr>
      <p:grpSpPr>
        <a:xfrm>
          <a:off x="0" y="0"/>
          <a:ext cx="0" cy="0"/>
          <a:chOff x="0" y="0"/>
          <a:chExt cx="0" cy="0"/>
        </a:xfrm>
      </p:grpSpPr>
      <p:sp>
        <p:nvSpPr>
          <p:cNvPr id="3" name="AutoShape 2" descr="Resultado de imagem para resiliencia esquizofrenia">
            <a:extLst>
              <a:ext uri="{FF2B5EF4-FFF2-40B4-BE49-F238E27FC236}">
                <a16:creationId xmlns:a16="http://schemas.microsoft.com/office/drawing/2014/main" id="{719D51B5-DBFE-B9D5-F3FF-F4780A69DB3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 name="Imagem 1">
            <a:extLst>
              <a:ext uri="{FF2B5EF4-FFF2-40B4-BE49-F238E27FC236}">
                <a16:creationId xmlns:a16="http://schemas.microsoft.com/office/drawing/2014/main" id="{B6F8DA1A-8547-4866-0A9F-BA3CDEFE1D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5440" y="195560"/>
            <a:ext cx="2975255" cy="357030"/>
          </a:xfrm>
          <a:prstGeom prst="rect">
            <a:avLst/>
          </a:prstGeom>
        </p:spPr>
      </p:pic>
      <p:sp>
        <p:nvSpPr>
          <p:cNvPr id="6" name="CaixaDeTexto 5">
            <a:extLst>
              <a:ext uri="{FF2B5EF4-FFF2-40B4-BE49-F238E27FC236}">
                <a16:creationId xmlns:a16="http://schemas.microsoft.com/office/drawing/2014/main" id="{9E0B63CE-AA70-0FC8-559F-614D1E373D85}"/>
              </a:ext>
            </a:extLst>
          </p:cNvPr>
          <p:cNvSpPr txBox="1"/>
          <p:nvPr/>
        </p:nvSpPr>
        <p:spPr>
          <a:xfrm>
            <a:off x="0" y="20282"/>
            <a:ext cx="2333297" cy="369332"/>
          </a:xfrm>
          <a:prstGeom prst="rect">
            <a:avLst/>
          </a:prstGeom>
          <a:noFill/>
        </p:spPr>
        <p:txBody>
          <a:bodyPr wrap="square">
            <a:spAutoFit/>
          </a:bodyPr>
          <a:lstStyle/>
          <a:p>
            <a:r>
              <a:rPr lang="pt-BR" b="1" dirty="0">
                <a:solidFill>
                  <a:schemeClr val="bg2">
                    <a:lumMod val="25000"/>
                  </a:schemeClr>
                </a:solidFill>
              </a:rPr>
              <a:t>Alterações nas Ações</a:t>
            </a:r>
          </a:p>
        </p:txBody>
      </p:sp>
      <p:graphicFrame>
        <p:nvGraphicFramePr>
          <p:cNvPr id="5" name="Tabela 4">
            <a:extLst>
              <a:ext uri="{FF2B5EF4-FFF2-40B4-BE49-F238E27FC236}">
                <a16:creationId xmlns:a16="http://schemas.microsoft.com/office/drawing/2014/main" id="{EEEA3FDF-8FBF-7CCA-3391-20AA124082C8}"/>
              </a:ext>
            </a:extLst>
          </p:cNvPr>
          <p:cNvGraphicFramePr>
            <a:graphicFrameLocks noGrp="1"/>
          </p:cNvGraphicFramePr>
          <p:nvPr/>
        </p:nvGraphicFramePr>
        <p:xfrm>
          <a:off x="228527" y="825500"/>
          <a:ext cx="11734945" cy="5836940"/>
        </p:xfrm>
        <a:graphic>
          <a:graphicData uri="http://schemas.openxmlformats.org/drawingml/2006/table">
            <a:tbl>
              <a:tblPr>
                <a:tableStyleId>{5C22544A-7EE6-4342-B048-85BDC9FD1C3A}</a:tableStyleId>
              </a:tblPr>
              <a:tblGrid>
                <a:gridCol w="4964785">
                  <a:extLst>
                    <a:ext uri="{9D8B030D-6E8A-4147-A177-3AD203B41FA5}">
                      <a16:colId xmlns:a16="http://schemas.microsoft.com/office/drawing/2014/main" val="2586388497"/>
                    </a:ext>
                  </a:extLst>
                </a:gridCol>
                <a:gridCol w="6770160">
                  <a:extLst>
                    <a:ext uri="{9D8B030D-6E8A-4147-A177-3AD203B41FA5}">
                      <a16:colId xmlns:a16="http://schemas.microsoft.com/office/drawing/2014/main" val="788966845"/>
                    </a:ext>
                  </a:extLst>
                </a:gridCol>
              </a:tblGrid>
              <a:tr h="735601">
                <a:tc>
                  <a:txBody>
                    <a:bodyPr/>
                    <a:lstStyle/>
                    <a:p>
                      <a:pPr algn="ctr" fontAlgn="ctr"/>
                      <a:r>
                        <a:rPr lang="pt-BR" sz="1900" b="1" u="none" strike="noStrike" dirty="0">
                          <a:effectLst/>
                        </a:rPr>
                        <a:t>Estrutura de Controle Interno</a:t>
                      </a:r>
                    </a:p>
                    <a:p>
                      <a:pPr algn="ctr" fontAlgn="ctr"/>
                      <a:r>
                        <a:rPr lang="pt-BR" sz="1900" b="1" u="none" strike="noStrike" dirty="0">
                          <a:effectLst/>
                        </a:rPr>
                        <a:t> (3.1.4)</a:t>
                      </a:r>
                      <a:endParaRPr lang="pt-BR" sz="19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r>
                        <a:rPr lang="pt-BR" sz="1900" b="1" u="none" strike="noStrike" dirty="0">
                          <a:effectLst/>
                        </a:rPr>
                        <a:t>Políticas Previdenciárias de Saúde e Segurança do Servidor e Revisão de Aposentadoria por Incapacidade (3.2.5)</a:t>
                      </a:r>
                      <a:endParaRPr lang="pt-BR" sz="19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2660100233"/>
                  </a:ext>
                </a:extLst>
              </a:tr>
              <a:tr h="5101339">
                <a:tc>
                  <a:txBody>
                    <a:bodyPr/>
                    <a:lstStyle/>
                    <a:p>
                      <a:pPr algn="ctr" fontAlgn="ctr"/>
                      <a:endParaRPr lang="pt-BR" sz="19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tc>
                  <a:txBody>
                    <a:bodyPr/>
                    <a:lstStyle/>
                    <a:p>
                      <a:pPr algn="ctr" fontAlgn="ctr"/>
                      <a:endParaRPr lang="pt-BR" sz="19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838904821"/>
                  </a:ext>
                </a:extLst>
              </a:tr>
            </a:tbl>
          </a:graphicData>
        </a:graphic>
      </p:graphicFrame>
      <p:sp>
        <p:nvSpPr>
          <p:cNvPr id="7" name="CaixaDeTexto 6">
            <a:extLst>
              <a:ext uri="{FF2B5EF4-FFF2-40B4-BE49-F238E27FC236}">
                <a16:creationId xmlns:a16="http://schemas.microsoft.com/office/drawing/2014/main" id="{018B6662-5BAA-33BC-D815-BA8B53D53F17}"/>
              </a:ext>
            </a:extLst>
          </p:cNvPr>
          <p:cNvSpPr txBox="1"/>
          <p:nvPr/>
        </p:nvSpPr>
        <p:spPr>
          <a:xfrm>
            <a:off x="247650" y="1581150"/>
            <a:ext cx="4895850" cy="5078313"/>
          </a:xfrm>
          <a:prstGeom prst="rect">
            <a:avLst/>
          </a:prstGeom>
          <a:noFill/>
        </p:spPr>
        <p:txBody>
          <a:bodyPr wrap="square" rtlCol="0">
            <a:spAutoFit/>
          </a:bodyPr>
          <a:lstStyle/>
          <a:p>
            <a:pPr algn="just"/>
            <a:r>
              <a:rPr lang="pt-BR" b="1" u="sng" dirty="0"/>
              <a:t>Níveis I e II</a:t>
            </a:r>
            <a:r>
              <a:rPr lang="pt-BR" dirty="0"/>
              <a:t>: alterada a necessidade de capacitação do servidor do EF para servidor da UG</a:t>
            </a:r>
          </a:p>
          <a:p>
            <a:pPr algn="just"/>
            <a:r>
              <a:rPr lang="pt-BR" b="1" u="sng" dirty="0"/>
              <a:t>Nível III</a:t>
            </a:r>
            <a:r>
              <a:rPr lang="pt-BR" dirty="0"/>
              <a:t>: exigência de estrutura de controle interno na UG do RPPS ficou possível de atendimento mediante disposição de pelo menos 1 servidor do sistema de controle interno do ente para atuar no RPPS.</a:t>
            </a:r>
          </a:p>
          <a:p>
            <a:pPr algn="just"/>
            <a:r>
              <a:rPr lang="pt-BR" b="1" u="sng" dirty="0"/>
              <a:t>Nível IV</a:t>
            </a:r>
            <a:r>
              <a:rPr lang="pt-BR" dirty="0"/>
              <a:t>: exigência de estrutura de controle interno na UG do RPPS ficou possível de atendimento mediante disposição de pelo menos 2 servidores do sistema de controle interno do ente para atuarem no RPPS. </a:t>
            </a:r>
          </a:p>
          <a:p>
            <a:pPr algn="just"/>
            <a:r>
              <a:rPr lang="pt-BR" b="1" u="sng" dirty="0"/>
              <a:t>Excluída</a:t>
            </a:r>
            <a:r>
              <a:rPr lang="pt-BR" dirty="0"/>
              <a:t> a exigência de controlador ocupante de cargo efetivo, cujas atividades de agente de conformidade de área de risco deverão ser realizadas pela estrutura de controle interno da UG do RPPS ou pelos 2 servidores do sistema de controle interno do ente com atuação no RPPS.</a:t>
            </a:r>
          </a:p>
        </p:txBody>
      </p:sp>
      <p:sp>
        <p:nvSpPr>
          <p:cNvPr id="8" name="CaixaDeTexto 7">
            <a:extLst>
              <a:ext uri="{FF2B5EF4-FFF2-40B4-BE49-F238E27FC236}">
                <a16:creationId xmlns:a16="http://schemas.microsoft.com/office/drawing/2014/main" id="{F88ABCF0-3235-6F40-638D-0248EB2E8D56}"/>
              </a:ext>
            </a:extLst>
          </p:cNvPr>
          <p:cNvSpPr txBox="1"/>
          <p:nvPr/>
        </p:nvSpPr>
        <p:spPr>
          <a:xfrm>
            <a:off x="5210211" y="1689100"/>
            <a:ext cx="6686550" cy="5062924"/>
          </a:xfrm>
          <a:prstGeom prst="rect">
            <a:avLst/>
          </a:prstGeom>
          <a:noFill/>
        </p:spPr>
        <p:txBody>
          <a:bodyPr wrap="square" rtlCol="0">
            <a:spAutoFit/>
          </a:bodyPr>
          <a:lstStyle/>
          <a:p>
            <a:pPr algn="just"/>
            <a:r>
              <a:rPr lang="pt-BR" sz="1900" dirty="0"/>
              <a:t>A exigência das ações preparatórias em saúde do servidor será atendida, provisoriamente, com a elaboração do LTCAT (Laudo Técnico das Condições Ambientais do Trabalho) e do PPP (Perfil Profissiográfico Previdenciário), específicos para atender à demanda de requerimento, desde que comprovadas as ações preparatórias para elaboração desses documentos:</a:t>
            </a:r>
          </a:p>
          <a:p>
            <a:pPr marL="285750" indent="-285750" algn="just">
              <a:buFont typeface="Arial" panose="020B0604020202020204" pitchFamily="34" charset="0"/>
              <a:buChar char="•"/>
            </a:pPr>
            <a:r>
              <a:rPr lang="pt-BR" sz="1900" dirty="0"/>
              <a:t>Criação de Comissão Interinstitucional</a:t>
            </a:r>
          </a:p>
          <a:p>
            <a:pPr marL="285750" indent="-285750" algn="just">
              <a:buFont typeface="Arial" panose="020B0604020202020204" pitchFamily="34" charset="0"/>
              <a:buChar char="•"/>
            </a:pPr>
            <a:r>
              <a:rPr lang="pt-BR" sz="1900" dirty="0"/>
              <a:t>Realização de reuniões em atas; minutas ou estudos preparatórios para elaboração da legislação</a:t>
            </a:r>
          </a:p>
          <a:p>
            <a:pPr marL="285750" indent="-285750" algn="just">
              <a:buFont typeface="Arial" panose="020B0604020202020204" pitchFamily="34" charset="0"/>
              <a:buChar char="•"/>
            </a:pPr>
            <a:r>
              <a:rPr lang="pt-BR" sz="1900" dirty="0"/>
              <a:t>Elaboração de plano de ação contendo as etapas de implantação do LTCAT e PPP</a:t>
            </a:r>
          </a:p>
          <a:p>
            <a:pPr algn="just"/>
            <a:endParaRPr lang="pt-BR" sz="1900" dirty="0"/>
          </a:p>
          <a:p>
            <a:pPr algn="just"/>
            <a:r>
              <a:rPr lang="pt-BR" sz="1900" dirty="0"/>
              <a:t>Realizar periodicamente, no prazo máximo de 4 anos, a revisão dos benefícios de aposentadoria por incapacidade permanente, para verificação da continuidade das condições que ensejaram a concessão do benefício, </a:t>
            </a:r>
            <a:r>
              <a:rPr lang="pt-BR" sz="1900" b="1" u="sng" dirty="0"/>
              <a:t>sendo aplicável a sua dispensa em situações específicas previstas em lei do ente</a:t>
            </a:r>
            <a:r>
              <a:rPr lang="pt-BR" sz="1900" dirty="0"/>
              <a:t>.(inclusão)</a:t>
            </a:r>
          </a:p>
        </p:txBody>
      </p:sp>
    </p:spTree>
    <p:extLst>
      <p:ext uri="{BB962C8B-B14F-4D97-AF65-F5344CB8AC3E}">
        <p14:creationId xmlns:p14="http://schemas.microsoft.com/office/powerpoint/2010/main" val="1807315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488B5-E0C1-E129-022D-07EFC077797F}"/>
            </a:ext>
          </a:extLst>
        </p:cNvPr>
        <p:cNvGrpSpPr/>
        <p:nvPr/>
      </p:nvGrpSpPr>
      <p:grpSpPr>
        <a:xfrm>
          <a:off x="0" y="0"/>
          <a:ext cx="0" cy="0"/>
          <a:chOff x="0" y="0"/>
          <a:chExt cx="0" cy="0"/>
        </a:xfrm>
      </p:grpSpPr>
      <p:sp>
        <p:nvSpPr>
          <p:cNvPr id="3" name="AutoShape 2" descr="Resultado de imagem para resiliencia esquizofrenia">
            <a:extLst>
              <a:ext uri="{FF2B5EF4-FFF2-40B4-BE49-F238E27FC236}">
                <a16:creationId xmlns:a16="http://schemas.microsoft.com/office/drawing/2014/main" id="{4C4C357D-4DB3-F7E2-33DE-B0483C92B74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2" name="Imagem 1">
            <a:extLst>
              <a:ext uri="{FF2B5EF4-FFF2-40B4-BE49-F238E27FC236}">
                <a16:creationId xmlns:a16="http://schemas.microsoft.com/office/drawing/2014/main" id="{ACC81B9A-D2D8-2676-B58D-76E9C0C12C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5440" y="195560"/>
            <a:ext cx="2975255" cy="357030"/>
          </a:xfrm>
          <a:prstGeom prst="rect">
            <a:avLst/>
          </a:prstGeom>
        </p:spPr>
      </p:pic>
      <p:sp>
        <p:nvSpPr>
          <p:cNvPr id="6" name="CaixaDeTexto 5">
            <a:extLst>
              <a:ext uri="{FF2B5EF4-FFF2-40B4-BE49-F238E27FC236}">
                <a16:creationId xmlns:a16="http://schemas.microsoft.com/office/drawing/2014/main" id="{1B115595-F9D6-6BA6-8258-9709F3FE6381}"/>
              </a:ext>
            </a:extLst>
          </p:cNvPr>
          <p:cNvSpPr txBox="1"/>
          <p:nvPr/>
        </p:nvSpPr>
        <p:spPr>
          <a:xfrm>
            <a:off x="0" y="20282"/>
            <a:ext cx="2333297" cy="369332"/>
          </a:xfrm>
          <a:prstGeom prst="rect">
            <a:avLst/>
          </a:prstGeom>
          <a:noFill/>
        </p:spPr>
        <p:txBody>
          <a:bodyPr wrap="square">
            <a:spAutoFit/>
          </a:bodyPr>
          <a:lstStyle/>
          <a:p>
            <a:r>
              <a:rPr lang="pt-BR" b="1" dirty="0">
                <a:solidFill>
                  <a:schemeClr val="bg2">
                    <a:lumMod val="25000"/>
                  </a:schemeClr>
                </a:solidFill>
              </a:rPr>
              <a:t>Alterações nas Ações</a:t>
            </a:r>
          </a:p>
        </p:txBody>
      </p:sp>
      <p:graphicFrame>
        <p:nvGraphicFramePr>
          <p:cNvPr id="4" name="Tabela 3">
            <a:extLst>
              <a:ext uri="{FF2B5EF4-FFF2-40B4-BE49-F238E27FC236}">
                <a16:creationId xmlns:a16="http://schemas.microsoft.com/office/drawing/2014/main" id="{9591C6E6-B7D9-EFCF-512D-72615F922911}"/>
              </a:ext>
            </a:extLst>
          </p:cNvPr>
          <p:cNvGraphicFramePr>
            <a:graphicFrameLocks noGrp="1"/>
          </p:cNvGraphicFramePr>
          <p:nvPr/>
        </p:nvGraphicFramePr>
        <p:xfrm>
          <a:off x="1539765" y="771525"/>
          <a:ext cx="9112469" cy="5648325"/>
        </p:xfrm>
        <a:graphic>
          <a:graphicData uri="http://schemas.openxmlformats.org/drawingml/2006/table">
            <a:tbl>
              <a:tblPr>
                <a:tableStyleId>{5C22544A-7EE6-4342-B048-85BDC9FD1C3A}</a:tableStyleId>
              </a:tblPr>
              <a:tblGrid>
                <a:gridCol w="9112469">
                  <a:extLst>
                    <a:ext uri="{9D8B030D-6E8A-4147-A177-3AD203B41FA5}">
                      <a16:colId xmlns:a16="http://schemas.microsoft.com/office/drawing/2014/main" val="109204650"/>
                    </a:ext>
                  </a:extLst>
                </a:gridCol>
              </a:tblGrid>
              <a:tr h="549706">
                <a:tc>
                  <a:txBody>
                    <a:bodyPr/>
                    <a:lstStyle/>
                    <a:p>
                      <a:pPr algn="ctr" fontAlgn="ctr"/>
                      <a:r>
                        <a:rPr lang="pt-BR" sz="2200" b="1" u="none" strike="noStrike" dirty="0">
                          <a:effectLst/>
                        </a:rPr>
                        <a:t>Gestão de pessoas (3.2.16)</a:t>
                      </a:r>
                      <a:endParaRPr lang="pt-BR" sz="2200" b="1"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2134482491"/>
                  </a:ext>
                </a:extLst>
              </a:tr>
              <a:tr h="5098619">
                <a:tc>
                  <a:txBody>
                    <a:bodyPr/>
                    <a:lstStyle/>
                    <a:p>
                      <a:pPr algn="ctr" fontAlgn="ctr"/>
                      <a:endParaRPr lang="pt-BR" sz="1100" b="0" i="0" u="none" strike="noStrike" dirty="0">
                        <a:solidFill>
                          <a:srgbClr val="000000"/>
                        </a:solidFill>
                        <a:effectLst/>
                        <a:latin typeface="Calibri" panose="020F0502020204030204" pitchFamily="34" charset="0"/>
                      </a:endParaRPr>
                    </a:p>
                  </a:txBody>
                  <a:tcPr marL="6350" marR="6350" marT="6350" marB="0" anchor="ctr">
                    <a:blipFill>
                      <a:blip r:embed="rId4"/>
                      <a:tile tx="0" ty="0" sx="100000" sy="100000" flip="none" algn="tl"/>
                    </a:blipFill>
                  </a:tcPr>
                </a:tc>
                <a:extLst>
                  <a:ext uri="{0D108BD9-81ED-4DB2-BD59-A6C34878D82A}">
                    <a16:rowId xmlns:a16="http://schemas.microsoft.com/office/drawing/2014/main" val="1287300158"/>
                  </a:ext>
                </a:extLst>
              </a:tr>
            </a:tbl>
          </a:graphicData>
        </a:graphic>
      </p:graphicFrame>
      <p:sp>
        <p:nvSpPr>
          <p:cNvPr id="9" name="CaixaDeTexto 8">
            <a:extLst>
              <a:ext uri="{FF2B5EF4-FFF2-40B4-BE49-F238E27FC236}">
                <a16:creationId xmlns:a16="http://schemas.microsoft.com/office/drawing/2014/main" id="{D6FF7113-C086-2398-53BD-2FC833544A4F}"/>
              </a:ext>
            </a:extLst>
          </p:cNvPr>
          <p:cNvSpPr txBox="1"/>
          <p:nvPr/>
        </p:nvSpPr>
        <p:spPr>
          <a:xfrm>
            <a:off x="1665888" y="1425148"/>
            <a:ext cx="8860221" cy="4832092"/>
          </a:xfrm>
          <a:prstGeom prst="rect">
            <a:avLst/>
          </a:prstGeom>
          <a:noFill/>
        </p:spPr>
        <p:txBody>
          <a:bodyPr wrap="square" rtlCol="0">
            <a:spAutoFit/>
          </a:bodyPr>
          <a:lstStyle/>
          <a:p>
            <a:pPr algn="just"/>
            <a:r>
              <a:rPr lang="pt-BR" sz="2200" b="1" u="sng" strike="noStrike" dirty="0">
                <a:effectLst/>
              </a:rPr>
              <a:t>Nível III</a:t>
            </a:r>
          </a:p>
          <a:p>
            <a:pPr algn="just"/>
            <a:r>
              <a:rPr lang="pt-BR" sz="2200" dirty="0"/>
              <a:t>A</a:t>
            </a:r>
            <a:r>
              <a:rPr lang="pt-BR" sz="2200" u="none" strike="noStrike" dirty="0">
                <a:effectLst/>
              </a:rPr>
              <a:t>juste no texto: A UG do RPPS deverá possuir quadro próprio, ocupado por servidores efetivos, sendo, pelos menos, 50% do quadro próprio da UG do RPPS, e demais comissionados ou cedidos pelo ente federativo. </a:t>
            </a:r>
          </a:p>
          <a:p>
            <a:pPr algn="just"/>
            <a:endParaRPr lang="pt-BR" sz="2200" dirty="0"/>
          </a:p>
          <a:p>
            <a:pPr algn="just"/>
            <a:r>
              <a:rPr lang="pt-BR" sz="2200" u="none" strike="noStrike" dirty="0">
                <a:effectLst/>
              </a:rPr>
              <a:t>Alternativamente, a comprovação do percentual de 50% de servidores efetivos da UG do RPPS poderá ser comprovada com servidores efetivos do Órgão à qual a UG esteja vinculada, desde que efetivamente em exercício de suas atribuições na UG do RPPS</a:t>
            </a:r>
          </a:p>
          <a:p>
            <a:pPr algn="just"/>
            <a:endParaRPr lang="pt-BR" sz="2200" u="none" strike="noStrike" dirty="0">
              <a:effectLst/>
            </a:endParaRPr>
          </a:p>
          <a:p>
            <a:pPr algn="just"/>
            <a:r>
              <a:rPr lang="pt-BR" sz="2200" b="1" u="sng" strike="noStrike" dirty="0">
                <a:effectLst/>
              </a:rPr>
              <a:t>Nível IV</a:t>
            </a:r>
          </a:p>
          <a:p>
            <a:pPr algn="just"/>
            <a:r>
              <a:rPr lang="pt-BR" sz="2200" u="sng" dirty="0"/>
              <a:t>E</a:t>
            </a:r>
            <a:r>
              <a:rPr lang="pt-BR" sz="2200" u="sng" strike="noStrike" dirty="0">
                <a:effectLst/>
              </a:rPr>
              <a:t>xcluída</a:t>
            </a:r>
            <a:r>
              <a:rPr lang="pt-BR" sz="2200" u="none" strike="noStrike" dirty="0">
                <a:effectLst/>
              </a:rPr>
              <a:t> a exigência de servidor </a:t>
            </a:r>
            <a:r>
              <a:rPr lang="pt-BR" sz="2200" u="sng" strike="noStrike" dirty="0">
                <a:effectLst/>
              </a:rPr>
              <a:t>efetivo</a:t>
            </a:r>
            <a:r>
              <a:rPr lang="pt-BR" sz="2200" u="none" strike="noStrike" dirty="0">
                <a:effectLst/>
              </a:rPr>
              <a:t> dedicado à área de investimentos, permitindo, assim, o RPPS possuir um servidor efetivo ou comissionado para atender à exigência</a:t>
            </a:r>
          </a:p>
        </p:txBody>
      </p:sp>
    </p:spTree>
    <p:extLst>
      <p:ext uri="{BB962C8B-B14F-4D97-AF65-F5344CB8AC3E}">
        <p14:creationId xmlns:p14="http://schemas.microsoft.com/office/powerpoint/2010/main" val="304643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27"/>
          <p:cNvSpPr txBox="1">
            <a:spLocks noGrp="1"/>
          </p:cNvSpPr>
          <p:nvPr>
            <p:ph type="body" idx="1"/>
          </p:nvPr>
        </p:nvSpPr>
        <p:spPr>
          <a:xfrm>
            <a:off x="599209" y="1282290"/>
            <a:ext cx="10972800" cy="44253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pic>
        <p:nvPicPr>
          <p:cNvPr id="984" name="Google Shape;984;p27"/>
          <p:cNvPicPr preferRelativeResize="0"/>
          <p:nvPr/>
        </p:nvPicPr>
        <p:blipFill rotWithShape="1">
          <a:blip r:embed="rId3">
            <a:alphaModFix/>
          </a:blip>
          <a:srcRect/>
          <a:stretch/>
        </p:blipFill>
        <p:spPr>
          <a:xfrm>
            <a:off x="2388825" y="1446781"/>
            <a:ext cx="6348775" cy="2511444"/>
          </a:xfrm>
          <a:prstGeom prst="rect">
            <a:avLst/>
          </a:prstGeom>
          <a:noFill/>
          <a:ln>
            <a:noFill/>
          </a:ln>
        </p:spPr>
      </p:pic>
      <p:sp>
        <p:nvSpPr>
          <p:cNvPr id="985" name="Google Shape;985;p27"/>
          <p:cNvSpPr txBox="1"/>
          <p:nvPr/>
        </p:nvSpPr>
        <p:spPr>
          <a:xfrm>
            <a:off x="2424363" y="4362855"/>
            <a:ext cx="69018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800" b="1" dirty="0">
                <a:solidFill>
                  <a:schemeClr val="dk1"/>
                </a:solidFill>
                <a:latin typeface="Calibri"/>
                <a:ea typeface="Calibri"/>
                <a:cs typeface="Calibri"/>
                <a:sym typeface="Calibri"/>
              </a:rPr>
              <a:t>GUSTAVO LOPES SINAY NEVES</a:t>
            </a:r>
            <a:endParaRPr dirty="0"/>
          </a:p>
          <a:p>
            <a:pPr marL="0" marR="0" lvl="0" indent="0" algn="ctr" rtl="0">
              <a:spcBef>
                <a:spcPts val="0"/>
              </a:spcBef>
              <a:spcAft>
                <a:spcPts val="0"/>
              </a:spcAft>
              <a:buNone/>
            </a:pPr>
            <a:r>
              <a:rPr lang="pt-BR" sz="1800" b="1" dirty="0">
                <a:solidFill>
                  <a:schemeClr val="dk1"/>
                </a:solidFill>
                <a:latin typeface="Calibri"/>
                <a:ea typeface="Calibri"/>
                <a:cs typeface="Calibri"/>
                <a:sym typeface="Calibri"/>
              </a:rPr>
              <a:t>gustavo.s.neves@mpt.gov.br</a:t>
            </a:r>
            <a:endParaRPr dirty="0"/>
          </a:p>
          <a:p>
            <a:pPr marL="0" marR="0" lvl="0" indent="0" algn="ctr" rtl="0">
              <a:spcBef>
                <a:spcPts val="0"/>
              </a:spcBef>
              <a:spcAft>
                <a:spcPts val="0"/>
              </a:spcAft>
              <a:buNone/>
            </a:pPr>
            <a:r>
              <a:rPr lang="pt-BR" sz="1800" b="1" dirty="0">
                <a:solidFill>
                  <a:schemeClr val="dk1"/>
                </a:solidFill>
                <a:latin typeface="Calibri"/>
                <a:ea typeface="Calibri"/>
                <a:cs typeface="Calibri"/>
                <a:sym typeface="Calibri"/>
              </a:rPr>
              <a:t>AUDITOR FISCAL DA RECEITA FEDERAL</a:t>
            </a:r>
            <a:endParaRPr dirty="0"/>
          </a:p>
          <a:p>
            <a:pPr marL="0" marR="0" lvl="0" indent="0" algn="ctr" rtl="0">
              <a:spcBef>
                <a:spcPts val="0"/>
              </a:spcBef>
              <a:spcAft>
                <a:spcPts val="0"/>
              </a:spcAft>
              <a:buNone/>
            </a:pPr>
            <a:r>
              <a:rPr lang="pt-BR" sz="1800" b="1" dirty="0">
                <a:solidFill>
                  <a:schemeClr val="dk1"/>
                </a:solidFill>
                <a:latin typeface="Calibri"/>
                <a:ea typeface="Calibri"/>
                <a:cs typeface="Calibri"/>
                <a:sym typeface="Calibri"/>
              </a:rPr>
              <a:t>MINISTÉRIO DA PREVIDÊNCIA SOCIAL</a:t>
            </a:r>
            <a:endParaRPr dirty="0"/>
          </a:p>
        </p:txBody>
      </p:sp>
      <p:pic>
        <p:nvPicPr>
          <p:cNvPr id="2" name="Imagem 1">
            <a:extLst>
              <a:ext uri="{FF2B5EF4-FFF2-40B4-BE49-F238E27FC236}">
                <a16:creationId xmlns:a16="http://schemas.microsoft.com/office/drawing/2014/main" id="{1433A427-44E1-FBD4-E908-3F74C48A26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72264" y="71031"/>
            <a:ext cx="3620440" cy="434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909192" y="991451"/>
          <a:ext cx="7200800" cy="5202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a:extLst>
              <a:ext uri="{FF2B5EF4-FFF2-40B4-BE49-F238E27FC236}">
                <a16:creationId xmlns:a16="http://schemas.microsoft.com/office/drawing/2014/main" id="{3A177DFC-797A-E348-D787-7A86755A50BC}"/>
              </a:ext>
            </a:extLst>
          </p:cNvPr>
          <p:cNvSpPr txBox="1"/>
          <p:nvPr/>
        </p:nvSpPr>
        <p:spPr>
          <a:xfrm>
            <a:off x="0" y="20939"/>
            <a:ext cx="3620440" cy="369332"/>
          </a:xfrm>
          <a:prstGeom prst="rect">
            <a:avLst/>
          </a:prstGeom>
          <a:noFill/>
        </p:spPr>
        <p:txBody>
          <a:bodyPr wrap="square" rtlCol="0">
            <a:spAutoFit/>
          </a:bodyPr>
          <a:lstStyle/>
          <a:p>
            <a:r>
              <a:rPr lang="pt-BR" b="1" dirty="0"/>
              <a:t>Tipos de Certificação</a:t>
            </a:r>
          </a:p>
        </p:txBody>
      </p:sp>
      <p:sp>
        <p:nvSpPr>
          <p:cNvPr id="3" name="CaixaDeTexto 2">
            <a:extLst>
              <a:ext uri="{FF2B5EF4-FFF2-40B4-BE49-F238E27FC236}">
                <a16:creationId xmlns:a16="http://schemas.microsoft.com/office/drawing/2014/main" id="{7527ABA5-CED9-5A10-E926-4AEA003F8B94}"/>
              </a:ext>
            </a:extLst>
          </p:cNvPr>
          <p:cNvSpPr txBox="1"/>
          <p:nvPr/>
        </p:nvSpPr>
        <p:spPr>
          <a:xfrm>
            <a:off x="3215680" y="1586944"/>
            <a:ext cx="4284476" cy="369332"/>
          </a:xfrm>
          <a:prstGeom prst="rect">
            <a:avLst/>
          </a:prstGeom>
          <a:noFill/>
        </p:spPr>
        <p:txBody>
          <a:bodyPr wrap="square" rtlCol="0">
            <a:spAutoFit/>
          </a:bodyPr>
          <a:lstStyle/>
          <a:p>
            <a:pPr algn="just"/>
            <a:r>
              <a:rPr lang="pt-BR" sz="1800" dirty="0">
                <a:solidFill>
                  <a:schemeClr val="tx1"/>
                </a:solidFill>
              </a:rPr>
              <a:t>Certificação dos dirigentes da U.G. do RPPS</a:t>
            </a:r>
          </a:p>
        </p:txBody>
      </p:sp>
      <p:sp>
        <p:nvSpPr>
          <p:cNvPr id="7" name="CaixaDeTexto 6">
            <a:extLst>
              <a:ext uri="{FF2B5EF4-FFF2-40B4-BE49-F238E27FC236}">
                <a16:creationId xmlns:a16="http://schemas.microsoft.com/office/drawing/2014/main" id="{5E9BF24D-281E-E648-A50E-1430CFD97E45}"/>
              </a:ext>
            </a:extLst>
          </p:cNvPr>
          <p:cNvSpPr txBox="1"/>
          <p:nvPr/>
        </p:nvSpPr>
        <p:spPr>
          <a:xfrm>
            <a:off x="3209132" y="2673786"/>
            <a:ext cx="4284476" cy="646331"/>
          </a:xfrm>
          <a:prstGeom prst="rect">
            <a:avLst/>
          </a:prstGeom>
          <a:noFill/>
        </p:spPr>
        <p:txBody>
          <a:bodyPr wrap="square" rtlCol="0">
            <a:spAutoFit/>
          </a:bodyPr>
          <a:lstStyle/>
          <a:p>
            <a:pPr algn="just"/>
            <a:r>
              <a:rPr lang="pt-BR" sz="1800" i="0" dirty="0">
                <a:solidFill>
                  <a:schemeClr val="tx1"/>
                </a:solidFill>
              </a:rPr>
              <a:t>Certificação dos membros do Conselho </a:t>
            </a:r>
            <a:r>
              <a:rPr lang="pt-BR" dirty="0"/>
              <a:t>D</a:t>
            </a:r>
            <a:r>
              <a:rPr lang="pt-BR" sz="1800" i="0" dirty="0">
                <a:solidFill>
                  <a:schemeClr val="tx1"/>
                </a:solidFill>
              </a:rPr>
              <a:t>eliberativo</a:t>
            </a:r>
          </a:p>
        </p:txBody>
      </p:sp>
      <p:sp>
        <p:nvSpPr>
          <p:cNvPr id="8" name="CaixaDeTexto 7">
            <a:extLst>
              <a:ext uri="{FF2B5EF4-FFF2-40B4-BE49-F238E27FC236}">
                <a16:creationId xmlns:a16="http://schemas.microsoft.com/office/drawing/2014/main" id="{C1BB7BB7-05A0-93A0-7CDC-107B831455CF}"/>
              </a:ext>
            </a:extLst>
          </p:cNvPr>
          <p:cNvSpPr txBox="1"/>
          <p:nvPr/>
        </p:nvSpPr>
        <p:spPr>
          <a:xfrm>
            <a:off x="3215680" y="3917345"/>
            <a:ext cx="4175182" cy="646331"/>
          </a:xfrm>
          <a:prstGeom prst="rect">
            <a:avLst/>
          </a:prstGeom>
          <a:noFill/>
        </p:spPr>
        <p:txBody>
          <a:bodyPr wrap="square" rtlCol="0">
            <a:spAutoFit/>
          </a:bodyPr>
          <a:lstStyle/>
          <a:p>
            <a:pPr algn="just"/>
            <a:r>
              <a:rPr lang="pt-BR" sz="1800" i="0" dirty="0">
                <a:solidFill>
                  <a:schemeClr val="tx1"/>
                </a:solidFill>
              </a:rPr>
              <a:t>Certificação dos membros do Conselho Fiscal</a:t>
            </a:r>
          </a:p>
        </p:txBody>
      </p:sp>
      <p:sp>
        <p:nvSpPr>
          <p:cNvPr id="9" name="CaixaDeTexto 8">
            <a:extLst>
              <a:ext uri="{FF2B5EF4-FFF2-40B4-BE49-F238E27FC236}">
                <a16:creationId xmlns:a16="http://schemas.microsoft.com/office/drawing/2014/main" id="{5DD7D532-254C-E5B7-5B5C-740F8B7BC5D6}"/>
              </a:ext>
            </a:extLst>
          </p:cNvPr>
          <p:cNvSpPr txBox="1"/>
          <p:nvPr/>
        </p:nvSpPr>
        <p:spPr>
          <a:xfrm>
            <a:off x="3142312" y="4943219"/>
            <a:ext cx="4284476" cy="923330"/>
          </a:xfrm>
          <a:prstGeom prst="rect">
            <a:avLst/>
          </a:prstGeom>
          <a:noFill/>
        </p:spPr>
        <p:txBody>
          <a:bodyPr wrap="square" rtlCol="0">
            <a:spAutoFit/>
          </a:bodyPr>
          <a:lstStyle/>
          <a:p>
            <a:pPr algn="just"/>
            <a:r>
              <a:rPr lang="pt-BR" sz="1800" i="0" dirty="0">
                <a:solidFill>
                  <a:schemeClr val="tx1"/>
                </a:solidFill>
              </a:rPr>
              <a:t>Certificação do responsável pela gestão dos recursos e membros do Comitê de Investimentos</a:t>
            </a:r>
          </a:p>
        </p:txBody>
      </p:sp>
      <p:sp>
        <p:nvSpPr>
          <p:cNvPr id="15" name="CaixaDeTexto 14">
            <a:extLst>
              <a:ext uri="{FF2B5EF4-FFF2-40B4-BE49-F238E27FC236}">
                <a16:creationId xmlns:a16="http://schemas.microsoft.com/office/drawing/2014/main" id="{FC661B9E-5954-174A-A1A0-065798D95906}"/>
              </a:ext>
            </a:extLst>
          </p:cNvPr>
          <p:cNvSpPr txBox="1"/>
          <p:nvPr/>
        </p:nvSpPr>
        <p:spPr>
          <a:xfrm>
            <a:off x="8327132" y="2467538"/>
            <a:ext cx="3458616" cy="2062103"/>
          </a:xfrm>
          <a:prstGeom prst="rect">
            <a:avLst/>
          </a:prstGeom>
          <a:noFill/>
        </p:spPr>
        <p:txBody>
          <a:bodyPr wrap="square" rtlCol="0">
            <a:spAutoFit/>
          </a:bodyPr>
          <a:lstStyle/>
          <a:p>
            <a:pPr algn="ctr"/>
            <a:r>
              <a:rPr lang="pt-BR" sz="2000" b="1" u="sng" dirty="0"/>
              <a:t>Responsável pela certificação</a:t>
            </a:r>
            <a:r>
              <a:rPr lang="pt-BR" sz="2000" dirty="0"/>
              <a:t> </a:t>
            </a:r>
          </a:p>
          <a:p>
            <a:pPr algn="ctr"/>
            <a:r>
              <a:rPr lang="pt-BR" dirty="0"/>
              <a:t>Entidade Certificadora, mediante aprovação prévia em uma das modalidades de Certificação.</a:t>
            </a:r>
          </a:p>
          <a:p>
            <a:pPr algn="just"/>
            <a:endParaRPr lang="pt-BR" sz="1400" dirty="0"/>
          </a:p>
          <a:p>
            <a:pPr algn="ctr"/>
            <a:r>
              <a:rPr lang="pt-BR" sz="2000" b="1" u="sng" dirty="0"/>
              <a:t>Validade Máxima dos Certificados</a:t>
            </a:r>
            <a:r>
              <a:rPr lang="pt-BR" sz="2000" dirty="0"/>
              <a:t>: </a:t>
            </a:r>
            <a:r>
              <a:rPr lang="pt-BR" dirty="0"/>
              <a:t>4 anos.</a:t>
            </a:r>
          </a:p>
        </p:txBody>
      </p:sp>
      <p:sp>
        <p:nvSpPr>
          <p:cNvPr id="19" name="Retângulo: Cantos Arredondados 18">
            <a:extLst>
              <a:ext uri="{FF2B5EF4-FFF2-40B4-BE49-F238E27FC236}">
                <a16:creationId xmlns:a16="http://schemas.microsoft.com/office/drawing/2014/main" id="{7FEDE70E-6DE1-BD63-F8D9-52F9659EFB69}"/>
              </a:ext>
            </a:extLst>
          </p:cNvPr>
          <p:cNvSpPr/>
          <p:nvPr/>
        </p:nvSpPr>
        <p:spPr>
          <a:xfrm>
            <a:off x="8359174" y="2349841"/>
            <a:ext cx="3353449" cy="221383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BCF40CFD-DE50-E17C-FD6C-905F2DC8A3F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78660" y="285694"/>
            <a:ext cx="3620440" cy="434452"/>
          </a:xfrm>
          <a:prstGeom prst="rect">
            <a:avLst/>
          </a:prstGeom>
        </p:spPr>
      </p:pic>
    </p:spTree>
    <p:extLst>
      <p:ext uri="{BB962C8B-B14F-4D97-AF65-F5344CB8AC3E}">
        <p14:creationId xmlns:p14="http://schemas.microsoft.com/office/powerpoint/2010/main" val="1027270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5"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CD387-DEE0-4CFA-9F64-53CDFB054E3D}"/>
              </a:ext>
            </a:extLst>
          </p:cNvPr>
          <p:cNvSpPr>
            <a:spLocks noGrp="1"/>
          </p:cNvSpPr>
          <p:nvPr>
            <p:ph type="title"/>
          </p:nvPr>
        </p:nvSpPr>
        <p:spPr>
          <a:xfrm>
            <a:off x="-1" y="87716"/>
            <a:ext cx="5167901" cy="369333"/>
          </a:xfrm>
        </p:spPr>
        <p:txBody>
          <a:bodyPr>
            <a:noAutofit/>
          </a:bodyPr>
          <a:lstStyle/>
          <a:p>
            <a:r>
              <a:rPr lang="pt-BR" sz="1800" b="1" dirty="0"/>
              <a:t>Regras Gerais de Certificação</a:t>
            </a:r>
            <a:endParaRPr lang="pt-BR" sz="1800" dirty="0"/>
          </a:p>
        </p:txBody>
      </p:sp>
      <p:graphicFrame>
        <p:nvGraphicFramePr>
          <p:cNvPr id="4" name="Diagrama 3">
            <a:extLst>
              <a:ext uri="{FF2B5EF4-FFF2-40B4-BE49-F238E27FC236}">
                <a16:creationId xmlns:a16="http://schemas.microsoft.com/office/drawing/2014/main" id="{816CBCB0-F3F3-EE23-FC3D-3CC0432E66A0}"/>
              </a:ext>
            </a:extLst>
          </p:cNvPr>
          <p:cNvGraphicFramePr/>
          <p:nvPr>
            <p:extLst>
              <p:ext uri="{D42A27DB-BD31-4B8C-83A1-F6EECF244321}">
                <p14:modId xmlns:p14="http://schemas.microsoft.com/office/powerpoint/2010/main" val="642282293"/>
              </p:ext>
            </p:extLst>
          </p:nvPr>
        </p:nvGraphicFramePr>
        <p:xfrm>
          <a:off x="805521" y="3184842"/>
          <a:ext cx="10882087" cy="359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a:extLst>
              <a:ext uri="{FF2B5EF4-FFF2-40B4-BE49-F238E27FC236}">
                <a16:creationId xmlns:a16="http://schemas.microsoft.com/office/drawing/2014/main" id="{2078CC99-49DD-4440-C80A-82780EC9FFC9}"/>
              </a:ext>
            </a:extLst>
          </p:cNvPr>
          <p:cNvSpPr txBox="1"/>
          <p:nvPr/>
        </p:nvSpPr>
        <p:spPr>
          <a:xfrm>
            <a:off x="6675119" y="4162745"/>
            <a:ext cx="3240360" cy="646331"/>
          </a:xfrm>
          <a:prstGeom prst="rect">
            <a:avLst/>
          </a:prstGeom>
          <a:noFill/>
        </p:spPr>
        <p:txBody>
          <a:bodyPr wrap="square" rtlCol="0">
            <a:spAutoFit/>
          </a:bodyPr>
          <a:lstStyle/>
          <a:p>
            <a:pPr algn="ctr"/>
            <a:r>
              <a:rPr lang="pt-BR" sz="1800" b="1" dirty="0">
                <a:latin typeface="Calibri" panose="020F0502020204030204" pitchFamily="34" charset="0"/>
                <a:cs typeface="Calibri" panose="020F0502020204030204" pitchFamily="34" charset="0"/>
              </a:rPr>
              <a:t>Responsável pela gestão dos Recursos</a:t>
            </a:r>
          </a:p>
        </p:txBody>
      </p:sp>
      <p:sp>
        <p:nvSpPr>
          <p:cNvPr id="16" name="CaixaDeTexto 15">
            <a:extLst>
              <a:ext uri="{FF2B5EF4-FFF2-40B4-BE49-F238E27FC236}">
                <a16:creationId xmlns:a16="http://schemas.microsoft.com/office/drawing/2014/main" id="{C12E7D07-FDC4-31D3-A440-60C8B373202A}"/>
              </a:ext>
            </a:extLst>
          </p:cNvPr>
          <p:cNvSpPr txBox="1"/>
          <p:nvPr/>
        </p:nvSpPr>
        <p:spPr>
          <a:xfrm>
            <a:off x="1263434" y="4283904"/>
            <a:ext cx="3639556" cy="369332"/>
          </a:xfrm>
          <a:prstGeom prst="rect">
            <a:avLst/>
          </a:prstGeom>
          <a:noFill/>
        </p:spPr>
        <p:txBody>
          <a:bodyPr wrap="square" rtlCol="0">
            <a:spAutoFit/>
          </a:bodyPr>
          <a:lstStyle/>
          <a:p>
            <a:pPr algn="ctr"/>
            <a:r>
              <a:rPr lang="pt-BR" b="1" dirty="0">
                <a:latin typeface="Calibri" panose="020F0502020204030204" pitchFamily="34" charset="0"/>
                <a:cs typeface="Calibri" panose="020F0502020204030204" pitchFamily="34" charset="0"/>
              </a:rPr>
              <a:t>Dirigentes do RPPS</a:t>
            </a:r>
            <a:endParaRPr lang="pt-BR" sz="1800" b="1" dirty="0">
              <a:latin typeface="Calibri" panose="020F0502020204030204" pitchFamily="34" charset="0"/>
              <a:cs typeface="Calibri" panose="020F0502020204030204" pitchFamily="34" charset="0"/>
            </a:endParaRPr>
          </a:p>
        </p:txBody>
      </p:sp>
      <p:sp>
        <p:nvSpPr>
          <p:cNvPr id="17" name="CaixaDeTexto 16">
            <a:extLst>
              <a:ext uri="{FF2B5EF4-FFF2-40B4-BE49-F238E27FC236}">
                <a16:creationId xmlns:a16="http://schemas.microsoft.com/office/drawing/2014/main" id="{39481594-9EE3-D917-E949-F80FC9CCB09D}"/>
              </a:ext>
            </a:extLst>
          </p:cNvPr>
          <p:cNvSpPr txBox="1"/>
          <p:nvPr/>
        </p:nvSpPr>
        <p:spPr>
          <a:xfrm>
            <a:off x="6492292" y="5241259"/>
            <a:ext cx="3832104" cy="369332"/>
          </a:xfrm>
          <a:prstGeom prst="rect">
            <a:avLst/>
          </a:prstGeom>
          <a:noFill/>
        </p:spPr>
        <p:txBody>
          <a:bodyPr wrap="square" rtlCol="0">
            <a:spAutoFit/>
          </a:bodyPr>
          <a:lstStyle/>
          <a:p>
            <a:pPr algn="ctr"/>
            <a:r>
              <a:rPr lang="pt-BR" sz="1800" b="1" dirty="0">
                <a:latin typeface="Calibri" panose="020F0502020204030204" pitchFamily="34" charset="0"/>
                <a:cs typeface="Calibri" panose="020F0502020204030204" pitchFamily="34" charset="0"/>
              </a:rPr>
              <a:t>Comitê de Investimentos</a:t>
            </a:r>
          </a:p>
        </p:txBody>
      </p:sp>
      <p:sp>
        <p:nvSpPr>
          <p:cNvPr id="18" name="CaixaDeTexto 17">
            <a:extLst>
              <a:ext uri="{FF2B5EF4-FFF2-40B4-BE49-F238E27FC236}">
                <a16:creationId xmlns:a16="http://schemas.microsoft.com/office/drawing/2014/main" id="{4E49A312-053D-10CB-28E5-9AB7678F88FD}"/>
              </a:ext>
            </a:extLst>
          </p:cNvPr>
          <p:cNvSpPr txBox="1"/>
          <p:nvPr/>
        </p:nvSpPr>
        <p:spPr>
          <a:xfrm>
            <a:off x="1739431" y="5203165"/>
            <a:ext cx="2687561" cy="369332"/>
          </a:xfrm>
          <a:prstGeom prst="rect">
            <a:avLst/>
          </a:prstGeom>
          <a:noFill/>
        </p:spPr>
        <p:txBody>
          <a:bodyPr wrap="square" rtlCol="0">
            <a:spAutoFit/>
          </a:bodyPr>
          <a:lstStyle/>
          <a:p>
            <a:pPr algn="ctr"/>
            <a:r>
              <a:rPr lang="pt-BR" sz="1800" b="1" dirty="0">
                <a:latin typeface="Calibri" panose="020F0502020204030204" pitchFamily="34" charset="0"/>
                <a:cs typeface="Calibri" panose="020F0502020204030204" pitchFamily="34" charset="0"/>
              </a:rPr>
              <a:t>Conselho Deliberativo</a:t>
            </a:r>
          </a:p>
        </p:txBody>
      </p:sp>
      <p:sp>
        <p:nvSpPr>
          <p:cNvPr id="19" name="CaixaDeTexto 18">
            <a:extLst>
              <a:ext uri="{FF2B5EF4-FFF2-40B4-BE49-F238E27FC236}">
                <a16:creationId xmlns:a16="http://schemas.microsoft.com/office/drawing/2014/main" id="{F9598DE6-0C6A-1439-7B26-2E644330DFEC}"/>
              </a:ext>
            </a:extLst>
          </p:cNvPr>
          <p:cNvSpPr txBox="1"/>
          <p:nvPr/>
        </p:nvSpPr>
        <p:spPr>
          <a:xfrm>
            <a:off x="2053701" y="6122426"/>
            <a:ext cx="2059020" cy="369332"/>
          </a:xfrm>
          <a:prstGeom prst="rect">
            <a:avLst/>
          </a:prstGeom>
          <a:noFill/>
        </p:spPr>
        <p:txBody>
          <a:bodyPr wrap="square" rtlCol="0">
            <a:spAutoFit/>
          </a:bodyPr>
          <a:lstStyle/>
          <a:p>
            <a:pPr algn="ctr"/>
            <a:r>
              <a:rPr lang="pt-BR" sz="1800" b="1" dirty="0">
                <a:latin typeface="Calibri" panose="020F0502020204030204" pitchFamily="34" charset="0"/>
                <a:cs typeface="Calibri" panose="020F0502020204030204" pitchFamily="34" charset="0"/>
              </a:rPr>
              <a:t>Conselho Fiscal</a:t>
            </a:r>
          </a:p>
        </p:txBody>
      </p:sp>
      <p:graphicFrame>
        <p:nvGraphicFramePr>
          <p:cNvPr id="7" name="Diagrama 6">
            <a:extLst>
              <a:ext uri="{FF2B5EF4-FFF2-40B4-BE49-F238E27FC236}">
                <a16:creationId xmlns:a16="http://schemas.microsoft.com/office/drawing/2014/main" id="{C2296237-787C-23AC-A47B-DAB9D16ACB13}"/>
              </a:ext>
            </a:extLst>
          </p:cNvPr>
          <p:cNvGraphicFramePr/>
          <p:nvPr/>
        </p:nvGraphicFramePr>
        <p:xfrm>
          <a:off x="780438" y="433450"/>
          <a:ext cx="8691062" cy="23933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aixaDeTexto 7">
            <a:extLst>
              <a:ext uri="{FF2B5EF4-FFF2-40B4-BE49-F238E27FC236}">
                <a16:creationId xmlns:a16="http://schemas.microsoft.com/office/drawing/2014/main" id="{D8130D77-66BD-BDF7-8874-D850F125E90F}"/>
              </a:ext>
            </a:extLst>
          </p:cNvPr>
          <p:cNvSpPr txBox="1"/>
          <p:nvPr/>
        </p:nvSpPr>
        <p:spPr>
          <a:xfrm>
            <a:off x="4943872" y="2261512"/>
            <a:ext cx="794490" cy="381436"/>
          </a:xfrm>
          <a:prstGeom prst="rect">
            <a:avLst/>
          </a:prstGeom>
          <a:noFill/>
        </p:spPr>
        <p:txBody>
          <a:bodyPr wrap="square" rtlCol="0">
            <a:spAutoFit/>
          </a:bodyPr>
          <a:lstStyle/>
          <a:p>
            <a:r>
              <a:rPr lang="pt-BR" dirty="0"/>
              <a:t>Básica</a:t>
            </a:r>
          </a:p>
        </p:txBody>
      </p:sp>
      <p:sp>
        <p:nvSpPr>
          <p:cNvPr id="9" name="CaixaDeTexto 8">
            <a:extLst>
              <a:ext uri="{FF2B5EF4-FFF2-40B4-BE49-F238E27FC236}">
                <a16:creationId xmlns:a16="http://schemas.microsoft.com/office/drawing/2014/main" id="{83130B4F-ADD6-1D30-F03B-9CD7A0D76DAA}"/>
              </a:ext>
            </a:extLst>
          </p:cNvPr>
          <p:cNvSpPr txBox="1"/>
          <p:nvPr/>
        </p:nvSpPr>
        <p:spPr>
          <a:xfrm>
            <a:off x="4635746" y="1466998"/>
            <a:ext cx="1856546" cy="369332"/>
          </a:xfrm>
          <a:prstGeom prst="rect">
            <a:avLst/>
          </a:prstGeom>
          <a:noFill/>
        </p:spPr>
        <p:txBody>
          <a:bodyPr wrap="square" rtlCol="0">
            <a:spAutoFit/>
          </a:bodyPr>
          <a:lstStyle/>
          <a:p>
            <a:r>
              <a:rPr lang="pt-BR" dirty="0"/>
              <a:t>Intermediária</a:t>
            </a:r>
          </a:p>
        </p:txBody>
      </p:sp>
      <p:sp>
        <p:nvSpPr>
          <p:cNvPr id="10" name="CaixaDeTexto 9">
            <a:extLst>
              <a:ext uri="{FF2B5EF4-FFF2-40B4-BE49-F238E27FC236}">
                <a16:creationId xmlns:a16="http://schemas.microsoft.com/office/drawing/2014/main" id="{AAD0D934-41A1-A3FB-433E-0F2FD8EA3FA2}"/>
              </a:ext>
            </a:extLst>
          </p:cNvPr>
          <p:cNvSpPr txBox="1"/>
          <p:nvPr/>
        </p:nvSpPr>
        <p:spPr>
          <a:xfrm>
            <a:off x="4838250" y="626861"/>
            <a:ext cx="1226538" cy="383811"/>
          </a:xfrm>
          <a:prstGeom prst="rect">
            <a:avLst/>
          </a:prstGeom>
          <a:noFill/>
        </p:spPr>
        <p:txBody>
          <a:bodyPr wrap="square" rtlCol="0">
            <a:spAutoFit/>
          </a:bodyPr>
          <a:lstStyle/>
          <a:p>
            <a:r>
              <a:rPr lang="pt-BR" dirty="0"/>
              <a:t>Avançada</a:t>
            </a:r>
          </a:p>
        </p:txBody>
      </p:sp>
      <p:sp>
        <p:nvSpPr>
          <p:cNvPr id="12" name="CaixaDeTexto 11">
            <a:extLst>
              <a:ext uri="{FF2B5EF4-FFF2-40B4-BE49-F238E27FC236}">
                <a16:creationId xmlns:a16="http://schemas.microsoft.com/office/drawing/2014/main" id="{93234A19-71DC-D702-1075-4E759431C93E}"/>
              </a:ext>
            </a:extLst>
          </p:cNvPr>
          <p:cNvSpPr txBox="1"/>
          <p:nvPr/>
        </p:nvSpPr>
        <p:spPr>
          <a:xfrm>
            <a:off x="7752184" y="1010672"/>
            <a:ext cx="3816424" cy="923330"/>
          </a:xfrm>
          <a:prstGeom prst="rect">
            <a:avLst/>
          </a:prstGeom>
          <a:noFill/>
        </p:spPr>
        <p:txBody>
          <a:bodyPr wrap="square" rtlCol="0">
            <a:spAutoFit/>
          </a:bodyPr>
          <a:lstStyle/>
          <a:p>
            <a:pPr algn="just"/>
            <a:r>
              <a:rPr lang="pt-BR" dirty="0"/>
              <a:t>Quais critérios são utilizados para definir a certificação correta para cada RPPS?</a:t>
            </a:r>
          </a:p>
        </p:txBody>
      </p:sp>
      <p:pic>
        <p:nvPicPr>
          <p:cNvPr id="5" name="Imagem 4">
            <a:extLst>
              <a:ext uri="{FF2B5EF4-FFF2-40B4-BE49-F238E27FC236}">
                <a16:creationId xmlns:a16="http://schemas.microsoft.com/office/drawing/2014/main" id="{9D58B5C5-B5B2-6A29-C08F-431F607CF978}"/>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441719" y="159197"/>
            <a:ext cx="3620440" cy="434452"/>
          </a:xfrm>
          <a:prstGeom prst="rect">
            <a:avLst/>
          </a:prstGeom>
        </p:spPr>
      </p:pic>
    </p:spTree>
    <p:extLst>
      <p:ext uri="{BB962C8B-B14F-4D97-AF65-F5344CB8AC3E}">
        <p14:creationId xmlns:p14="http://schemas.microsoft.com/office/powerpoint/2010/main" val="3608990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16" grpId="0"/>
      <p:bldP spid="17" grpId="0"/>
      <p:bldP spid="18" grpId="0"/>
      <p:bldP spid="19" grpId="0"/>
      <p:bldGraphic spid="7" grpId="0">
        <p:bldAsOne/>
      </p:bldGraphic>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F046A-DD0F-8B81-B73F-4FAAC8520EA5}"/>
              </a:ext>
            </a:extLst>
          </p:cNvPr>
          <p:cNvSpPr>
            <a:spLocks noGrp="1"/>
          </p:cNvSpPr>
          <p:nvPr>
            <p:ph type="title"/>
          </p:nvPr>
        </p:nvSpPr>
        <p:spPr>
          <a:xfrm>
            <a:off x="-2" y="0"/>
            <a:ext cx="7753351" cy="471587"/>
          </a:xfrm>
        </p:spPr>
        <p:txBody>
          <a:bodyPr>
            <a:noAutofit/>
          </a:bodyPr>
          <a:lstStyle/>
          <a:p>
            <a:r>
              <a:rPr lang="pt-BR" sz="1800" b="1" dirty="0"/>
              <a:t>Abrangência da Exigência da Comprovação da Certificação - Porte ISP</a:t>
            </a:r>
          </a:p>
        </p:txBody>
      </p:sp>
      <p:graphicFrame>
        <p:nvGraphicFramePr>
          <p:cNvPr id="5" name="Tabela 5">
            <a:extLst>
              <a:ext uri="{FF2B5EF4-FFF2-40B4-BE49-F238E27FC236}">
                <a16:creationId xmlns:a16="http://schemas.microsoft.com/office/drawing/2014/main" id="{CF96185B-A318-230E-148F-140B122BA67C}"/>
              </a:ext>
            </a:extLst>
          </p:cNvPr>
          <p:cNvGraphicFramePr>
            <a:graphicFrameLocks noGrp="1"/>
          </p:cNvGraphicFramePr>
          <p:nvPr>
            <p:extLst>
              <p:ext uri="{D42A27DB-BD31-4B8C-83A1-F6EECF244321}">
                <p14:modId xmlns:p14="http://schemas.microsoft.com/office/powerpoint/2010/main" val="4273071732"/>
              </p:ext>
            </p:extLst>
          </p:nvPr>
        </p:nvGraphicFramePr>
        <p:xfrm>
          <a:off x="507413" y="832758"/>
          <a:ext cx="11233248" cy="5868877"/>
        </p:xfrm>
        <a:graphic>
          <a:graphicData uri="http://schemas.openxmlformats.org/drawingml/2006/table">
            <a:tbl>
              <a:tblPr firstRow="1" bandRow="1">
                <a:tableStyleId>{7DF18680-E054-41AD-8BC1-D1AEF772440D}</a:tableStyleId>
              </a:tblPr>
              <a:tblGrid>
                <a:gridCol w="2808312">
                  <a:extLst>
                    <a:ext uri="{9D8B030D-6E8A-4147-A177-3AD203B41FA5}">
                      <a16:colId xmlns:a16="http://schemas.microsoft.com/office/drawing/2014/main" val="1960414483"/>
                    </a:ext>
                  </a:extLst>
                </a:gridCol>
                <a:gridCol w="2808312">
                  <a:extLst>
                    <a:ext uri="{9D8B030D-6E8A-4147-A177-3AD203B41FA5}">
                      <a16:colId xmlns:a16="http://schemas.microsoft.com/office/drawing/2014/main" val="1288925839"/>
                    </a:ext>
                  </a:extLst>
                </a:gridCol>
                <a:gridCol w="2808312">
                  <a:extLst>
                    <a:ext uri="{9D8B030D-6E8A-4147-A177-3AD203B41FA5}">
                      <a16:colId xmlns:a16="http://schemas.microsoft.com/office/drawing/2014/main" val="333479150"/>
                    </a:ext>
                  </a:extLst>
                </a:gridCol>
                <a:gridCol w="2808312">
                  <a:extLst>
                    <a:ext uri="{9D8B030D-6E8A-4147-A177-3AD203B41FA5}">
                      <a16:colId xmlns:a16="http://schemas.microsoft.com/office/drawing/2014/main" val="1245387452"/>
                    </a:ext>
                  </a:extLst>
                </a:gridCol>
              </a:tblGrid>
              <a:tr h="942712">
                <a:tc gridSpan="4">
                  <a:txBody>
                    <a:bodyPr/>
                    <a:lstStyle/>
                    <a:p>
                      <a:pPr algn="ctr"/>
                      <a:r>
                        <a:rPr lang="pt-BR" sz="2800" dirty="0">
                          <a:solidFill>
                            <a:schemeClr val="tx1"/>
                          </a:solidFill>
                        </a:rPr>
                        <a:t>GRADUAÇÃO NO NÍVEL DE CERTIFICAÇÃO – PORTE DO RPS NO ISP</a:t>
                      </a:r>
                    </a:p>
                  </a:txBody>
                  <a:tcPr anchor="ctr">
                    <a:blipFill>
                      <a:blip r:embed="rId2"/>
                      <a:tile tx="0" ty="0" sx="100000" sy="100000" flip="none" algn="tl"/>
                    </a:blipFill>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285414390"/>
                  </a:ext>
                </a:extLst>
              </a:tr>
              <a:tr h="1255853">
                <a:tc>
                  <a:txBody>
                    <a:bodyPr/>
                    <a:lstStyle/>
                    <a:p>
                      <a:pPr algn="ctr"/>
                      <a:r>
                        <a:rPr lang="pt-BR" sz="2800" dirty="0"/>
                        <a:t>PROFISSIONAIS</a:t>
                      </a:r>
                    </a:p>
                  </a:txBody>
                  <a:tcPr anchor="ctr">
                    <a:blipFill>
                      <a:blip r:embed="rId2"/>
                      <a:tile tx="0" ty="0" sx="100000" sy="100000" flip="none" algn="tl"/>
                    </a:blipFill>
                  </a:tcPr>
                </a:tc>
                <a:tc>
                  <a:txBody>
                    <a:bodyPr/>
                    <a:lstStyle/>
                    <a:p>
                      <a:pPr algn="ctr"/>
                      <a:r>
                        <a:rPr lang="pt-BR" sz="2800" dirty="0"/>
                        <a:t>PORTE ESPECIAL E GRANDE PORTE</a:t>
                      </a:r>
                    </a:p>
                  </a:txBody>
                  <a:tcPr anchor="ctr">
                    <a:blipFill>
                      <a:blip r:embed="rId2"/>
                      <a:tile tx="0" ty="0" sx="100000" sy="100000" flip="none" algn="tl"/>
                    </a:blipFill>
                  </a:tcPr>
                </a:tc>
                <a:tc>
                  <a:txBody>
                    <a:bodyPr/>
                    <a:lstStyle/>
                    <a:p>
                      <a:pPr algn="ctr"/>
                      <a:r>
                        <a:rPr lang="pt-BR" sz="2800" dirty="0"/>
                        <a:t>MÉDIO PORTE</a:t>
                      </a:r>
                    </a:p>
                  </a:txBody>
                  <a:tcPr anchor="ctr">
                    <a:blipFill>
                      <a:blip r:embed="rId2"/>
                      <a:tile tx="0" ty="0" sx="100000" sy="100000" flip="none" algn="tl"/>
                    </a:blipFill>
                  </a:tcPr>
                </a:tc>
                <a:tc>
                  <a:txBody>
                    <a:bodyPr/>
                    <a:lstStyle/>
                    <a:p>
                      <a:pPr algn="ctr"/>
                      <a:r>
                        <a:rPr lang="pt-BR" sz="2800" dirty="0"/>
                        <a:t>PEQUENO PORTE</a:t>
                      </a:r>
                    </a:p>
                  </a:txBody>
                  <a:tcPr anchor="ctr">
                    <a:blipFill>
                      <a:blip r:embed="rId2"/>
                      <a:tile tx="0" ty="0" sx="100000" sy="100000" flip="none" algn="tl"/>
                    </a:blipFill>
                  </a:tcPr>
                </a:tc>
                <a:extLst>
                  <a:ext uri="{0D108BD9-81ED-4DB2-BD59-A6C34878D82A}">
                    <a16:rowId xmlns:a16="http://schemas.microsoft.com/office/drawing/2014/main" val="3686634800"/>
                  </a:ext>
                </a:extLst>
              </a:tr>
              <a:tr h="2507520">
                <a:tc>
                  <a:txBody>
                    <a:bodyPr/>
                    <a:lstStyle/>
                    <a:p>
                      <a:pPr algn="ctr"/>
                      <a:r>
                        <a:rPr lang="pt-BR" sz="1800" dirty="0"/>
                        <a:t>Dirigentes da Unidade Gestora</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a:p>
                  </a:txBody>
                  <a:tcPr anchor="ctr">
                    <a:blipFill>
                      <a:blip r:embed="rId2"/>
                      <a:tile tx="0" ty="0" sx="100000" sy="100000" flip="none" algn="tl"/>
                    </a:blipFill>
                  </a:tcPr>
                </a:tc>
                <a:extLst>
                  <a:ext uri="{0D108BD9-81ED-4DB2-BD59-A6C34878D82A}">
                    <a16:rowId xmlns:a16="http://schemas.microsoft.com/office/drawing/2014/main" val="498269606"/>
                  </a:ext>
                </a:extLst>
              </a:tr>
              <a:tr h="1162792">
                <a:tc>
                  <a:txBody>
                    <a:bodyPr/>
                    <a:lstStyle/>
                    <a:p>
                      <a:pPr algn="ctr"/>
                      <a:r>
                        <a:rPr lang="pt-BR" sz="1800" dirty="0"/>
                        <a:t>Conselho Deliberativo</a:t>
                      </a:r>
                    </a:p>
                    <a:p>
                      <a:pPr algn="ctr"/>
                      <a:r>
                        <a:rPr lang="pt-BR" sz="1800" dirty="0"/>
                        <a:t>Conselho Fiscal</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1192409299"/>
                  </a:ext>
                </a:extLst>
              </a:tr>
            </a:tbl>
          </a:graphicData>
        </a:graphic>
      </p:graphicFrame>
      <p:sp>
        <p:nvSpPr>
          <p:cNvPr id="6" name="CaixaDeTexto 5">
            <a:extLst>
              <a:ext uri="{FF2B5EF4-FFF2-40B4-BE49-F238E27FC236}">
                <a16:creationId xmlns:a16="http://schemas.microsoft.com/office/drawing/2014/main" id="{88E36B35-C7AA-1751-10D6-3711BC698E93}"/>
              </a:ext>
            </a:extLst>
          </p:cNvPr>
          <p:cNvSpPr txBox="1"/>
          <p:nvPr/>
        </p:nvSpPr>
        <p:spPr>
          <a:xfrm>
            <a:off x="3319959" y="3585001"/>
            <a:ext cx="2808312" cy="1354217"/>
          </a:xfrm>
          <a:prstGeom prst="rect">
            <a:avLst/>
          </a:prstGeom>
          <a:noFill/>
        </p:spPr>
        <p:txBody>
          <a:bodyPr wrap="square" rtlCol="0">
            <a:spAutoFit/>
          </a:bodyPr>
          <a:lstStyle/>
          <a:p>
            <a:pPr algn="just"/>
            <a:r>
              <a:rPr lang="pt-BR" b="1" u="sng" dirty="0"/>
              <a:t>Avançada</a:t>
            </a:r>
            <a:r>
              <a:rPr lang="pt-BR" dirty="0"/>
              <a:t>: Dirigente máximo e 1 diretor</a:t>
            </a:r>
          </a:p>
          <a:p>
            <a:pPr algn="just"/>
            <a:endParaRPr lang="pt-BR" sz="1000" dirty="0"/>
          </a:p>
          <a:p>
            <a:pPr algn="just"/>
            <a:r>
              <a:rPr lang="pt-BR" b="1" u="sng" dirty="0"/>
              <a:t>Intermediária</a:t>
            </a:r>
            <a:r>
              <a:rPr lang="pt-BR" dirty="0"/>
              <a:t>:  maioria dos demais diretores</a:t>
            </a:r>
          </a:p>
        </p:txBody>
      </p:sp>
      <p:sp>
        <p:nvSpPr>
          <p:cNvPr id="8" name="CaixaDeTexto 7">
            <a:extLst>
              <a:ext uri="{FF2B5EF4-FFF2-40B4-BE49-F238E27FC236}">
                <a16:creationId xmlns:a16="http://schemas.microsoft.com/office/drawing/2014/main" id="{83DB317F-52EE-8D15-EC8C-DDCE4BD37395}"/>
              </a:ext>
            </a:extLst>
          </p:cNvPr>
          <p:cNvSpPr txBox="1"/>
          <p:nvPr/>
        </p:nvSpPr>
        <p:spPr>
          <a:xfrm>
            <a:off x="6123230" y="3530148"/>
            <a:ext cx="2808312" cy="1354217"/>
          </a:xfrm>
          <a:prstGeom prst="rect">
            <a:avLst/>
          </a:prstGeom>
          <a:noFill/>
        </p:spPr>
        <p:txBody>
          <a:bodyPr wrap="square" rtlCol="0">
            <a:spAutoFit/>
          </a:bodyPr>
          <a:lstStyle/>
          <a:p>
            <a:pPr algn="just"/>
            <a:r>
              <a:rPr lang="pt-BR" b="1" u="sng" dirty="0"/>
              <a:t>Intermediária</a:t>
            </a:r>
            <a:r>
              <a:rPr lang="pt-BR" dirty="0"/>
              <a:t>: Dirigente máximo e 1 diretor</a:t>
            </a:r>
          </a:p>
          <a:p>
            <a:pPr algn="just"/>
            <a:endParaRPr lang="pt-BR" sz="1000" dirty="0"/>
          </a:p>
          <a:p>
            <a:pPr algn="just"/>
            <a:r>
              <a:rPr lang="pt-BR" b="1" u="sng" dirty="0"/>
              <a:t>Básica</a:t>
            </a:r>
            <a:r>
              <a:rPr lang="pt-BR" dirty="0"/>
              <a:t>:  maioria dos demais diretores</a:t>
            </a:r>
          </a:p>
        </p:txBody>
      </p:sp>
      <p:sp>
        <p:nvSpPr>
          <p:cNvPr id="9" name="CaixaDeTexto 8">
            <a:extLst>
              <a:ext uri="{FF2B5EF4-FFF2-40B4-BE49-F238E27FC236}">
                <a16:creationId xmlns:a16="http://schemas.microsoft.com/office/drawing/2014/main" id="{BDB48E66-0D7E-36CF-B9C3-CDAD90D991B3}"/>
              </a:ext>
            </a:extLst>
          </p:cNvPr>
          <p:cNvSpPr txBox="1"/>
          <p:nvPr/>
        </p:nvSpPr>
        <p:spPr>
          <a:xfrm>
            <a:off x="8987123" y="3716367"/>
            <a:ext cx="2808312" cy="923330"/>
          </a:xfrm>
          <a:prstGeom prst="rect">
            <a:avLst/>
          </a:prstGeom>
          <a:noFill/>
        </p:spPr>
        <p:txBody>
          <a:bodyPr wrap="square" rtlCol="0">
            <a:spAutoFit/>
          </a:bodyPr>
          <a:lstStyle/>
          <a:p>
            <a:pPr algn="just"/>
            <a:r>
              <a:rPr lang="pt-BR" b="1" u="sng" dirty="0"/>
              <a:t>Básica</a:t>
            </a:r>
            <a:r>
              <a:rPr lang="pt-BR" dirty="0"/>
              <a:t>: Dirigente máximo e maioria dos demais membros da diretoria</a:t>
            </a:r>
          </a:p>
        </p:txBody>
      </p:sp>
      <p:sp>
        <p:nvSpPr>
          <p:cNvPr id="10" name="CaixaDeTexto 9">
            <a:extLst>
              <a:ext uri="{FF2B5EF4-FFF2-40B4-BE49-F238E27FC236}">
                <a16:creationId xmlns:a16="http://schemas.microsoft.com/office/drawing/2014/main" id="{C5AFD9D3-ACF7-45CC-67A1-F5B40FF47409}"/>
              </a:ext>
            </a:extLst>
          </p:cNvPr>
          <p:cNvSpPr txBox="1"/>
          <p:nvPr/>
        </p:nvSpPr>
        <p:spPr>
          <a:xfrm>
            <a:off x="3319959" y="5668599"/>
            <a:ext cx="2743200" cy="923330"/>
          </a:xfrm>
          <a:prstGeom prst="rect">
            <a:avLst/>
          </a:prstGeom>
          <a:noFill/>
        </p:spPr>
        <p:txBody>
          <a:bodyPr wrap="square" rtlCol="0">
            <a:spAutoFit/>
          </a:bodyPr>
          <a:lstStyle/>
          <a:p>
            <a:pPr algn="just"/>
            <a:r>
              <a:rPr lang="pt-BR" dirty="0"/>
              <a:t>Intermediária para a maioria dos titulares de cada colegiado</a:t>
            </a:r>
          </a:p>
        </p:txBody>
      </p:sp>
      <p:sp>
        <p:nvSpPr>
          <p:cNvPr id="12" name="CaixaDeTexto 11">
            <a:extLst>
              <a:ext uri="{FF2B5EF4-FFF2-40B4-BE49-F238E27FC236}">
                <a16:creationId xmlns:a16="http://schemas.microsoft.com/office/drawing/2014/main" id="{102D6640-887C-3DAC-2536-5A1B391ABCDF}"/>
              </a:ext>
            </a:extLst>
          </p:cNvPr>
          <p:cNvSpPr txBox="1"/>
          <p:nvPr/>
        </p:nvSpPr>
        <p:spPr>
          <a:xfrm>
            <a:off x="6188342" y="5742059"/>
            <a:ext cx="2743200" cy="646331"/>
          </a:xfrm>
          <a:prstGeom prst="rect">
            <a:avLst/>
          </a:prstGeom>
          <a:noFill/>
        </p:spPr>
        <p:txBody>
          <a:bodyPr wrap="square" rtlCol="0">
            <a:spAutoFit/>
          </a:bodyPr>
          <a:lstStyle/>
          <a:p>
            <a:pPr algn="just"/>
            <a:r>
              <a:rPr lang="pt-BR" dirty="0"/>
              <a:t>Básica para a maioria dos titulares de cada colegiado</a:t>
            </a:r>
          </a:p>
        </p:txBody>
      </p:sp>
      <p:sp>
        <p:nvSpPr>
          <p:cNvPr id="15" name="CaixaDeTexto 14">
            <a:extLst>
              <a:ext uri="{FF2B5EF4-FFF2-40B4-BE49-F238E27FC236}">
                <a16:creationId xmlns:a16="http://schemas.microsoft.com/office/drawing/2014/main" id="{FE77BEC8-91BC-EF3D-CB73-C4A848738181}"/>
              </a:ext>
            </a:extLst>
          </p:cNvPr>
          <p:cNvSpPr txBox="1"/>
          <p:nvPr/>
        </p:nvSpPr>
        <p:spPr>
          <a:xfrm>
            <a:off x="9014127" y="5668599"/>
            <a:ext cx="2743200" cy="646331"/>
          </a:xfrm>
          <a:prstGeom prst="rect">
            <a:avLst/>
          </a:prstGeom>
          <a:noFill/>
        </p:spPr>
        <p:txBody>
          <a:bodyPr wrap="square" rtlCol="0">
            <a:spAutoFit/>
          </a:bodyPr>
          <a:lstStyle/>
          <a:p>
            <a:pPr algn="just"/>
            <a:r>
              <a:rPr lang="pt-BR" dirty="0"/>
              <a:t>Básica para a maioria dos titulares de cada colegiado</a:t>
            </a:r>
          </a:p>
        </p:txBody>
      </p:sp>
      <p:pic>
        <p:nvPicPr>
          <p:cNvPr id="4" name="Imagem 3">
            <a:extLst>
              <a:ext uri="{FF2B5EF4-FFF2-40B4-BE49-F238E27FC236}">
                <a16:creationId xmlns:a16="http://schemas.microsoft.com/office/drawing/2014/main" id="{7D518ECF-6D30-19CB-7E78-E196217146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8660" y="285694"/>
            <a:ext cx="3620440" cy="434452"/>
          </a:xfrm>
          <a:prstGeom prst="rect">
            <a:avLst/>
          </a:prstGeom>
        </p:spPr>
      </p:pic>
    </p:spTree>
    <p:extLst>
      <p:ext uri="{BB962C8B-B14F-4D97-AF65-F5344CB8AC3E}">
        <p14:creationId xmlns:p14="http://schemas.microsoft.com/office/powerpoint/2010/main" val="2121004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F5070-90BB-DD9A-7100-59C6F520C3D9}"/>
              </a:ext>
            </a:extLst>
          </p:cNvPr>
          <p:cNvSpPr>
            <a:spLocks noGrp="1"/>
          </p:cNvSpPr>
          <p:nvPr>
            <p:ph type="title"/>
          </p:nvPr>
        </p:nvSpPr>
        <p:spPr>
          <a:xfrm>
            <a:off x="0" y="21892"/>
            <a:ext cx="9120336" cy="399579"/>
          </a:xfrm>
        </p:spPr>
        <p:txBody>
          <a:bodyPr>
            <a:normAutofit/>
          </a:bodyPr>
          <a:lstStyle/>
          <a:p>
            <a:r>
              <a:rPr lang="pt-BR" sz="1800" b="1" dirty="0"/>
              <a:t>Abrangência da Exigência da Comprovação da Certificação: Montante de Recursos</a:t>
            </a:r>
          </a:p>
        </p:txBody>
      </p:sp>
      <p:graphicFrame>
        <p:nvGraphicFramePr>
          <p:cNvPr id="4" name="Tabela 4">
            <a:extLst>
              <a:ext uri="{FF2B5EF4-FFF2-40B4-BE49-F238E27FC236}">
                <a16:creationId xmlns:a16="http://schemas.microsoft.com/office/drawing/2014/main" id="{997F61E8-29A4-54DC-C0B4-D010E4F27C1E}"/>
              </a:ext>
            </a:extLst>
          </p:cNvPr>
          <p:cNvGraphicFramePr>
            <a:graphicFrameLocks noGrp="1"/>
          </p:cNvGraphicFramePr>
          <p:nvPr>
            <p:extLst>
              <p:ext uri="{D42A27DB-BD31-4B8C-83A1-F6EECF244321}">
                <p14:modId xmlns:p14="http://schemas.microsoft.com/office/powerpoint/2010/main" val="3488631671"/>
              </p:ext>
            </p:extLst>
          </p:nvPr>
        </p:nvGraphicFramePr>
        <p:xfrm>
          <a:off x="174434" y="796754"/>
          <a:ext cx="11449272" cy="5926527"/>
        </p:xfrm>
        <a:graphic>
          <a:graphicData uri="http://schemas.openxmlformats.org/drawingml/2006/table">
            <a:tbl>
              <a:tblPr firstRow="1" bandRow="1">
                <a:tableStyleId>{7DF18680-E054-41AD-8BC1-D1AEF772440D}</a:tableStyleId>
              </a:tblPr>
              <a:tblGrid>
                <a:gridCol w="4536504">
                  <a:extLst>
                    <a:ext uri="{9D8B030D-6E8A-4147-A177-3AD203B41FA5}">
                      <a16:colId xmlns:a16="http://schemas.microsoft.com/office/drawing/2014/main" val="574442768"/>
                    </a:ext>
                  </a:extLst>
                </a:gridCol>
                <a:gridCol w="2232248">
                  <a:extLst>
                    <a:ext uri="{9D8B030D-6E8A-4147-A177-3AD203B41FA5}">
                      <a16:colId xmlns:a16="http://schemas.microsoft.com/office/drawing/2014/main" val="2495857405"/>
                    </a:ext>
                  </a:extLst>
                </a:gridCol>
                <a:gridCol w="4680520">
                  <a:extLst>
                    <a:ext uri="{9D8B030D-6E8A-4147-A177-3AD203B41FA5}">
                      <a16:colId xmlns:a16="http://schemas.microsoft.com/office/drawing/2014/main" val="2846885030"/>
                    </a:ext>
                  </a:extLst>
                </a:gridCol>
              </a:tblGrid>
              <a:tr h="729081">
                <a:tc gridSpan="3">
                  <a:txBody>
                    <a:bodyPr/>
                    <a:lstStyle/>
                    <a:p>
                      <a:pPr algn="ctr"/>
                      <a:r>
                        <a:rPr lang="pt-BR" sz="2800" dirty="0">
                          <a:solidFill>
                            <a:schemeClr val="tx1"/>
                          </a:solidFill>
                        </a:rPr>
                        <a:t>GRADUAÇÃO NO NÍVEL DE CERTIFICAÇÃO – MONTANTE DE RECURSOS </a:t>
                      </a:r>
                    </a:p>
                  </a:txBody>
                  <a:tcPr anchor="ctr">
                    <a:blipFill>
                      <a:blip r:embed="rId2"/>
                      <a:tile tx="0" ty="0" sx="100000" sy="100000" flip="none" algn="tl"/>
                    </a:blipFill>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314544959"/>
                  </a:ext>
                </a:extLst>
              </a:tr>
              <a:tr h="729081">
                <a:tc>
                  <a:txBody>
                    <a:bodyPr/>
                    <a:lstStyle/>
                    <a:p>
                      <a:pPr algn="ctr"/>
                      <a:r>
                        <a:rPr lang="pt-BR" sz="2400" dirty="0"/>
                        <a:t>RPPS CONFORME VOLUME DE RECURSOS</a:t>
                      </a:r>
                    </a:p>
                  </a:txBody>
                  <a:tcPr anchor="ctr">
                    <a:blipFill>
                      <a:blip r:embed="rId2"/>
                      <a:tile tx="0" ty="0" sx="100000" sy="100000" flip="none" algn="tl"/>
                    </a:blipFill>
                  </a:tcPr>
                </a:tc>
                <a:tc>
                  <a:txBody>
                    <a:bodyPr/>
                    <a:lstStyle/>
                    <a:p>
                      <a:pPr algn="ctr"/>
                      <a:r>
                        <a:rPr lang="pt-BR" sz="2400" dirty="0"/>
                        <a:t>GESTOR DE RECURSOS</a:t>
                      </a:r>
                    </a:p>
                  </a:txBody>
                  <a:tcPr anchor="ctr">
                    <a:blipFill>
                      <a:blip r:embed="rId2"/>
                      <a:tile tx="0" ty="0" sx="100000" sy="100000" flip="none" algn="tl"/>
                    </a:blipFill>
                  </a:tcPr>
                </a:tc>
                <a:tc>
                  <a:txBody>
                    <a:bodyPr/>
                    <a:lstStyle/>
                    <a:p>
                      <a:pPr algn="ctr"/>
                      <a:r>
                        <a:rPr lang="pt-BR" sz="2400" dirty="0"/>
                        <a:t>MEMBROS DO COMITÊ DE INVESTIMENTOS</a:t>
                      </a:r>
                    </a:p>
                  </a:txBody>
                  <a:tcPr anchor="ctr">
                    <a:blipFill>
                      <a:blip r:embed="rId2"/>
                      <a:tile tx="0" ty="0" sx="100000" sy="100000" flip="none" algn="tl"/>
                    </a:blipFill>
                  </a:tcPr>
                </a:tc>
                <a:extLst>
                  <a:ext uri="{0D108BD9-81ED-4DB2-BD59-A6C34878D82A}">
                    <a16:rowId xmlns:a16="http://schemas.microsoft.com/office/drawing/2014/main" val="3572314846"/>
                  </a:ext>
                </a:extLst>
              </a:tr>
              <a:tr h="729081">
                <a:tc>
                  <a:txBody>
                    <a:bodyPr/>
                    <a:lstStyle/>
                    <a:p>
                      <a:pPr algn="ctr"/>
                      <a:r>
                        <a:rPr lang="pt-BR" sz="1800" dirty="0"/>
                        <a:t>RPPS Investidor Profissional</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2090684954"/>
                  </a:ext>
                </a:extLst>
              </a:tr>
              <a:tr h="729081">
                <a:tc>
                  <a:txBody>
                    <a:bodyPr/>
                    <a:lstStyle/>
                    <a:p>
                      <a:pPr algn="ctr"/>
                      <a:r>
                        <a:rPr lang="pt-BR" sz="1800" dirty="0"/>
                        <a:t>RPPS Investidor Qualificado</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a:p>
                  </a:txBody>
                  <a:tcPr anchor="ctr">
                    <a:blipFill>
                      <a:blip r:embed="rId2"/>
                      <a:tile tx="0" ty="0" sx="100000" sy="100000" flip="none" algn="tl"/>
                    </a:blipFill>
                  </a:tcPr>
                </a:tc>
                <a:extLst>
                  <a:ext uri="{0D108BD9-81ED-4DB2-BD59-A6C34878D82A}">
                    <a16:rowId xmlns:a16="http://schemas.microsoft.com/office/drawing/2014/main" val="675048538"/>
                  </a:ext>
                </a:extLst>
              </a:tr>
              <a:tr h="729081">
                <a:tc>
                  <a:txBody>
                    <a:bodyPr/>
                    <a:lstStyle/>
                    <a:p>
                      <a:pPr algn="ctr"/>
                      <a:r>
                        <a:rPr lang="pt-BR" sz="1800" dirty="0"/>
                        <a:t>RPPS com recursos superiores a R$ 5 milhões e inferiores a R$ 10 milhões</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2280746849"/>
                  </a:ext>
                </a:extLst>
              </a:tr>
              <a:tr h="729081">
                <a:tc>
                  <a:txBody>
                    <a:bodyPr/>
                    <a:lstStyle/>
                    <a:p>
                      <a:pPr algn="ctr"/>
                      <a:r>
                        <a:rPr lang="pt-BR" sz="1800" dirty="0"/>
                        <a:t>RPPS com recursos iguais ou inferiores a R$ 5 milhões</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3944654699"/>
                  </a:ext>
                </a:extLst>
              </a:tr>
              <a:tr h="729081">
                <a:tc>
                  <a:txBody>
                    <a:bodyPr/>
                    <a:lstStyle/>
                    <a:p>
                      <a:pPr algn="ctr"/>
                      <a:r>
                        <a:rPr lang="pt-BR" sz="1800" dirty="0"/>
                        <a:t>RPPS com recursos iguais ou superiores a R$ 500 milhões, </a:t>
                      </a:r>
                      <a:r>
                        <a:rPr lang="pt-BR" sz="1800" u="sng" dirty="0"/>
                        <a:t>sem nível IV no Pró-Gestão</a:t>
                      </a:r>
                    </a:p>
                  </a:txBody>
                  <a:tcPr anchor="ctr">
                    <a:blipFill>
                      <a:blip r:embed="rId2"/>
                      <a:tile tx="0" ty="0" sx="100000" sy="100000" flip="none" algn="tl"/>
                    </a:blipFill>
                  </a:tcPr>
                </a:tc>
                <a:tc gridSpan="2">
                  <a:txBody>
                    <a:bodyPr/>
                    <a:lstStyle/>
                    <a:p>
                      <a:pPr algn="ctr"/>
                      <a:endParaRPr lang="pt-BR" dirty="0"/>
                    </a:p>
                  </a:txBody>
                  <a:tcPr anchor="ctr">
                    <a:blipFill>
                      <a:blip r:embed="rId2"/>
                      <a:tile tx="0" ty="0" sx="100000" sy="100000" flip="none" algn="tl"/>
                    </a:blipFill>
                  </a:tcPr>
                </a:tc>
                <a:tc hMerge="1">
                  <a:txBody>
                    <a:bodyPr/>
                    <a:lstStyle/>
                    <a:p>
                      <a:pPr algn="ctr"/>
                      <a:endParaRPr lang="pt-BR" dirty="0"/>
                    </a:p>
                  </a:txBody>
                  <a:tcPr anchor="ctr"/>
                </a:tc>
                <a:extLst>
                  <a:ext uri="{0D108BD9-81ED-4DB2-BD59-A6C34878D82A}">
                    <a16:rowId xmlns:a16="http://schemas.microsoft.com/office/drawing/2014/main" val="3093465278"/>
                  </a:ext>
                </a:extLst>
              </a:tr>
              <a:tr h="729081">
                <a:tc>
                  <a:txBody>
                    <a:bodyPr/>
                    <a:lstStyle/>
                    <a:p>
                      <a:pPr algn="ctr"/>
                      <a:r>
                        <a:rPr lang="pt-BR" sz="1800" dirty="0"/>
                        <a:t>RPPS com recursos iguais ou superiores R$ 10 milhões, </a:t>
                      </a:r>
                      <a:r>
                        <a:rPr lang="pt-BR" sz="1800" u="sng" dirty="0"/>
                        <a:t>sem certificação no Pró-Gestão </a:t>
                      </a:r>
                    </a:p>
                  </a:txBody>
                  <a:tcPr anchor="ctr">
                    <a:blipFill>
                      <a:blip r:embed="rId2"/>
                      <a:tile tx="0" ty="0" sx="100000" sy="100000" flip="none" algn="tl"/>
                    </a:blipFill>
                  </a:tcPr>
                </a:tc>
                <a:tc gridSpan="2">
                  <a:txBody>
                    <a:bodyPr/>
                    <a:lstStyle/>
                    <a:p>
                      <a:pPr algn="ctr"/>
                      <a:endParaRPr lang="pt-BR" dirty="0"/>
                    </a:p>
                  </a:txBody>
                  <a:tcPr anchor="ctr">
                    <a:blipFill>
                      <a:blip r:embed="rId2"/>
                      <a:tile tx="0" ty="0" sx="100000" sy="100000" flip="none" algn="tl"/>
                    </a:blipFill>
                  </a:tcPr>
                </a:tc>
                <a:tc hMerge="1">
                  <a:txBody>
                    <a:bodyPr/>
                    <a:lstStyle/>
                    <a:p>
                      <a:pPr algn="ctr"/>
                      <a:endParaRPr lang="pt-BR" dirty="0"/>
                    </a:p>
                  </a:txBody>
                  <a:tcPr anchor="ctr"/>
                </a:tc>
                <a:extLst>
                  <a:ext uri="{0D108BD9-81ED-4DB2-BD59-A6C34878D82A}">
                    <a16:rowId xmlns:a16="http://schemas.microsoft.com/office/drawing/2014/main" val="3152364418"/>
                  </a:ext>
                </a:extLst>
              </a:tr>
            </a:tbl>
          </a:graphicData>
        </a:graphic>
      </p:graphicFrame>
      <p:sp>
        <p:nvSpPr>
          <p:cNvPr id="15" name="CaixaDeTexto 14">
            <a:extLst>
              <a:ext uri="{FF2B5EF4-FFF2-40B4-BE49-F238E27FC236}">
                <a16:creationId xmlns:a16="http://schemas.microsoft.com/office/drawing/2014/main" id="{98A21C20-049D-BDFA-234C-51FAB90EE4A2}"/>
              </a:ext>
            </a:extLst>
          </p:cNvPr>
          <p:cNvSpPr txBox="1"/>
          <p:nvPr/>
        </p:nvSpPr>
        <p:spPr>
          <a:xfrm>
            <a:off x="4704486" y="2520772"/>
            <a:ext cx="2232248" cy="382199"/>
          </a:xfrm>
          <a:prstGeom prst="rect">
            <a:avLst/>
          </a:prstGeom>
          <a:noFill/>
        </p:spPr>
        <p:txBody>
          <a:bodyPr wrap="square" rtlCol="0">
            <a:spAutoFit/>
          </a:bodyPr>
          <a:lstStyle/>
          <a:p>
            <a:pPr algn="ctr"/>
            <a:r>
              <a:rPr lang="pt-BR" dirty="0"/>
              <a:t>Avançada</a:t>
            </a:r>
          </a:p>
        </p:txBody>
      </p:sp>
      <p:sp>
        <p:nvSpPr>
          <p:cNvPr id="16" name="CaixaDeTexto 15">
            <a:extLst>
              <a:ext uri="{FF2B5EF4-FFF2-40B4-BE49-F238E27FC236}">
                <a16:creationId xmlns:a16="http://schemas.microsoft.com/office/drawing/2014/main" id="{0FD2B82A-D850-C299-2D6E-208BD25C438D}"/>
              </a:ext>
            </a:extLst>
          </p:cNvPr>
          <p:cNvSpPr txBox="1"/>
          <p:nvPr/>
        </p:nvSpPr>
        <p:spPr>
          <a:xfrm>
            <a:off x="4760148" y="3237900"/>
            <a:ext cx="2232248" cy="382199"/>
          </a:xfrm>
          <a:prstGeom prst="rect">
            <a:avLst/>
          </a:prstGeom>
          <a:noFill/>
        </p:spPr>
        <p:txBody>
          <a:bodyPr wrap="square" rtlCol="0">
            <a:spAutoFit/>
          </a:bodyPr>
          <a:lstStyle/>
          <a:p>
            <a:pPr algn="ctr"/>
            <a:r>
              <a:rPr lang="pt-BR" dirty="0"/>
              <a:t>Intermediária</a:t>
            </a:r>
          </a:p>
        </p:txBody>
      </p:sp>
      <p:sp>
        <p:nvSpPr>
          <p:cNvPr id="17" name="CaixaDeTexto 16">
            <a:extLst>
              <a:ext uri="{FF2B5EF4-FFF2-40B4-BE49-F238E27FC236}">
                <a16:creationId xmlns:a16="http://schemas.microsoft.com/office/drawing/2014/main" id="{63BD951B-AF10-9118-41D4-BFBB54FDE02E}"/>
              </a:ext>
            </a:extLst>
          </p:cNvPr>
          <p:cNvSpPr txBox="1"/>
          <p:nvPr/>
        </p:nvSpPr>
        <p:spPr>
          <a:xfrm>
            <a:off x="4742336" y="3952292"/>
            <a:ext cx="2232248" cy="382199"/>
          </a:xfrm>
          <a:prstGeom prst="rect">
            <a:avLst/>
          </a:prstGeom>
          <a:noFill/>
        </p:spPr>
        <p:txBody>
          <a:bodyPr wrap="square" rtlCol="0">
            <a:spAutoFit/>
          </a:bodyPr>
          <a:lstStyle/>
          <a:p>
            <a:pPr algn="ctr"/>
            <a:r>
              <a:rPr lang="pt-BR" dirty="0"/>
              <a:t>Básica</a:t>
            </a:r>
          </a:p>
        </p:txBody>
      </p:sp>
      <p:sp>
        <p:nvSpPr>
          <p:cNvPr id="18" name="CaixaDeTexto 17">
            <a:extLst>
              <a:ext uri="{FF2B5EF4-FFF2-40B4-BE49-F238E27FC236}">
                <a16:creationId xmlns:a16="http://schemas.microsoft.com/office/drawing/2014/main" id="{E36A744B-A7D8-8EB6-EF84-CF82304A1E23}"/>
              </a:ext>
            </a:extLst>
          </p:cNvPr>
          <p:cNvSpPr txBox="1"/>
          <p:nvPr/>
        </p:nvSpPr>
        <p:spPr>
          <a:xfrm>
            <a:off x="4772076" y="4700379"/>
            <a:ext cx="2232248" cy="382199"/>
          </a:xfrm>
          <a:prstGeom prst="rect">
            <a:avLst/>
          </a:prstGeom>
          <a:noFill/>
        </p:spPr>
        <p:txBody>
          <a:bodyPr wrap="square" rtlCol="0">
            <a:spAutoFit/>
          </a:bodyPr>
          <a:lstStyle/>
          <a:p>
            <a:pPr algn="ctr"/>
            <a:r>
              <a:rPr lang="pt-BR" dirty="0"/>
              <a:t>Básica</a:t>
            </a:r>
          </a:p>
        </p:txBody>
      </p:sp>
      <p:sp>
        <p:nvSpPr>
          <p:cNvPr id="19" name="CaixaDeTexto 18">
            <a:extLst>
              <a:ext uri="{FF2B5EF4-FFF2-40B4-BE49-F238E27FC236}">
                <a16:creationId xmlns:a16="http://schemas.microsoft.com/office/drawing/2014/main" id="{A51AF973-8944-CF5F-BEB6-8AD3424A1A1C}"/>
              </a:ext>
            </a:extLst>
          </p:cNvPr>
          <p:cNvSpPr txBox="1"/>
          <p:nvPr/>
        </p:nvSpPr>
        <p:spPr>
          <a:xfrm>
            <a:off x="7005385" y="2388707"/>
            <a:ext cx="4680520" cy="646331"/>
          </a:xfrm>
          <a:prstGeom prst="rect">
            <a:avLst/>
          </a:prstGeom>
          <a:noFill/>
        </p:spPr>
        <p:txBody>
          <a:bodyPr wrap="square" rtlCol="0">
            <a:spAutoFit/>
          </a:bodyPr>
          <a:lstStyle/>
          <a:p>
            <a:pPr algn="ctr"/>
            <a:r>
              <a:rPr lang="pt-BR" dirty="0"/>
              <a:t>Avançada: 1 membro</a:t>
            </a:r>
          </a:p>
          <a:p>
            <a:pPr algn="ctr"/>
            <a:r>
              <a:rPr lang="pt-BR" dirty="0"/>
              <a:t>Intermediária: demais membros titulares</a:t>
            </a:r>
          </a:p>
        </p:txBody>
      </p:sp>
      <p:sp>
        <p:nvSpPr>
          <p:cNvPr id="20" name="CaixaDeTexto 19">
            <a:extLst>
              <a:ext uri="{FF2B5EF4-FFF2-40B4-BE49-F238E27FC236}">
                <a16:creationId xmlns:a16="http://schemas.microsoft.com/office/drawing/2014/main" id="{79A85771-3FE7-374F-BC7B-0C0B18F82E4E}"/>
              </a:ext>
            </a:extLst>
          </p:cNvPr>
          <p:cNvSpPr txBox="1"/>
          <p:nvPr/>
        </p:nvSpPr>
        <p:spPr>
          <a:xfrm>
            <a:off x="7040559" y="3099192"/>
            <a:ext cx="4680520" cy="646331"/>
          </a:xfrm>
          <a:prstGeom prst="rect">
            <a:avLst/>
          </a:prstGeom>
          <a:noFill/>
        </p:spPr>
        <p:txBody>
          <a:bodyPr wrap="square" rtlCol="0">
            <a:spAutoFit/>
          </a:bodyPr>
          <a:lstStyle/>
          <a:p>
            <a:pPr algn="ctr"/>
            <a:r>
              <a:rPr lang="pt-BR" dirty="0"/>
              <a:t>Intermediária: 1 membro</a:t>
            </a:r>
          </a:p>
          <a:p>
            <a:pPr algn="ctr"/>
            <a:r>
              <a:rPr lang="pt-BR" dirty="0"/>
              <a:t>Básica: demais membros titulares</a:t>
            </a:r>
          </a:p>
        </p:txBody>
      </p:sp>
      <p:sp>
        <p:nvSpPr>
          <p:cNvPr id="21" name="CaixaDeTexto 20">
            <a:extLst>
              <a:ext uri="{FF2B5EF4-FFF2-40B4-BE49-F238E27FC236}">
                <a16:creationId xmlns:a16="http://schemas.microsoft.com/office/drawing/2014/main" id="{A39A565F-085B-36C9-A0B2-84EE60A54DF7}"/>
              </a:ext>
            </a:extLst>
          </p:cNvPr>
          <p:cNvSpPr txBox="1"/>
          <p:nvPr/>
        </p:nvSpPr>
        <p:spPr>
          <a:xfrm>
            <a:off x="7004324" y="3995180"/>
            <a:ext cx="4680520" cy="369332"/>
          </a:xfrm>
          <a:prstGeom prst="rect">
            <a:avLst/>
          </a:prstGeom>
          <a:noFill/>
        </p:spPr>
        <p:txBody>
          <a:bodyPr wrap="square" rtlCol="0">
            <a:spAutoFit/>
          </a:bodyPr>
          <a:lstStyle/>
          <a:p>
            <a:pPr algn="ctr"/>
            <a:r>
              <a:rPr lang="pt-BR" dirty="0"/>
              <a:t>Básica para os membros titulares</a:t>
            </a:r>
          </a:p>
        </p:txBody>
      </p:sp>
      <p:sp>
        <p:nvSpPr>
          <p:cNvPr id="22" name="CaixaDeTexto 21">
            <a:extLst>
              <a:ext uri="{FF2B5EF4-FFF2-40B4-BE49-F238E27FC236}">
                <a16:creationId xmlns:a16="http://schemas.microsoft.com/office/drawing/2014/main" id="{14F86CBA-88F2-3ED8-3655-042F1079ECBE}"/>
              </a:ext>
            </a:extLst>
          </p:cNvPr>
          <p:cNvSpPr txBox="1"/>
          <p:nvPr/>
        </p:nvSpPr>
        <p:spPr>
          <a:xfrm>
            <a:off x="6949775" y="4555970"/>
            <a:ext cx="4680520" cy="646331"/>
          </a:xfrm>
          <a:prstGeom prst="rect">
            <a:avLst/>
          </a:prstGeom>
          <a:noFill/>
        </p:spPr>
        <p:txBody>
          <a:bodyPr wrap="square" rtlCol="0">
            <a:spAutoFit/>
          </a:bodyPr>
          <a:lstStyle/>
          <a:p>
            <a:pPr algn="ctr"/>
            <a:r>
              <a:rPr lang="pt-BR" dirty="0"/>
              <a:t>Constituição facultativa, conforme art. 280 da Portaria MTP nº 1.467/2022</a:t>
            </a:r>
          </a:p>
        </p:txBody>
      </p:sp>
      <p:sp>
        <p:nvSpPr>
          <p:cNvPr id="23" name="CaixaDeTexto 22">
            <a:extLst>
              <a:ext uri="{FF2B5EF4-FFF2-40B4-BE49-F238E27FC236}">
                <a16:creationId xmlns:a16="http://schemas.microsoft.com/office/drawing/2014/main" id="{552CF02E-820E-3D56-53E5-8463B48E8546}"/>
              </a:ext>
            </a:extLst>
          </p:cNvPr>
          <p:cNvSpPr txBox="1"/>
          <p:nvPr/>
        </p:nvSpPr>
        <p:spPr>
          <a:xfrm>
            <a:off x="4575737" y="5456720"/>
            <a:ext cx="6912768" cy="369332"/>
          </a:xfrm>
          <a:prstGeom prst="rect">
            <a:avLst/>
          </a:prstGeom>
          <a:noFill/>
        </p:spPr>
        <p:txBody>
          <a:bodyPr wrap="square" rtlCol="0">
            <a:spAutoFit/>
          </a:bodyPr>
          <a:lstStyle/>
          <a:p>
            <a:pPr algn="ctr"/>
            <a:r>
              <a:rPr lang="pt-BR" dirty="0"/>
              <a:t>Idem para Investidor Profissional</a:t>
            </a:r>
          </a:p>
        </p:txBody>
      </p:sp>
      <p:sp>
        <p:nvSpPr>
          <p:cNvPr id="24" name="CaixaDeTexto 23">
            <a:extLst>
              <a:ext uri="{FF2B5EF4-FFF2-40B4-BE49-F238E27FC236}">
                <a16:creationId xmlns:a16="http://schemas.microsoft.com/office/drawing/2014/main" id="{D2C95AFE-6165-F3DB-5A78-F5A5C055739E}"/>
              </a:ext>
            </a:extLst>
          </p:cNvPr>
          <p:cNvSpPr txBox="1"/>
          <p:nvPr/>
        </p:nvSpPr>
        <p:spPr>
          <a:xfrm>
            <a:off x="4575833" y="6206158"/>
            <a:ext cx="6912768" cy="369332"/>
          </a:xfrm>
          <a:prstGeom prst="rect">
            <a:avLst/>
          </a:prstGeom>
          <a:noFill/>
        </p:spPr>
        <p:txBody>
          <a:bodyPr wrap="square" rtlCol="0">
            <a:spAutoFit/>
          </a:bodyPr>
          <a:lstStyle/>
          <a:p>
            <a:pPr algn="ctr"/>
            <a:r>
              <a:rPr lang="pt-BR" dirty="0"/>
              <a:t>Idem para Investidor Qualificado</a:t>
            </a:r>
          </a:p>
        </p:txBody>
      </p:sp>
      <p:pic>
        <p:nvPicPr>
          <p:cNvPr id="5" name="Imagem 4">
            <a:extLst>
              <a:ext uri="{FF2B5EF4-FFF2-40B4-BE49-F238E27FC236}">
                <a16:creationId xmlns:a16="http://schemas.microsoft.com/office/drawing/2014/main" id="{C62DCDAA-C806-B83B-6FE8-8215919F1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8660" y="285694"/>
            <a:ext cx="3620440" cy="434452"/>
          </a:xfrm>
          <a:prstGeom prst="rect">
            <a:avLst/>
          </a:prstGeom>
        </p:spPr>
      </p:pic>
    </p:spTree>
    <p:extLst>
      <p:ext uri="{BB962C8B-B14F-4D97-AF65-F5344CB8AC3E}">
        <p14:creationId xmlns:p14="http://schemas.microsoft.com/office/powerpoint/2010/main" val="1395052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93050-B811-41E4-5C33-379A45AC481A}"/>
              </a:ext>
            </a:extLst>
          </p:cNvPr>
          <p:cNvSpPr>
            <a:spLocks noGrp="1"/>
          </p:cNvSpPr>
          <p:nvPr>
            <p:ph type="title"/>
          </p:nvPr>
        </p:nvSpPr>
        <p:spPr>
          <a:xfrm>
            <a:off x="2665" y="0"/>
            <a:ext cx="6902960" cy="399579"/>
          </a:xfrm>
        </p:spPr>
        <p:txBody>
          <a:bodyPr>
            <a:normAutofit/>
          </a:bodyPr>
          <a:lstStyle/>
          <a:p>
            <a:r>
              <a:rPr lang="pt-BR" sz="1800" b="1" dirty="0"/>
              <a:t>Prazos para Comprovação da Certificação Profissional</a:t>
            </a:r>
          </a:p>
        </p:txBody>
      </p:sp>
      <p:graphicFrame>
        <p:nvGraphicFramePr>
          <p:cNvPr id="5" name="Tabela 5">
            <a:extLst>
              <a:ext uri="{FF2B5EF4-FFF2-40B4-BE49-F238E27FC236}">
                <a16:creationId xmlns:a16="http://schemas.microsoft.com/office/drawing/2014/main" id="{56CD695A-0F13-78B3-5CD7-D35119695F6F}"/>
              </a:ext>
            </a:extLst>
          </p:cNvPr>
          <p:cNvGraphicFramePr>
            <a:graphicFrameLocks noGrp="1"/>
          </p:cNvGraphicFramePr>
          <p:nvPr>
            <p:extLst>
              <p:ext uri="{D42A27DB-BD31-4B8C-83A1-F6EECF244321}">
                <p14:modId xmlns:p14="http://schemas.microsoft.com/office/powerpoint/2010/main" val="2275099891"/>
              </p:ext>
            </p:extLst>
          </p:nvPr>
        </p:nvGraphicFramePr>
        <p:xfrm>
          <a:off x="335359" y="1079524"/>
          <a:ext cx="11521281" cy="5129825"/>
        </p:xfrm>
        <a:graphic>
          <a:graphicData uri="http://schemas.openxmlformats.org/drawingml/2006/table">
            <a:tbl>
              <a:tblPr firstRow="1" bandRow="1">
                <a:tableStyleId>{7DF18680-E054-41AD-8BC1-D1AEF772440D}</a:tableStyleId>
              </a:tblPr>
              <a:tblGrid>
                <a:gridCol w="3840427">
                  <a:extLst>
                    <a:ext uri="{9D8B030D-6E8A-4147-A177-3AD203B41FA5}">
                      <a16:colId xmlns:a16="http://schemas.microsoft.com/office/drawing/2014/main" val="2390102395"/>
                    </a:ext>
                  </a:extLst>
                </a:gridCol>
                <a:gridCol w="3840427">
                  <a:extLst>
                    <a:ext uri="{9D8B030D-6E8A-4147-A177-3AD203B41FA5}">
                      <a16:colId xmlns:a16="http://schemas.microsoft.com/office/drawing/2014/main" val="1539232424"/>
                    </a:ext>
                  </a:extLst>
                </a:gridCol>
                <a:gridCol w="3840427">
                  <a:extLst>
                    <a:ext uri="{9D8B030D-6E8A-4147-A177-3AD203B41FA5}">
                      <a16:colId xmlns:a16="http://schemas.microsoft.com/office/drawing/2014/main" val="1890291231"/>
                    </a:ext>
                  </a:extLst>
                </a:gridCol>
              </a:tblGrid>
              <a:tr h="734248">
                <a:tc gridSpan="3">
                  <a:txBody>
                    <a:bodyPr/>
                    <a:lstStyle/>
                    <a:p>
                      <a:pPr algn="ctr"/>
                      <a:r>
                        <a:rPr lang="pt-BR" sz="2600" dirty="0">
                          <a:solidFill>
                            <a:schemeClr val="tx1"/>
                          </a:solidFill>
                        </a:rPr>
                        <a:t>PRAZOS PARA COMPROVAÇÃO DA CERTIFICAÇÃO DE DIRIGENTES E CONSELHEIROS</a:t>
                      </a:r>
                    </a:p>
                  </a:txBody>
                  <a:tcPr anchor="ctr">
                    <a:blipFill>
                      <a:blip r:embed="rId2"/>
                      <a:tile tx="0" ty="0" sx="100000" sy="100000" flip="none" algn="tl"/>
                    </a:blipFill>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117836143"/>
                  </a:ext>
                </a:extLst>
              </a:tr>
              <a:tr h="734248">
                <a:tc>
                  <a:txBody>
                    <a:bodyPr/>
                    <a:lstStyle/>
                    <a:p>
                      <a:pPr algn="ctr"/>
                      <a:r>
                        <a:rPr lang="pt-BR" sz="2400" dirty="0"/>
                        <a:t>PROFISSIONAIS</a:t>
                      </a:r>
                    </a:p>
                  </a:txBody>
                  <a:tcPr anchor="ctr">
                    <a:blipFill>
                      <a:blip r:embed="rId2"/>
                      <a:tile tx="0" ty="0" sx="100000" sy="100000" flip="none" algn="tl"/>
                    </a:blipFill>
                  </a:tcPr>
                </a:tc>
                <a:tc>
                  <a:txBody>
                    <a:bodyPr/>
                    <a:lstStyle/>
                    <a:p>
                      <a:pPr algn="ctr"/>
                      <a:r>
                        <a:rPr lang="pt-BR" sz="2400" dirty="0"/>
                        <a:t>OBRIGADOS A COMPROVAR</a:t>
                      </a:r>
                    </a:p>
                  </a:txBody>
                  <a:tcPr anchor="ctr">
                    <a:blipFill>
                      <a:blip r:embed="rId2"/>
                      <a:tile tx="0" ty="0" sx="100000" sy="100000" flip="none" algn="tl"/>
                    </a:blipFill>
                  </a:tcPr>
                </a:tc>
                <a:tc>
                  <a:txBody>
                    <a:bodyPr/>
                    <a:lstStyle/>
                    <a:p>
                      <a:pPr algn="ctr"/>
                      <a:r>
                        <a:rPr lang="pt-BR" sz="2400" dirty="0"/>
                        <a:t>PRAZOS PARA COMPROVAR</a:t>
                      </a:r>
                    </a:p>
                  </a:txBody>
                  <a:tcPr anchor="ctr">
                    <a:blipFill>
                      <a:blip r:embed="rId2"/>
                      <a:tile tx="0" ty="0" sx="100000" sy="100000" flip="none" algn="tl"/>
                    </a:blipFill>
                  </a:tcPr>
                </a:tc>
                <a:extLst>
                  <a:ext uri="{0D108BD9-81ED-4DB2-BD59-A6C34878D82A}">
                    <a16:rowId xmlns:a16="http://schemas.microsoft.com/office/drawing/2014/main" val="3914688342"/>
                  </a:ext>
                </a:extLst>
              </a:tr>
              <a:tr h="734248">
                <a:tc>
                  <a:txBody>
                    <a:bodyPr/>
                    <a:lstStyle/>
                    <a:p>
                      <a:pPr algn="ctr"/>
                      <a:r>
                        <a:rPr lang="pt-BR" sz="1800" dirty="0"/>
                        <a:t>Dirigentes</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120801169"/>
                  </a:ext>
                </a:extLst>
              </a:tr>
              <a:tr h="734248">
                <a:tc>
                  <a:txBody>
                    <a:bodyPr/>
                    <a:lstStyle/>
                    <a:p>
                      <a:pPr algn="ctr"/>
                      <a:r>
                        <a:rPr lang="pt-BR" sz="1800" dirty="0"/>
                        <a:t>Conselho Deliberativo</a:t>
                      </a:r>
                    </a:p>
                    <a:p>
                      <a:pPr algn="ctr"/>
                      <a:r>
                        <a:rPr lang="pt-BR" sz="1800" dirty="0"/>
                        <a:t>Conselho Fiscal</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1494808069"/>
                  </a:ext>
                </a:extLst>
              </a:tr>
              <a:tr h="1004113">
                <a:tc>
                  <a:txBody>
                    <a:bodyPr/>
                    <a:lstStyle/>
                    <a:p>
                      <a:pPr algn="ctr"/>
                      <a:r>
                        <a:rPr lang="pt-BR" sz="1800" dirty="0"/>
                        <a:t>Gestor dos Recursos</a:t>
                      </a:r>
                    </a:p>
                    <a:p>
                      <a:pPr algn="ctr"/>
                      <a:r>
                        <a:rPr lang="pt-BR" sz="1800" dirty="0"/>
                        <a:t>Comitê de Investimentos</a:t>
                      </a:r>
                    </a:p>
                    <a:p>
                      <a:pPr algn="ctr"/>
                      <a:r>
                        <a:rPr lang="pt-BR" sz="1800" dirty="0"/>
                        <a:t>(Recursos superiores a R$ 5 milhões)</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762418085"/>
                  </a:ext>
                </a:extLst>
              </a:tr>
              <a:tr h="1171465">
                <a:tc>
                  <a:txBody>
                    <a:bodyPr/>
                    <a:lstStyle/>
                    <a:p>
                      <a:pPr algn="ctr"/>
                      <a:r>
                        <a:rPr lang="pt-BR" sz="1800" dirty="0"/>
                        <a:t>Gestor dos Recursos</a:t>
                      </a:r>
                    </a:p>
                    <a:p>
                      <a:pPr algn="ctr"/>
                      <a:r>
                        <a:rPr lang="pt-BR" sz="1800" dirty="0"/>
                        <a:t>Comitê de Investimentos</a:t>
                      </a:r>
                    </a:p>
                    <a:p>
                      <a:pPr algn="ctr"/>
                      <a:r>
                        <a:rPr lang="pt-BR" sz="1800" dirty="0"/>
                        <a:t>(Recursos iguais ou inferiores a R$ 5 milhões)</a:t>
                      </a:r>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tc>
                  <a:txBody>
                    <a:bodyPr/>
                    <a:lstStyle/>
                    <a:p>
                      <a:pPr algn="ctr"/>
                      <a:endParaRPr lang="pt-BR" dirty="0"/>
                    </a:p>
                  </a:txBody>
                  <a:tcPr anchor="ctr">
                    <a:blipFill>
                      <a:blip r:embed="rId2"/>
                      <a:tile tx="0" ty="0" sx="100000" sy="100000" flip="none" algn="tl"/>
                    </a:blipFill>
                  </a:tcPr>
                </a:tc>
                <a:extLst>
                  <a:ext uri="{0D108BD9-81ED-4DB2-BD59-A6C34878D82A}">
                    <a16:rowId xmlns:a16="http://schemas.microsoft.com/office/drawing/2014/main" val="2055634818"/>
                  </a:ext>
                </a:extLst>
              </a:tr>
            </a:tbl>
          </a:graphicData>
        </a:graphic>
      </p:graphicFrame>
      <p:sp>
        <p:nvSpPr>
          <p:cNvPr id="6" name="CaixaDeTexto 5">
            <a:extLst>
              <a:ext uri="{FF2B5EF4-FFF2-40B4-BE49-F238E27FC236}">
                <a16:creationId xmlns:a16="http://schemas.microsoft.com/office/drawing/2014/main" id="{BCD016B1-5DF5-0C94-BEB5-8C38C96F4CF1}"/>
              </a:ext>
            </a:extLst>
          </p:cNvPr>
          <p:cNvSpPr txBox="1"/>
          <p:nvPr/>
        </p:nvSpPr>
        <p:spPr>
          <a:xfrm>
            <a:off x="4093691" y="2528567"/>
            <a:ext cx="3816424" cy="646331"/>
          </a:xfrm>
          <a:prstGeom prst="rect">
            <a:avLst/>
          </a:prstGeom>
          <a:noFill/>
        </p:spPr>
        <p:txBody>
          <a:bodyPr wrap="square" rtlCol="0">
            <a:spAutoFit/>
          </a:bodyPr>
          <a:lstStyle/>
          <a:p>
            <a:pPr algn="ctr"/>
            <a:r>
              <a:rPr lang="pt-BR" dirty="0"/>
              <a:t>Dirigente máximo</a:t>
            </a:r>
          </a:p>
          <a:p>
            <a:pPr algn="ctr"/>
            <a:r>
              <a:rPr lang="pt-BR" dirty="0"/>
              <a:t>Maioria dos demais membros</a:t>
            </a:r>
          </a:p>
        </p:txBody>
      </p:sp>
      <p:sp>
        <p:nvSpPr>
          <p:cNvPr id="7" name="CaixaDeTexto 6">
            <a:extLst>
              <a:ext uri="{FF2B5EF4-FFF2-40B4-BE49-F238E27FC236}">
                <a16:creationId xmlns:a16="http://schemas.microsoft.com/office/drawing/2014/main" id="{86436E4D-25F9-B24A-849C-9C551A602E7F}"/>
              </a:ext>
            </a:extLst>
          </p:cNvPr>
          <p:cNvSpPr txBox="1"/>
          <p:nvPr/>
        </p:nvSpPr>
        <p:spPr>
          <a:xfrm>
            <a:off x="4241793" y="3504595"/>
            <a:ext cx="3816424" cy="369332"/>
          </a:xfrm>
          <a:prstGeom prst="rect">
            <a:avLst/>
          </a:prstGeom>
          <a:noFill/>
        </p:spPr>
        <p:txBody>
          <a:bodyPr wrap="square" rtlCol="0">
            <a:spAutoFit/>
          </a:bodyPr>
          <a:lstStyle/>
          <a:p>
            <a:pPr algn="ctr"/>
            <a:r>
              <a:rPr lang="pt-BR" dirty="0"/>
              <a:t>Maioria dos membros titulares</a:t>
            </a:r>
          </a:p>
        </p:txBody>
      </p:sp>
      <p:sp>
        <p:nvSpPr>
          <p:cNvPr id="8" name="CaixaDeTexto 7">
            <a:extLst>
              <a:ext uri="{FF2B5EF4-FFF2-40B4-BE49-F238E27FC236}">
                <a16:creationId xmlns:a16="http://schemas.microsoft.com/office/drawing/2014/main" id="{CF9DF97F-43D2-712F-F74B-74AE096EEDA6}"/>
              </a:ext>
            </a:extLst>
          </p:cNvPr>
          <p:cNvSpPr txBox="1"/>
          <p:nvPr/>
        </p:nvSpPr>
        <p:spPr>
          <a:xfrm>
            <a:off x="4187788" y="4203624"/>
            <a:ext cx="3780420" cy="646331"/>
          </a:xfrm>
          <a:prstGeom prst="rect">
            <a:avLst/>
          </a:prstGeom>
          <a:noFill/>
        </p:spPr>
        <p:txBody>
          <a:bodyPr wrap="square" rtlCol="0">
            <a:spAutoFit/>
          </a:bodyPr>
          <a:lstStyle/>
          <a:p>
            <a:pPr algn="ctr"/>
            <a:r>
              <a:rPr lang="pt-BR" dirty="0"/>
              <a:t>Gestor dos Recursos</a:t>
            </a:r>
          </a:p>
          <a:p>
            <a:pPr algn="ctr"/>
            <a:r>
              <a:rPr lang="pt-BR" dirty="0"/>
              <a:t>Todos os membros do Comitê</a:t>
            </a:r>
          </a:p>
        </p:txBody>
      </p:sp>
      <p:sp>
        <p:nvSpPr>
          <p:cNvPr id="9" name="CaixaDeTexto 8">
            <a:extLst>
              <a:ext uri="{FF2B5EF4-FFF2-40B4-BE49-F238E27FC236}">
                <a16:creationId xmlns:a16="http://schemas.microsoft.com/office/drawing/2014/main" id="{A1DB4331-32D5-5196-63F8-E05BBC6927A5}"/>
              </a:ext>
            </a:extLst>
          </p:cNvPr>
          <p:cNvSpPr txBox="1"/>
          <p:nvPr/>
        </p:nvSpPr>
        <p:spPr>
          <a:xfrm>
            <a:off x="4241793" y="5409144"/>
            <a:ext cx="3780420" cy="369332"/>
          </a:xfrm>
          <a:prstGeom prst="rect">
            <a:avLst/>
          </a:prstGeom>
          <a:noFill/>
        </p:spPr>
        <p:txBody>
          <a:bodyPr wrap="square" rtlCol="0">
            <a:spAutoFit/>
          </a:bodyPr>
          <a:lstStyle/>
          <a:p>
            <a:pPr algn="ctr"/>
            <a:r>
              <a:rPr lang="pt-BR" dirty="0"/>
              <a:t>Gestor dos Recursos</a:t>
            </a:r>
          </a:p>
        </p:txBody>
      </p:sp>
      <p:sp>
        <p:nvSpPr>
          <p:cNvPr id="11" name="CaixaDeTexto 10">
            <a:extLst>
              <a:ext uri="{FF2B5EF4-FFF2-40B4-BE49-F238E27FC236}">
                <a16:creationId xmlns:a16="http://schemas.microsoft.com/office/drawing/2014/main" id="{7A8296CF-54B8-5FDC-6D8C-1D29C4F68686}"/>
              </a:ext>
            </a:extLst>
          </p:cNvPr>
          <p:cNvSpPr txBox="1"/>
          <p:nvPr/>
        </p:nvSpPr>
        <p:spPr>
          <a:xfrm>
            <a:off x="7991645" y="2633077"/>
            <a:ext cx="3913563" cy="630942"/>
          </a:xfrm>
          <a:prstGeom prst="rect">
            <a:avLst/>
          </a:prstGeom>
          <a:noFill/>
        </p:spPr>
        <p:txBody>
          <a:bodyPr wrap="square" rtlCol="0">
            <a:spAutoFit/>
          </a:bodyPr>
          <a:lstStyle/>
          <a:p>
            <a:pPr algn="ctr"/>
            <a:r>
              <a:rPr lang="pt-BR" sz="1750" b="1" u="sng" dirty="0"/>
              <a:t>Verificação anual</a:t>
            </a:r>
            <a:r>
              <a:rPr lang="pt-BR" sz="1750" dirty="0"/>
              <a:t> a partir de 31/07/2024 e nos anos seguintes em 31/07</a:t>
            </a:r>
          </a:p>
        </p:txBody>
      </p:sp>
      <p:sp>
        <p:nvSpPr>
          <p:cNvPr id="12" name="CaixaDeTexto 11">
            <a:extLst>
              <a:ext uri="{FF2B5EF4-FFF2-40B4-BE49-F238E27FC236}">
                <a16:creationId xmlns:a16="http://schemas.microsoft.com/office/drawing/2014/main" id="{7F9ACB9E-4EE3-49AD-9A6C-FC3BEF218812}"/>
              </a:ext>
            </a:extLst>
          </p:cNvPr>
          <p:cNvSpPr txBox="1"/>
          <p:nvPr/>
        </p:nvSpPr>
        <p:spPr>
          <a:xfrm>
            <a:off x="7991645" y="3345247"/>
            <a:ext cx="3913563" cy="630942"/>
          </a:xfrm>
          <a:prstGeom prst="rect">
            <a:avLst/>
          </a:prstGeom>
          <a:noFill/>
        </p:spPr>
        <p:txBody>
          <a:bodyPr wrap="square" rtlCol="0">
            <a:spAutoFit/>
          </a:bodyPr>
          <a:lstStyle/>
          <a:p>
            <a:pPr algn="ctr"/>
            <a:r>
              <a:rPr lang="pt-BR" sz="1750" b="1" u="sng" dirty="0"/>
              <a:t>Verificação anual</a:t>
            </a:r>
            <a:r>
              <a:rPr lang="pt-BR" sz="1750" dirty="0"/>
              <a:t> a partir de 31/07/2024 e nos anos seguintes em 31/07</a:t>
            </a:r>
          </a:p>
        </p:txBody>
      </p:sp>
      <p:sp>
        <p:nvSpPr>
          <p:cNvPr id="13" name="CaixaDeTexto 12">
            <a:extLst>
              <a:ext uri="{FF2B5EF4-FFF2-40B4-BE49-F238E27FC236}">
                <a16:creationId xmlns:a16="http://schemas.microsoft.com/office/drawing/2014/main" id="{76038650-B4E8-36E3-FEFD-5F04701390C8}"/>
              </a:ext>
            </a:extLst>
          </p:cNvPr>
          <p:cNvSpPr txBox="1"/>
          <p:nvPr/>
        </p:nvSpPr>
        <p:spPr>
          <a:xfrm>
            <a:off x="8040215" y="4255783"/>
            <a:ext cx="3816424" cy="646331"/>
          </a:xfrm>
          <a:prstGeom prst="rect">
            <a:avLst/>
          </a:prstGeom>
          <a:noFill/>
        </p:spPr>
        <p:txBody>
          <a:bodyPr wrap="square" rtlCol="0">
            <a:spAutoFit/>
          </a:bodyPr>
          <a:lstStyle/>
          <a:p>
            <a:pPr algn="ctr"/>
            <a:r>
              <a:rPr lang="pt-BR" b="1" u="sng" dirty="0"/>
              <a:t>Verificação prévia</a:t>
            </a:r>
            <a:r>
              <a:rPr lang="pt-BR" dirty="0"/>
              <a:t> a partir de 31/07/2024</a:t>
            </a:r>
          </a:p>
        </p:txBody>
      </p:sp>
      <p:sp>
        <p:nvSpPr>
          <p:cNvPr id="14" name="CaixaDeTexto 13">
            <a:extLst>
              <a:ext uri="{FF2B5EF4-FFF2-40B4-BE49-F238E27FC236}">
                <a16:creationId xmlns:a16="http://schemas.microsoft.com/office/drawing/2014/main" id="{41364684-06B8-2CCE-C4C7-96E199563519}"/>
              </a:ext>
            </a:extLst>
          </p:cNvPr>
          <p:cNvSpPr txBox="1"/>
          <p:nvPr/>
        </p:nvSpPr>
        <p:spPr>
          <a:xfrm>
            <a:off x="8070952" y="5322149"/>
            <a:ext cx="3816424" cy="646331"/>
          </a:xfrm>
          <a:prstGeom prst="rect">
            <a:avLst/>
          </a:prstGeom>
          <a:noFill/>
        </p:spPr>
        <p:txBody>
          <a:bodyPr wrap="square" rtlCol="0">
            <a:spAutoFit/>
          </a:bodyPr>
          <a:lstStyle/>
          <a:p>
            <a:pPr algn="ctr"/>
            <a:r>
              <a:rPr lang="pt-BR" b="1" u="sng" dirty="0"/>
              <a:t>Verificação prévia</a:t>
            </a:r>
            <a:r>
              <a:rPr lang="pt-BR" dirty="0"/>
              <a:t> a partir de 31/07/2024</a:t>
            </a:r>
          </a:p>
        </p:txBody>
      </p:sp>
    </p:spTree>
    <p:extLst>
      <p:ext uri="{BB962C8B-B14F-4D97-AF65-F5344CB8AC3E}">
        <p14:creationId xmlns:p14="http://schemas.microsoft.com/office/powerpoint/2010/main" val="2809817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21F60-A3FF-B35A-B101-B9F563A4E6DB}"/>
            </a:ext>
          </a:extLst>
        </p:cNvPr>
        <p:cNvGrpSpPr/>
        <p:nvPr/>
      </p:nvGrpSpPr>
      <p:grpSpPr>
        <a:xfrm>
          <a:off x="0" y="0"/>
          <a:ext cx="0" cy="0"/>
          <a:chOff x="0" y="0"/>
          <a:chExt cx="0" cy="0"/>
        </a:xfrm>
      </p:grpSpPr>
      <p:pic>
        <p:nvPicPr>
          <p:cNvPr id="6" name="Imagem 5">
            <a:extLst>
              <a:ext uri="{FF2B5EF4-FFF2-40B4-BE49-F238E27FC236}">
                <a16:creationId xmlns:a16="http://schemas.microsoft.com/office/drawing/2014/main" id="{32F9CD23-31BE-CDC4-4D76-C2ECCEA46A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77967" y="304790"/>
            <a:ext cx="2715330" cy="325839"/>
          </a:xfrm>
          <a:prstGeom prst="rect">
            <a:avLst/>
          </a:prstGeom>
        </p:spPr>
      </p:pic>
      <p:graphicFrame>
        <p:nvGraphicFramePr>
          <p:cNvPr id="7" name="Diagrama 6">
            <a:extLst>
              <a:ext uri="{FF2B5EF4-FFF2-40B4-BE49-F238E27FC236}">
                <a16:creationId xmlns:a16="http://schemas.microsoft.com/office/drawing/2014/main" id="{A31FB86E-EBFE-F103-1A57-7089E4905556}"/>
              </a:ext>
            </a:extLst>
          </p:cNvPr>
          <p:cNvGraphicFramePr/>
          <p:nvPr>
            <p:extLst>
              <p:ext uri="{D42A27DB-BD31-4B8C-83A1-F6EECF244321}">
                <p14:modId xmlns:p14="http://schemas.microsoft.com/office/powerpoint/2010/main" val="1597936596"/>
              </p:ext>
            </p:extLst>
          </p:nvPr>
        </p:nvGraphicFramePr>
        <p:xfrm>
          <a:off x="1418997" y="232435"/>
          <a:ext cx="10274300" cy="6489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a:extLst>
              <a:ext uri="{FF2B5EF4-FFF2-40B4-BE49-F238E27FC236}">
                <a16:creationId xmlns:a16="http://schemas.microsoft.com/office/drawing/2014/main" id="{6E9FE04F-B9C9-217E-D05B-E0F1B15EB845}"/>
              </a:ext>
            </a:extLst>
          </p:cNvPr>
          <p:cNvSpPr txBox="1"/>
          <p:nvPr/>
        </p:nvSpPr>
        <p:spPr>
          <a:xfrm>
            <a:off x="3382645" y="2415932"/>
            <a:ext cx="8190230" cy="646331"/>
          </a:xfrm>
          <a:prstGeom prst="rect">
            <a:avLst/>
          </a:prstGeom>
          <a:noFill/>
        </p:spPr>
        <p:txBody>
          <a:bodyPr wrap="square" rtlCol="0">
            <a:spAutoFit/>
          </a:bodyPr>
          <a:lstStyle/>
          <a:p>
            <a:pPr algn="just"/>
            <a:r>
              <a:rPr lang="pt-BR" sz="1800" dirty="0"/>
              <a:t>No ato da inscrição, o candidato concorda em ter os dados da sua certificação publicados no portal da Previdência</a:t>
            </a:r>
          </a:p>
        </p:txBody>
      </p:sp>
      <p:sp>
        <p:nvSpPr>
          <p:cNvPr id="10" name="CaixaDeTexto 9">
            <a:extLst>
              <a:ext uri="{FF2B5EF4-FFF2-40B4-BE49-F238E27FC236}">
                <a16:creationId xmlns:a16="http://schemas.microsoft.com/office/drawing/2014/main" id="{C86666FE-2171-EB8A-E963-7D532B8A56EE}"/>
              </a:ext>
            </a:extLst>
          </p:cNvPr>
          <p:cNvSpPr txBox="1"/>
          <p:nvPr/>
        </p:nvSpPr>
        <p:spPr>
          <a:xfrm>
            <a:off x="3382645" y="3947597"/>
            <a:ext cx="8190230" cy="646331"/>
          </a:xfrm>
          <a:prstGeom prst="rect">
            <a:avLst/>
          </a:prstGeom>
          <a:noFill/>
        </p:spPr>
        <p:txBody>
          <a:bodyPr wrap="square" rtlCol="0">
            <a:spAutoFit/>
          </a:bodyPr>
          <a:lstStyle/>
          <a:p>
            <a:pPr algn="just"/>
            <a:r>
              <a:rPr lang="pt-BR" sz="1800" dirty="0"/>
              <a:t>Serão aceitos os cursos realizados no exterior </a:t>
            </a:r>
            <a:r>
              <a:rPr lang="pt-BR" sz="1800" b="1" u="sng" dirty="0"/>
              <a:t>devidamente registrados no Brasil</a:t>
            </a:r>
            <a:r>
              <a:rPr lang="pt-BR" sz="1800" dirty="0"/>
              <a:t>, para composição do exame por prova, títulos e experiência, assim como para o PQC</a:t>
            </a:r>
          </a:p>
        </p:txBody>
      </p:sp>
      <p:sp>
        <p:nvSpPr>
          <p:cNvPr id="11" name="CaixaDeTexto 10">
            <a:extLst>
              <a:ext uri="{FF2B5EF4-FFF2-40B4-BE49-F238E27FC236}">
                <a16:creationId xmlns:a16="http://schemas.microsoft.com/office/drawing/2014/main" id="{F2B2FDD8-F6C1-87C3-FFF6-DD02AF88C0FD}"/>
              </a:ext>
            </a:extLst>
          </p:cNvPr>
          <p:cNvSpPr txBox="1"/>
          <p:nvPr/>
        </p:nvSpPr>
        <p:spPr>
          <a:xfrm>
            <a:off x="2783205" y="5300019"/>
            <a:ext cx="8676005" cy="923330"/>
          </a:xfrm>
          <a:prstGeom prst="rect">
            <a:avLst/>
          </a:prstGeom>
          <a:noFill/>
        </p:spPr>
        <p:txBody>
          <a:bodyPr wrap="square" rtlCol="0">
            <a:spAutoFit/>
          </a:bodyPr>
          <a:lstStyle/>
          <a:p>
            <a:pPr algn="just"/>
            <a:r>
              <a:rPr lang="pt-BR" sz="1800" dirty="0"/>
              <a:t>A certificação de dirigentes da UG ou de investimentos, </a:t>
            </a:r>
            <a:r>
              <a:rPr lang="pt-BR" sz="1800" b="1" u="sng" dirty="0"/>
              <a:t>no nível básico</a:t>
            </a:r>
            <a:r>
              <a:rPr lang="pt-BR" sz="1800" dirty="0"/>
              <a:t>, poderá ser utilizada nas funções de membros dos conselhos deliberativo e fiscal, seja no nível básico ou intermediário. </a:t>
            </a:r>
          </a:p>
        </p:txBody>
      </p:sp>
      <p:sp>
        <p:nvSpPr>
          <p:cNvPr id="12" name="CaixaDeTexto 11">
            <a:extLst>
              <a:ext uri="{FF2B5EF4-FFF2-40B4-BE49-F238E27FC236}">
                <a16:creationId xmlns:a16="http://schemas.microsoft.com/office/drawing/2014/main" id="{6B6822E4-7DA6-CF82-45BA-EF0C14EE307B}"/>
              </a:ext>
            </a:extLst>
          </p:cNvPr>
          <p:cNvSpPr txBox="1"/>
          <p:nvPr/>
        </p:nvSpPr>
        <p:spPr>
          <a:xfrm>
            <a:off x="2801620" y="931500"/>
            <a:ext cx="8771255" cy="646331"/>
          </a:xfrm>
          <a:prstGeom prst="rect">
            <a:avLst/>
          </a:prstGeom>
          <a:noFill/>
        </p:spPr>
        <p:txBody>
          <a:bodyPr wrap="square" rtlCol="0">
            <a:spAutoFit/>
          </a:bodyPr>
          <a:lstStyle/>
          <a:p>
            <a:pPr algn="just"/>
            <a:r>
              <a:rPr lang="pt-BR" sz="1800" b="1" u="sng" dirty="0"/>
              <a:t>Vigência em 01/02/2024</a:t>
            </a:r>
            <a:r>
              <a:rPr lang="pt-BR" sz="1800" dirty="0"/>
              <a:t>: as certificadoras têm 60 dias para adequar o conteúdo programático à nova versão, portanto, as provas realizadas a partir de 01/04/2024</a:t>
            </a:r>
          </a:p>
        </p:txBody>
      </p:sp>
      <p:sp>
        <p:nvSpPr>
          <p:cNvPr id="13" name="CaixaDeTexto 12">
            <a:extLst>
              <a:ext uri="{FF2B5EF4-FFF2-40B4-BE49-F238E27FC236}">
                <a16:creationId xmlns:a16="http://schemas.microsoft.com/office/drawing/2014/main" id="{2DB13DD8-277A-052B-E716-F01179D35CD7}"/>
              </a:ext>
            </a:extLst>
          </p:cNvPr>
          <p:cNvSpPr txBox="1"/>
          <p:nvPr/>
        </p:nvSpPr>
        <p:spPr>
          <a:xfrm>
            <a:off x="76199" y="0"/>
            <a:ext cx="8010526" cy="369332"/>
          </a:xfrm>
          <a:prstGeom prst="rect">
            <a:avLst/>
          </a:prstGeom>
          <a:noFill/>
        </p:spPr>
        <p:txBody>
          <a:bodyPr wrap="square" rtlCol="0">
            <a:spAutoFit/>
          </a:bodyPr>
          <a:lstStyle/>
          <a:p>
            <a:r>
              <a:rPr lang="pt-BR" b="1" dirty="0"/>
              <a:t> O que temos de novo na versão 1.3 do Manual da Certificação Profissional?</a:t>
            </a:r>
          </a:p>
        </p:txBody>
      </p:sp>
      <p:sp>
        <p:nvSpPr>
          <p:cNvPr id="14" name="CaixaDeTexto 13">
            <a:extLst>
              <a:ext uri="{FF2B5EF4-FFF2-40B4-BE49-F238E27FC236}">
                <a16:creationId xmlns:a16="http://schemas.microsoft.com/office/drawing/2014/main" id="{A9955EBF-652E-7B45-75B7-D86827426687}"/>
              </a:ext>
            </a:extLst>
          </p:cNvPr>
          <p:cNvSpPr txBox="1"/>
          <p:nvPr/>
        </p:nvSpPr>
        <p:spPr>
          <a:xfrm rot="20089410">
            <a:off x="-162046" y="2906889"/>
            <a:ext cx="2556247" cy="1200329"/>
          </a:xfrm>
          <a:prstGeom prst="rect">
            <a:avLst/>
          </a:prstGeom>
          <a:noFill/>
        </p:spPr>
        <p:txBody>
          <a:bodyPr wrap="square" rtlCol="0">
            <a:spAutoFit/>
          </a:bodyPr>
          <a:lstStyle/>
          <a:p>
            <a:pPr algn="ctr"/>
            <a:r>
              <a:rPr lang="pt-BR" sz="3600" b="1" dirty="0"/>
              <a:t>Novidades Relevantes</a:t>
            </a:r>
          </a:p>
        </p:txBody>
      </p:sp>
    </p:spTree>
    <p:extLst>
      <p:ext uri="{BB962C8B-B14F-4D97-AF65-F5344CB8AC3E}">
        <p14:creationId xmlns:p14="http://schemas.microsoft.com/office/powerpoint/2010/main" val="68855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D7BF5-EC7D-0857-099F-663BD2E6BCE5}"/>
            </a:ext>
          </a:extLst>
        </p:cNvPr>
        <p:cNvGrpSpPr/>
        <p:nvPr/>
      </p:nvGrpSpPr>
      <p:grpSpPr>
        <a:xfrm>
          <a:off x="0" y="0"/>
          <a:ext cx="0" cy="0"/>
          <a:chOff x="0" y="0"/>
          <a:chExt cx="0" cy="0"/>
        </a:xfrm>
      </p:grpSpPr>
      <p:pic>
        <p:nvPicPr>
          <p:cNvPr id="6" name="Imagem 5">
            <a:extLst>
              <a:ext uri="{FF2B5EF4-FFF2-40B4-BE49-F238E27FC236}">
                <a16:creationId xmlns:a16="http://schemas.microsoft.com/office/drawing/2014/main" id="{AD300EC4-952D-B451-60FB-9ABA95F323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77967" y="304790"/>
            <a:ext cx="2715330" cy="325839"/>
          </a:xfrm>
          <a:prstGeom prst="rect">
            <a:avLst/>
          </a:prstGeom>
        </p:spPr>
      </p:pic>
      <p:graphicFrame>
        <p:nvGraphicFramePr>
          <p:cNvPr id="7" name="Diagrama 6">
            <a:extLst>
              <a:ext uri="{FF2B5EF4-FFF2-40B4-BE49-F238E27FC236}">
                <a16:creationId xmlns:a16="http://schemas.microsoft.com/office/drawing/2014/main" id="{DF7BDD3A-5484-76B4-5532-4246728B3C16}"/>
              </a:ext>
            </a:extLst>
          </p:cNvPr>
          <p:cNvGraphicFramePr/>
          <p:nvPr>
            <p:extLst>
              <p:ext uri="{D42A27DB-BD31-4B8C-83A1-F6EECF244321}">
                <p14:modId xmlns:p14="http://schemas.microsoft.com/office/powerpoint/2010/main" val="1380937418"/>
              </p:ext>
            </p:extLst>
          </p:nvPr>
        </p:nvGraphicFramePr>
        <p:xfrm>
          <a:off x="1418996" y="232435"/>
          <a:ext cx="10601553" cy="6489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aixaDeTexto 12">
            <a:extLst>
              <a:ext uri="{FF2B5EF4-FFF2-40B4-BE49-F238E27FC236}">
                <a16:creationId xmlns:a16="http://schemas.microsoft.com/office/drawing/2014/main" id="{0BA140C8-3912-4144-4BE2-ED27515A3779}"/>
              </a:ext>
            </a:extLst>
          </p:cNvPr>
          <p:cNvSpPr txBox="1"/>
          <p:nvPr/>
        </p:nvSpPr>
        <p:spPr>
          <a:xfrm>
            <a:off x="76199" y="0"/>
            <a:ext cx="7629526" cy="369332"/>
          </a:xfrm>
          <a:prstGeom prst="rect">
            <a:avLst/>
          </a:prstGeom>
          <a:noFill/>
        </p:spPr>
        <p:txBody>
          <a:bodyPr wrap="square" rtlCol="0">
            <a:spAutoFit/>
          </a:bodyPr>
          <a:lstStyle/>
          <a:p>
            <a:r>
              <a:rPr lang="pt-BR" b="1" dirty="0"/>
              <a:t> O que temos de novo na versão 1.3 do Manual da Certificação Profissional?</a:t>
            </a:r>
          </a:p>
        </p:txBody>
      </p:sp>
      <p:sp>
        <p:nvSpPr>
          <p:cNvPr id="14" name="CaixaDeTexto 13">
            <a:extLst>
              <a:ext uri="{FF2B5EF4-FFF2-40B4-BE49-F238E27FC236}">
                <a16:creationId xmlns:a16="http://schemas.microsoft.com/office/drawing/2014/main" id="{CFACF10F-EAB7-C443-2135-CC0D8E9D2F32}"/>
              </a:ext>
            </a:extLst>
          </p:cNvPr>
          <p:cNvSpPr txBox="1"/>
          <p:nvPr/>
        </p:nvSpPr>
        <p:spPr>
          <a:xfrm rot="20089410">
            <a:off x="-162046" y="2906889"/>
            <a:ext cx="2556247" cy="1200329"/>
          </a:xfrm>
          <a:prstGeom prst="rect">
            <a:avLst/>
          </a:prstGeom>
          <a:noFill/>
        </p:spPr>
        <p:txBody>
          <a:bodyPr wrap="square" rtlCol="0">
            <a:spAutoFit/>
          </a:bodyPr>
          <a:lstStyle/>
          <a:p>
            <a:pPr algn="ctr"/>
            <a:r>
              <a:rPr lang="pt-BR" sz="3600" b="1" dirty="0"/>
              <a:t>Novidades Relevantes</a:t>
            </a:r>
          </a:p>
        </p:txBody>
      </p:sp>
      <p:sp>
        <p:nvSpPr>
          <p:cNvPr id="4" name="CaixaDeTexto 3">
            <a:extLst>
              <a:ext uri="{FF2B5EF4-FFF2-40B4-BE49-F238E27FC236}">
                <a16:creationId xmlns:a16="http://schemas.microsoft.com/office/drawing/2014/main" id="{A7C7FF97-9636-0CE9-9EAE-8BE33959CC34}"/>
              </a:ext>
            </a:extLst>
          </p:cNvPr>
          <p:cNvSpPr txBox="1"/>
          <p:nvPr/>
        </p:nvSpPr>
        <p:spPr>
          <a:xfrm>
            <a:off x="2725420" y="887395"/>
            <a:ext cx="9190354" cy="646331"/>
          </a:xfrm>
          <a:prstGeom prst="rect">
            <a:avLst/>
          </a:prstGeom>
          <a:noFill/>
        </p:spPr>
        <p:txBody>
          <a:bodyPr wrap="square" rtlCol="0">
            <a:spAutoFit/>
          </a:bodyPr>
          <a:lstStyle/>
          <a:p>
            <a:pPr algn="just"/>
            <a:r>
              <a:rPr lang="pt-BR" sz="1800" dirty="0"/>
              <a:t>Incluída a mesma pontuação para membros do </a:t>
            </a:r>
            <a:r>
              <a:rPr lang="pt-BR" sz="1800" b="1" u="sng" dirty="0"/>
              <a:t>Comitê de Investimento</a:t>
            </a:r>
            <a:r>
              <a:rPr lang="pt-BR" sz="1800" dirty="0"/>
              <a:t>, conselhos e dirigentes no exame por provas, títulos e experiência </a:t>
            </a:r>
          </a:p>
        </p:txBody>
      </p:sp>
      <p:sp>
        <p:nvSpPr>
          <p:cNvPr id="5" name="CaixaDeTexto 4">
            <a:extLst>
              <a:ext uri="{FF2B5EF4-FFF2-40B4-BE49-F238E27FC236}">
                <a16:creationId xmlns:a16="http://schemas.microsoft.com/office/drawing/2014/main" id="{62DA3035-6AC2-92AD-1C1D-28B00C64E000}"/>
              </a:ext>
            </a:extLst>
          </p:cNvPr>
          <p:cNvSpPr txBox="1"/>
          <p:nvPr/>
        </p:nvSpPr>
        <p:spPr>
          <a:xfrm>
            <a:off x="3287395" y="1951672"/>
            <a:ext cx="8628379" cy="1477328"/>
          </a:xfrm>
          <a:prstGeom prst="rect">
            <a:avLst/>
          </a:prstGeom>
          <a:noFill/>
        </p:spPr>
        <p:txBody>
          <a:bodyPr wrap="square" rtlCol="0">
            <a:spAutoFit/>
          </a:bodyPr>
          <a:lstStyle/>
          <a:p>
            <a:pPr algn="just"/>
            <a:r>
              <a:rPr lang="pt-BR" dirty="0"/>
              <a:t>Dispensa de certificação de membro do conselho </a:t>
            </a:r>
            <a:r>
              <a:rPr lang="pt-BR" b="1" u="sng" dirty="0"/>
              <a:t>deliberativo</a:t>
            </a:r>
            <a:r>
              <a:rPr lang="pt-BR" dirty="0"/>
              <a:t>, quando houver previsão em lei de composição em que a representação dos Poderes Executivo, Legislativo ou Judiciário, TC, PGJ, PG e DP ou das Secretarias seja realizada, exclusivamente, pelo titular de cargo público, detentor da autoridade máxima do respectivo Poder, Órgão e Secretaria (</a:t>
            </a:r>
            <a:r>
              <a:rPr lang="pt-BR" b="1" dirty="0">
                <a:solidFill>
                  <a:srgbClr val="000000"/>
                </a:solidFill>
                <a:latin typeface="Calibri" panose="020F0502020204030204" pitchFamily="34" charset="0"/>
              </a:rPr>
              <a:t>maioria dos demais membros deverá estar certificada)</a:t>
            </a:r>
            <a:endParaRPr lang="pt-BR" dirty="0"/>
          </a:p>
        </p:txBody>
      </p:sp>
      <p:sp>
        <p:nvSpPr>
          <p:cNvPr id="8" name="CaixaDeTexto 7">
            <a:extLst>
              <a:ext uri="{FF2B5EF4-FFF2-40B4-BE49-F238E27FC236}">
                <a16:creationId xmlns:a16="http://schemas.microsoft.com/office/drawing/2014/main" id="{961123EB-52EB-2B7D-896C-0730CEB96293}"/>
              </a:ext>
            </a:extLst>
          </p:cNvPr>
          <p:cNvSpPr txBox="1"/>
          <p:nvPr/>
        </p:nvSpPr>
        <p:spPr>
          <a:xfrm>
            <a:off x="3287395" y="3858622"/>
            <a:ext cx="8628380" cy="369332"/>
          </a:xfrm>
          <a:prstGeom prst="rect">
            <a:avLst/>
          </a:prstGeom>
          <a:noFill/>
        </p:spPr>
        <p:txBody>
          <a:bodyPr wrap="square" rtlCol="0">
            <a:spAutoFit/>
          </a:bodyPr>
          <a:lstStyle/>
          <a:p>
            <a:pPr algn="just"/>
            <a:r>
              <a:rPr lang="pt-BR" sz="1800" dirty="0"/>
              <a:t>O Conteúdo geral foi simplificado com a exclusão de vários itens visando a sua melhoria</a:t>
            </a:r>
          </a:p>
        </p:txBody>
      </p:sp>
      <p:sp>
        <p:nvSpPr>
          <p:cNvPr id="15" name="CaixaDeTexto 14">
            <a:extLst>
              <a:ext uri="{FF2B5EF4-FFF2-40B4-BE49-F238E27FC236}">
                <a16:creationId xmlns:a16="http://schemas.microsoft.com/office/drawing/2014/main" id="{E1E4B15B-BEDC-B0A5-BE9F-87BD000999D4}"/>
              </a:ext>
            </a:extLst>
          </p:cNvPr>
          <p:cNvSpPr txBox="1"/>
          <p:nvPr/>
        </p:nvSpPr>
        <p:spPr>
          <a:xfrm>
            <a:off x="2801619" y="4850621"/>
            <a:ext cx="9114155" cy="1754326"/>
          </a:xfrm>
          <a:prstGeom prst="rect">
            <a:avLst/>
          </a:prstGeom>
          <a:noFill/>
        </p:spPr>
        <p:txBody>
          <a:bodyPr wrap="square" rtlCol="0">
            <a:spAutoFit/>
          </a:bodyPr>
          <a:lstStyle/>
          <a:p>
            <a:pPr algn="just"/>
            <a:r>
              <a:rPr lang="pt-BR" sz="1800" b="1" u="sng" dirty="0"/>
              <a:t>Investimentos</a:t>
            </a:r>
            <a:r>
              <a:rPr lang="pt-BR" sz="1800" dirty="0"/>
              <a:t>: considerando que a RCVM nº 175/2022 revogou diversas normas relacionadas ao mercado de capitais, com impactos que resultarão em alterações na Resolução CMN nº 4.963/2021 e na Portaria MTP nº 1.467/2022, foram revisados e adaptados os conteúdos programáticos relacionados aos investimentos dos RPPS. Com as futuras alterações da Resolução CMN e Portaria MTP, serão realizadas revisões mais substanciais no conteúdo programático</a:t>
            </a:r>
          </a:p>
        </p:txBody>
      </p:sp>
    </p:spTree>
    <p:extLst>
      <p:ext uri="{BB962C8B-B14F-4D97-AF65-F5344CB8AC3E}">
        <p14:creationId xmlns:p14="http://schemas.microsoft.com/office/powerpoint/2010/main" val="3096433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5" grpId="0"/>
    </p:bldLst>
  </p:timing>
</p:sld>
</file>

<file path=ppt/theme/theme1.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11046</TotalTime>
  <Words>2545</Words>
  <Application>Microsoft Office PowerPoint</Application>
  <PresentationFormat>Widescreen</PresentationFormat>
  <Paragraphs>265</Paragraphs>
  <Slides>23</Slides>
  <Notes>10</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23</vt:i4>
      </vt:variant>
    </vt:vector>
  </HeadingPairs>
  <TitlesOfParts>
    <vt:vector size="30" baseType="lpstr">
      <vt:lpstr>Arial</vt:lpstr>
      <vt:lpstr>Calibri</vt:lpstr>
      <vt:lpstr>Calibri Light</vt:lpstr>
      <vt:lpstr>Wingdings</vt:lpstr>
      <vt:lpstr>1_Tema do Office</vt:lpstr>
      <vt:lpstr>2_Tema do Office</vt:lpstr>
      <vt:lpstr>3_Tema do Office</vt:lpstr>
      <vt:lpstr>Pró-Gestão  e Certificação Profissional</vt:lpstr>
      <vt:lpstr>Manual da Certificação Profissional Versão 1.3</vt:lpstr>
      <vt:lpstr>Apresentação do PowerPoint</vt:lpstr>
      <vt:lpstr>Regras Gerais de Certificação</vt:lpstr>
      <vt:lpstr>Abrangência da Exigência da Comprovação da Certificação - Porte ISP</vt:lpstr>
      <vt:lpstr>Abrangência da Exigência da Comprovação da Certificação: Montante de Recursos</vt:lpstr>
      <vt:lpstr>Prazos para Comprovação da Certificação Profissional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 RAMOS</dc:creator>
  <cp:lastModifiedBy>Gustavo Lopes Sinay Neves</cp:lastModifiedBy>
  <cp:revision>254</cp:revision>
  <dcterms:created xsi:type="dcterms:W3CDTF">2021-03-18T21:25:09Z</dcterms:created>
  <dcterms:modified xsi:type="dcterms:W3CDTF">2024-03-08T02:25:12Z</dcterms:modified>
</cp:coreProperties>
</file>