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0"/>
  </p:notesMasterIdLst>
  <p:sldIdLst>
    <p:sldId id="256" r:id="rId4"/>
    <p:sldId id="257" r:id="rId5"/>
    <p:sldId id="259" r:id="rId6"/>
    <p:sldId id="261" r:id="rId7"/>
    <p:sldId id="271" r:id="rId8"/>
    <p:sldId id="272" r:id="rId9"/>
    <p:sldId id="273" r:id="rId10"/>
    <p:sldId id="276" r:id="rId11"/>
    <p:sldId id="275" r:id="rId12"/>
    <p:sldId id="260" r:id="rId13"/>
    <p:sldId id="270" r:id="rId14"/>
    <p:sldId id="266" r:id="rId15"/>
    <p:sldId id="267" r:id="rId16"/>
    <p:sldId id="268" r:id="rId17"/>
    <p:sldId id="262" r:id="rId18"/>
    <p:sldId id="258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F1E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EABF7-3518-41B3-AD63-0FAA3F57AEF6}" v="1149" dt="2024-03-07T09:59:34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592" autoAdjust="0"/>
  </p:normalViewPr>
  <p:slideViewPr>
    <p:cSldViewPr snapToGrid="0">
      <p:cViewPr varScale="1">
        <p:scale>
          <a:sx n="54" d="100"/>
          <a:sy n="54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ercial - Atlasrpps" userId="7f0577c6-bc05-43f4-b271-0547e3ac07c2" providerId="ADAL" clId="{ABEEABF7-3518-41B3-AD63-0FAA3F57AEF6}"/>
    <pc:docChg chg="undo custSel addSld delSld modSld sldOrd">
      <pc:chgData name="Comercial - Atlasrpps" userId="7f0577c6-bc05-43f4-b271-0547e3ac07c2" providerId="ADAL" clId="{ABEEABF7-3518-41B3-AD63-0FAA3F57AEF6}" dt="2024-03-06T20:49:06.844" v="7997" actId="20577"/>
      <pc:docMkLst>
        <pc:docMk/>
      </pc:docMkLst>
      <pc:sldChg chg="modNotesTx">
        <pc:chgData name="Comercial - Atlasrpps" userId="7f0577c6-bc05-43f4-b271-0547e3ac07c2" providerId="ADAL" clId="{ABEEABF7-3518-41B3-AD63-0FAA3F57AEF6}" dt="2024-03-06T18:46:59.440" v="2466" actId="20577"/>
        <pc:sldMkLst>
          <pc:docMk/>
          <pc:sldMk cId="3547832206" sldId="256"/>
        </pc:sldMkLst>
      </pc:sldChg>
      <pc:sldChg chg="modSp mod modNotesTx">
        <pc:chgData name="Comercial - Atlasrpps" userId="7f0577c6-bc05-43f4-b271-0547e3ac07c2" providerId="ADAL" clId="{ABEEABF7-3518-41B3-AD63-0FAA3F57AEF6}" dt="2024-03-06T18:48:38.015" v="2708" actId="20577"/>
        <pc:sldMkLst>
          <pc:docMk/>
          <pc:sldMk cId="787608483" sldId="257"/>
        </pc:sldMkLst>
        <pc:spChg chg="mod">
          <ac:chgData name="Comercial - Atlasrpps" userId="7f0577c6-bc05-43f4-b271-0547e3ac07c2" providerId="ADAL" clId="{ABEEABF7-3518-41B3-AD63-0FAA3F57AEF6}" dt="2024-03-04T17:27:55.983" v="79" actId="27636"/>
          <ac:spMkLst>
            <pc:docMk/>
            <pc:sldMk cId="787608483" sldId="257"/>
            <ac:spMk id="9" creationId="{00000000-0000-0000-0000-000000000000}"/>
          </ac:spMkLst>
        </pc:spChg>
      </pc:sldChg>
      <pc:sldChg chg="modSp mod">
        <pc:chgData name="Comercial - Atlasrpps" userId="7f0577c6-bc05-43f4-b271-0547e3ac07c2" providerId="ADAL" clId="{ABEEABF7-3518-41B3-AD63-0FAA3F57AEF6}" dt="2024-03-04T21:08:13.504" v="1634" actId="6549"/>
        <pc:sldMkLst>
          <pc:docMk/>
          <pc:sldMk cId="3485484007" sldId="258"/>
        </pc:sldMkLst>
        <pc:spChg chg="mod">
          <ac:chgData name="Comercial - Atlasrpps" userId="7f0577c6-bc05-43f4-b271-0547e3ac07c2" providerId="ADAL" clId="{ABEEABF7-3518-41B3-AD63-0FAA3F57AEF6}" dt="2024-03-04T21:08:13.504" v="1634" actId="6549"/>
          <ac:spMkLst>
            <pc:docMk/>
            <pc:sldMk cId="3485484007" sldId="258"/>
            <ac:spMk id="6" creationId="{00000000-0000-0000-0000-000000000000}"/>
          </ac:spMkLst>
        </pc:spChg>
      </pc:sldChg>
      <pc:sldChg chg="modSp mod modNotesTx">
        <pc:chgData name="Comercial - Atlasrpps" userId="7f0577c6-bc05-43f4-b271-0547e3ac07c2" providerId="ADAL" clId="{ABEEABF7-3518-41B3-AD63-0FAA3F57AEF6}" dt="2024-03-06T19:08:46.070" v="3599" actId="20577"/>
        <pc:sldMkLst>
          <pc:docMk/>
          <pc:sldMk cId="2267544796" sldId="259"/>
        </pc:sldMkLst>
        <pc:spChg chg="mod">
          <ac:chgData name="Comercial - Atlasrpps" userId="7f0577c6-bc05-43f4-b271-0547e3ac07c2" providerId="ADAL" clId="{ABEEABF7-3518-41B3-AD63-0FAA3F57AEF6}" dt="2024-03-06T18:52:23.283" v="2898" actId="20577"/>
          <ac:spMkLst>
            <pc:docMk/>
            <pc:sldMk cId="2267544796" sldId="259"/>
            <ac:spMk id="9" creationId="{1E507FC9-602B-CABD-C1DE-5AED5AC72860}"/>
          </ac:spMkLst>
        </pc:spChg>
      </pc:sldChg>
      <pc:sldChg chg="addSp delSp modSp add mod delAnim modAnim modNotesTx">
        <pc:chgData name="Comercial - Atlasrpps" userId="7f0577c6-bc05-43f4-b271-0547e3ac07c2" providerId="ADAL" clId="{ABEEABF7-3518-41B3-AD63-0FAA3F57AEF6}" dt="2024-03-06T20:49:06.844" v="7997" actId="20577"/>
        <pc:sldMkLst>
          <pc:docMk/>
          <pc:sldMk cId="1425189272" sldId="260"/>
        </pc:sldMkLst>
        <pc:spChg chg="add del mod">
          <ac:chgData name="Comercial - Atlasrpps" userId="7f0577c6-bc05-43f4-b271-0547e3ac07c2" providerId="ADAL" clId="{ABEEABF7-3518-41B3-AD63-0FAA3F57AEF6}" dt="2024-03-04T18:02:28.726" v="530" actId="478"/>
          <ac:spMkLst>
            <pc:docMk/>
            <pc:sldMk cId="1425189272" sldId="260"/>
            <ac:spMk id="2" creationId="{5091E48C-6C0D-1A76-D95B-2CEC4ACC56F6}"/>
          </ac:spMkLst>
        </pc:spChg>
        <pc:spChg chg="add del mod">
          <ac:chgData name="Comercial - Atlasrpps" userId="7f0577c6-bc05-43f4-b271-0547e3ac07c2" providerId="ADAL" clId="{ABEEABF7-3518-41B3-AD63-0FAA3F57AEF6}" dt="2024-03-04T18:02:52.403" v="535" actId="478"/>
          <ac:spMkLst>
            <pc:docMk/>
            <pc:sldMk cId="1425189272" sldId="260"/>
            <ac:spMk id="5" creationId="{1397A693-A349-BC87-35BB-0A39C8639E79}"/>
          </ac:spMkLst>
        </pc:spChg>
        <pc:spChg chg="add mod">
          <ac:chgData name="Comercial - Atlasrpps" userId="7f0577c6-bc05-43f4-b271-0547e3ac07c2" providerId="ADAL" clId="{ABEEABF7-3518-41B3-AD63-0FAA3F57AEF6}" dt="2024-03-04T21:09:23.708" v="1641" actId="1076"/>
          <ac:spMkLst>
            <pc:docMk/>
            <pc:sldMk cId="1425189272" sldId="260"/>
            <ac:spMk id="6" creationId="{D2CC1C87-C753-6B78-52D4-4970078ACA12}"/>
          </ac:spMkLst>
        </pc:spChg>
        <pc:spChg chg="add del mod">
          <ac:chgData name="Comercial - Atlasrpps" userId="7f0577c6-bc05-43f4-b271-0547e3ac07c2" providerId="ADAL" clId="{ABEEABF7-3518-41B3-AD63-0FAA3F57AEF6}" dt="2024-03-04T18:40:57.797" v="769" actId="478"/>
          <ac:spMkLst>
            <pc:docMk/>
            <pc:sldMk cId="1425189272" sldId="260"/>
            <ac:spMk id="8" creationId="{83C77373-E1DB-77A4-63C3-8A48E050EAF9}"/>
          </ac:spMkLst>
        </pc:spChg>
        <pc:spChg chg="mod">
          <ac:chgData name="Comercial - Atlasrpps" userId="7f0577c6-bc05-43f4-b271-0547e3ac07c2" providerId="ADAL" clId="{ABEEABF7-3518-41B3-AD63-0FAA3F57AEF6}" dt="2024-03-04T17:43:25.059" v="267" actId="1076"/>
          <ac:spMkLst>
            <pc:docMk/>
            <pc:sldMk cId="1425189272" sldId="260"/>
            <ac:spMk id="9" creationId="{B754C6D9-D37D-F76C-F41F-FFEEE14161E8}"/>
          </ac:spMkLst>
        </pc:spChg>
        <pc:spChg chg="add mod">
          <ac:chgData name="Comercial - Atlasrpps" userId="7f0577c6-bc05-43f4-b271-0547e3ac07c2" providerId="ADAL" clId="{ABEEABF7-3518-41B3-AD63-0FAA3F57AEF6}" dt="2024-03-04T21:09:25.565" v="1642" actId="1076"/>
          <ac:spMkLst>
            <pc:docMk/>
            <pc:sldMk cId="1425189272" sldId="260"/>
            <ac:spMk id="10" creationId="{3C8AC1B4-D624-C99C-1824-01696F8A6D27}"/>
          </ac:spMkLst>
        </pc:spChg>
        <pc:spChg chg="add mod">
          <ac:chgData name="Comercial - Atlasrpps" userId="7f0577c6-bc05-43f4-b271-0547e3ac07c2" providerId="ADAL" clId="{ABEEABF7-3518-41B3-AD63-0FAA3F57AEF6}" dt="2024-03-04T21:09:27.719" v="1643" actId="1076"/>
          <ac:spMkLst>
            <pc:docMk/>
            <pc:sldMk cId="1425189272" sldId="260"/>
            <ac:spMk id="11" creationId="{5F7A5695-89DF-EC19-7F60-DC1C931DBBD9}"/>
          </ac:spMkLst>
        </pc:spChg>
        <pc:spChg chg="add mod">
          <ac:chgData name="Comercial - Atlasrpps" userId="7f0577c6-bc05-43f4-b271-0547e3ac07c2" providerId="ADAL" clId="{ABEEABF7-3518-41B3-AD63-0FAA3F57AEF6}" dt="2024-03-04T19:13:17.693" v="894"/>
          <ac:spMkLst>
            <pc:docMk/>
            <pc:sldMk cId="1425189272" sldId="260"/>
            <ac:spMk id="12" creationId="{2B37231A-01C9-3F1B-9C8A-432A1555CEC1}"/>
          </ac:spMkLst>
        </pc:spChg>
      </pc:sldChg>
      <pc:sldChg chg="modSp add ord modNotesTx">
        <pc:chgData name="Comercial - Atlasrpps" userId="7f0577c6-bc05-43f4-b271-0547e3ac07c2" providerId="ADAL" clId="{ABEEABF7-3518-41B3-AD63-0FAA3F57AEF6}" dt="2024-03-06T19:42:36.300" v="4040" actId="20577"/>
        <pc:sldMkLst>
          <pc:docMk/>
          <pc:sldMk cId="182258171" sldId="261"/>
        </pc:sldMkLst>
        <pc:spChg chg="mod">
          <ac:chgData name="Comercial - Atlasrpps" userId="7f0577c6-bc05-43f4-b271-0547e3ac07c2" providerId="ADAL" clId="{ABEEABF7-3518-41B3-AD63-0FAA3F57AEF6}" dt="2024-03-04T20:12:39.990" v="1628" actId="123"/>
          <ac:spMkLst>
            <pc:docMk/>
            <pc:sldMk cId="182258171" sldId="261"/>
            <ac:spMk id="6" creationId="{9FBA7D3B-5404-714D-EE5B-8CC3D84CFA04}"/>
          </ac:spMkLst>
        </pc:spChg>
      </pc:sldChg>
      <pc:sldChg chg="delSp add mod delAnim modNotesTx">
        <pc:chgData name="Comercial - Atlasrpps" userId="7f0577c6-bc05-43f4-b271-0547e3ac07c2" providerId="ADAL" clId="{ABEEABF7-3518-41B3-AD63-0FAA3F57AEF6}" dt="2024-03-06T20:43:42.113" v="7463"/>
        <pc:sldMkLst>
          <pc:docMk/>
          <pc:sldMk cId="514888658" sldId="262"/>
        </pc:sldMkLst>
        <pc:spChg chg="del">
          <ac:chgData name="Comercial - Atlasrpps" userId="7f0577c6-bc05-43f4-b271-0547e3ac07c2" providerId="ADAL" clId="{ABEEABF7-3518-41B3-AD63-0FAA3F57AEF6}" dt="2024-03-04T19:13:32.495" v="900" actId="478"/>
          <ac:spMkLst>
            <pc:docMk/>
            <pc:sldMk cId="514888658" sldId="262"/>
            <ac:spMk id="6" creationId="{B51368F1-6F7C-9263-4FC6-5340C1CEE420}"/>
          </ac:spMkLst>
        </pc:spChg>
        <pc:spChg chg="del">
          <ac:chgData name="Comercial - Atlasrpps" userId="7f0577c6-bc05-43f4-b271-0547e3ac07c2" providerId="ADAL" clId="{ABEEABF7-3518-41B3-AD63-0FAA3F57AEF6}" dt="2024-03-04T19:13:28.402" v="897" actId="478"/>
          <ac:spMkLst>
            <pc:docMk/>
            <pc:sldMk cId="514888658" sldId="262"/>
            <ac:spMk id="9" creationId="{8A130F6B-0AC1-A45F-798B-85E927D3927F}"/>
          </ac:spMkLst>
        </pc:spChg>
        <pc:spChg chg="del">
          <ac:chgData name="Comercial - Atlasrpps" userId="7f0577c6-bc05-43f4-b271-0547e3ac07c2" providerId="ADAL" clId="{ABEEABF7-3518-41B3-AD63-0FAA3F57AEF6}" dt="2024-03-04T19:13:29.361" v="898" actId="478"/>
          <ac:spMkLst>
            <pc:docMk/>
            <pc:sldMk cId="514888658" sldId="262"/>
            <ac:spMk id="10" creationId="{46C4AD07-FDD1-6701-1EFE-E07356515A23}"/>
          </ac:spMkLst>
        </pc:spChg>
        <pc:spChg chg="del">
          <ac:chgData name="Comercial - Atlasrpps" userId="7f0577c6-bc05-43f4-b271-0547e3ac07c2" providerId="ADAL" clId="{ABEEABF7-3518-41B3-AD63-0FAA3F57AEF6}" dt="2024-03-04T19:13:30.588" v="899" actId="478"/>
          <ac:spMkLst>
            <pc:docMk/>
            <pc:sldMk cId="514888658" sldId="262"/>
            <ac:spMk id="11" creationId="{9A0857A7-0DC7-29BF-3187-CFC05543F111}"/>
          </ac:spMkLst>
        </pc:spChg>
      </pc:sldChg>
      <pc:sldChg chg="addSp delSp modSp add mod delAnim modAnim modNotesTx">
        <pc:chgData name="Comercial - Atlasrpps" userId="7f0577c6-bc05-43f4-b271-0547e3ac07c2" providerId="ADAL" clId="{ABEEABF7-3518-41B3-AD63-0FAA3F57AEF6}" dt="2024-03-04T19:59:20.710" v="1559" actId="6549"/>
        <pc:sldMkLst>
          <pc:docMk/>
          <pc:sldMk cId="2272095658" sldId="263"/>
        </pc:sldMkLst>
        <pc:spChg chg="add mod">
          <ac:chgData name="Comercial - Atlasrpps" userId="7f0577c6-bc05-43f4-b271-0547e3ac07c2" providerId="ADAL" clId="{ABEEABF7-3518-41B3-AD63-0FAA3F57AEF6}" dt="2024-03-04T19:17:05.764" v="1403" actId="20577"/>
          <ac:spMkLst>
            <pc:docMk/>
            <pc:sldMk cId="2272095658" sldId="263"/>
            <ac:spMk id="2" creationId="{AEA52203-CF53-8D00-E794-246431EB643E}"/>
          </ac:spMkLst>
        </pc:spChg>
        <pc:spChg chg="mod">
          <ac:chgData name="Comercial - Atlasrpps" userId="7f0577c6-bc05-43f4-b271-0547e3ac07c2" providerId="ADAL" clId="{ABEEABF7-3518-41B3-AD63-0FAA3F57AEF6}" dt="2024-03-04T19:14:27.188" v="1020" actId="20577"/>
          <ac:spMkLst>
            <pc:docMk/>
            <pc:sldMk cId="2272095658" sldId="263"/>
            <ac:spMk id="6" creationId="{0D5B24F0-9AD1-3A46-9A0B-C72E9209380B}"/>
          </ac:spMkLst>
        </pc:spChg>
        <pc:spChg chg="del">
          <ac:chgData name="Comercial - Atlasrpps" userId="7f0577c6-bc05-43f4-b271-0547e3ac07c2" providerId="ADAL" clId="{ABEEABF7-3518-41B3-AD63-0FAA3F57AEF6}" dt="2024-03-04T19:14:34.120" v="1021" actId="478"/>
          <ac:spMkLst>
            <pc:docMk/>
            <pc:sldMk cId="2272095658" sldId="263"/>
            <ac:spMk id="10" creationId="{2657DE67-85D1-CA1E-A45F-EED212590BD3}"/>
          </ac:spMkLst>
        </pc:spChg>
        <pc:spChg chg="del">
          <ac:chgData name="Comercial - Atlasrpps" userId="7f0577c6-bc05-43f4-b271-0547e3ac07c2" providerId="ADAL" clId="{ABEEABF7-3518-41B3-AD63-0FAA3F57AEF6}" dt="2024-03-04T19:14:35.406" v="1022" actId="478"/>
          <ac:spMkLst>
            <pc:docMk/>
            <pc:sldMk cId="2272095658" sldId="263"/>
            <ac:spMk id="11" creationId="{03E34ABC-63A2-7DAF-2E73-BF672970C207}"/>
          </ac:spMkLst>
        </pc:spChg>
      </pc:sldChg>
      <pc:sldChg chg="addSp delSp modSp add del mod delAnim modAnim">
        <pc:chgData name="Comercial - Atlasrpps" userId="7f0577c6-bc05-43f4-b271-0547e3ac07c2" providerId="ADAL" clId="{ABEEABF7-3518-41B3-AD63-0FAA3F57AEF6}" dt="2024-03-04T19:58:57.954" v="1555" actId="47"/>
        <pc:sldMkLst>
          <pc:docMk/>
          <pc:sldMk cId="1174806562" sldId="264"/>
        </pc:sldMkLst>
        <pc:spChg chg="mod">
          <ac:chgData name="Comercial - Atlasrpps" userId="7f0577c6-bc05-43f4-b271-0547e3ac07c2" providerId="ADAL" clId="{ABEEABF7-3518-41B3-AD63-0FAA3F57AEF6}" dt="2024-03-04T19:19:05.590" v="1408" actId="20577"/>
          <ac:spMkLst>
            <pc:docMk/>
            <pc:sldMk cId="1174806562" sldId="264"/>
            <ac:spMk id="2" creationId="{F37BB2E9-4539-F28C-A7F1-064747C6503C}"/>
          </ac:spMkLst>
        </pc:spChg>
        <pc:spChg chg="add del mod">
          <ac:chgData name="Comercial - Atlasrpps" userId="7f0577c6-bc05-43f4-b271-0547e3ac07c2" providerId="ADAL" clId="{ABEEABF7-3518-41B3-AD63-0FAA3F57AEF6}" dt="2024-03-04T19:19:50.609" v="1460" actId="478"/>
          <ac:spMkLst>
            <pc:docMk/>
            <pc:sldMk cId="1174806562" sldId="264"/>
            <ac:spMk id="5" creationId="{B3DE3A3D-A6EF-32E2-47C0-62C6A3A35D66}"/>
          </ac:spMkLst>
        </pc:spChg>
      </pc:sldChg>
      <pc:sldChg chg="delSp modSp add del mod delAnim">
        <pc:chgData name="Comercial - Atlasrpps" userId="7f0577c6-bc05-43f4-b271-0547e3ac07c2" providerId="ADAL" clId="{ABEEABF7-3518-41B3-AD63-0FAA3F57AEF6}" dt="2024-03-04T19:58:47.889" v="1554" actId="47"/>
        <pc:sldMkLst>
          <pc:docMk/>
          <pc:sldMk cId="3906458516" sldId="265"/>
        </pc:sldMkLst>
        <pc:spChg chg="del">
          <ac:chgData name="Comercial - Atlasrpps" userId="7f0577c6-bc05-43f4-b271-0547e3ac07c2" providerId="ADAL" clId="{ABEEABF7-3518-41B3-AD63-0FAA3F57AEF6}" dt="2024-03-04T19:50:30.060" v="1461" actId="478"/>
          <ac:spMkLst>
            <pc:docMk/>
            <pc:sldMk cId="3906458516" sldId="265"/>
            <ac:spMk id="2" creationId="{0A28E71F-5B7E-3EFC-9E51-E2E21BD304A6}"/>
          </ac:spMkLst>
        </pc:spChg>
        <pc:spChg chg="mod">
          <ac:chgData name="Comercial - Atlasrpps" userId="7f0577c6-bc05-43f4-b271-0547e3ac07c2" providerId="ADAL" clId="{ABEEABF7-3518-41B3-AD63-0FAA3F57AEF6}" dt="2024-03-04T19:51:03.221" v="1466" actId="1076"/>
          <ac:spMkLst>
            <pc:docMk/>
            <pc:sldMk cId="3906458516" sldId="265"/>
            <ac:spMk id="5" creationId="{B7D07EFB-65A3-AB95-BA6F-C6C04836960D}"/>
          </ac:spMkLst>
        </pc:spChg>
        <pc:spChg chg="del">
          <ac:chgData name="Comercial - Atlasrpps" userId="7f0577c6-bc05-43f4-b271-0547e3ac07c2" providerId="ADAL" clId="{ABEEABF7-3518-41B3-AD63-0FAA3F57AEF6}" dt="2024-03-04T19:50:31.622" v="1462" actId="478"/>
          <ac:spMkLst>
            <pc:docMk/>
            <pc:sldMk cId="3906458516" sldId="265"/>
            <ac:spMk id="6" creationId="{C968E417-5488-842B-461F-6C6EB34F1046}"/>
          </ac:spMkLst>
        </pc:spChg>
        <pc:spChg chg="del">
          <ac:chgData name="Comercial - Atlasrpps" userId="7f0577c6-bc05-43f4-b271-0547e3ac07c2" providerId="ADAL" clId="{ABEEABF7-3518-41B3-AD63-0FAA3F57AEF6}" dt="2024-03-04T19:50:51.410" v="1464" actId="478"/>
          <ac:spMkLst>
            <pc:docMk/>
            <pc:sldMk cId="3906458516" sldId="265"/>
            <ac:spMk id="9" creationId="{BFF3C9C0-A125-88E9-A105-EB726F59C573}"/>
          </ac:spMkLst>
        </pc:spChg>
      </pc:sldChg>
      <pc:sldChg chg="addSp modSp add mod modNotesTx">
        <pc:chgData name="Comercial - Atlasrpps" userId="7f0577c6-bc05-43f4-b271-0547e3ac07c2" providerId="ADAL" clId="{ABEEABF7-3518-41B3-AD63-0FAA3F57AEF6}" dt="2024-03-04T19:59:27.919" v="1561" actId="6549"/>
        <pc:sldMkLst>
          <pc:docMk/>
          <pc:sldMk cId="2562546199" sldId="266"/>
        </pc:sldMkLst>
        <pc:spChg chg="mod">
          <ac:chgData name="Comercial - Atlasrpps" userId="7f0577c6-bc05-43f4-b271-0547e3ac07c2" providerId="ADAL" clId="{ABEEABF7-3518-41B3-AD63-0FAA3F57AEF6}" dt="2024-03-04T19:51:22.839" v="1471" actId="20577"/>
          <ac:spMkLst>
            <pc:docMk/>
            <pc:sldMk cId="2562546199" sldId="266"/>
            <ac:spMk id="5" creationId="{BD3E0535-6CFC-7260-F788-474608A36C9B}"/>
          </ac:spMkLst>
        </pc:spChg>
        <pc:picChg chg="add mod">
          <ac:chgData name="Comercial - Atlasrpps" userId="7f0577c6-bc05-43f4-b271-0547e3ac07c2" providerId="ADAL" clId="{ABEEABF7-3518-41B3-AD63-0FAA3F57AEF6}" dt="2024-03-04T19:58:20.797" v="1553" actId="1076"/>
          <ac:picMkLst>
            <pc:docMk/>
            <pc:sldMk cId="2562546199" sldId="266"/>
            <ac:picMk id="6" creationId="{E24AC3EE-D946-C93D-5984-A74CBFEDB561}"/>
          </ac:picMkLst>
        </pc:picChg>
      </pc:sldChg>
      <pc:sldChg chg="addSp delSp modSp add mod modAnim modNotesTx">
        <pc:chgData name="Comercial - Atlasrpps" userId="7f0577c6-bc05-43f4-b271-0547e3ac07c2" providerId="ADAL" clId="{ABEEABF7-3518-41B3-AD63-0FAA3F57AEF6}" dt="2024-03-04T19:59:09.505" v="1556" actId="20577"/>
        <pc:sldMkLst>
          <pc:docMk/>
          <pc:sldMk cId="659211056" sldId="267"/>
        </pc:sldMkLst>
        <pc:spChg chg="mod">
          <ac:chgData name="Comercial - Atlasrpps" userId="7f0577c6-bc05-43f4-b271-0547e3ac07c2" providerId="ADAL" clId="{ABEEABF7-3518-41B3-AD63-0FAA3F57AEF6}" dt="2024-03-04T19:57:27.836" v="1544" actId="20577"/>
          <ac:spMkLst>
            <pc:docMk/>
            <pc:sldMk cId="659211056" sldId="267"/>
            <ac:spMk id="5" creationId="{D02D63A2-E3EA-99B4-665E-D40F85534587}"/>
          </ac:spMkLst>
        </pc:spChg>
        <pc:picChg chg="del">
          <ac:chgData name="Comercial - Atlasrpps" userId="7f0577c6-bc05-43f4-b271-0547e3ac07c2" providerId="ADAL" clId="{ABEEABF7-3518-41B3-AD63-0FAA3F57AEF6}" dt="2024-03-04T19:56:18.863" v="1498" actId="478"/>
          <ac:picMkLst>
            <pc:docMk/>
            <pc:sldMk cId="659211056" sldId="267"/>
            <ac:picMk id="6" creationId="{FF68E4AA-BCE5-74E9-9E4F-82974DAFB61F}"/>
          </ac:picMkLst>
        </pc:picChg>
        <pc:picChg chg="add del mod">
          <ac:chgData name="Comercial - Atlasrpps" userId="7f0577c6-bc05-43f4-b271-0547e3ac07c2" providerId="ADAL" clId="{ABEEABF7-3518-41B3-AD63-0FAA3F57AEF6}" dt="2024-03-04T19:57:30.877" v="1545" actId="478"/>
          <ac:picMkLst>
            <pc:docMk/>
            <pc:sldMk cId="659211056" sldId="267"/>
            <ac:picMk id="8" creationId="{E4B8C16B-8AD0-5180-BF32-F36529564356}"/>
          </ac:picMkLst>
        </pc:picChg>
        <pc:picChg chg="add mod">
          <ac:chgData name="Comercial - Atlasrpps" userId="7f0577c6-bc05-43f4-b271-0547e3ac07c2" providerId="ADAL" clId="{ABEEABF7-3518-41B3-AD63-0FAA3F57AEF6}" dt="2024-03-04T19:57:53.519" v="1547" actId="1076"/>
          <ac:picMkLst>
            <pc:docMk/>
            <pc:sldMk cId="659211056" sldId="267"/>
            <ac:picMk id="10" creationId="{C3605727-2CDA-44DD-1141-CB588002D2CB}"/>
          </ac:picMkLst>
        </pc:picChg>
        <pc:picChg chg="add mod">
          <ac:chgData name="Comercial - Atlasrpps" userId="7f0577c6-bc05-43f4-b271-0547e3ac07c2" providerId="ADAL" clId="{ABEEABF7-3518-41B3-AD63-0FAA3F57AEF6}" dt="2024-03-04T19:58:08.808" v="1551" actId="1076"/>
          <ac:picMkLst>
            <pc:docMk/>
            <pc:sldMk cId="659211056" sldId="267"/>
            <ac:picMk id="12" creationId="{C4F7FEFF-6321-A1E8-AB9F-1E284B5FB984}"/>
          </ac:picMkLst>
        </pc:picChg>
      </pc:sldChg>
      <pc:sldChg chg="addSp delSp modSp add mod">
        <pc:chgData name="Comercial - Atlasrpps" userId="7f0577c6-bc05-43f4-b271-0547e3ac07c2" providerId="ADAL" clId="{ABEEABF7-3518-41B3-AD63-0FAA3F57AEF6}" dt="2024-03-04T20:11:31.127" v="1627" actId="1076"/>
        <pc:sldMkLst>
          <pc:docMk/>
          <pc:sldMk cId="1093515480" sldId="268"/>
        </pc:sldMkLst>
        <pc:spChg chg="mod">
          <ac:chgData name="Comercial - Atlasrpps" userId="7f0577c6-bc05-43f4-b271-0547e3ac07c2" providerId="ADAL" clId="{ABEEABF7-3518-41B3-AD63-0FAA3F57AEF6}" dt="2024-03-04T20:10:18.153" v="1620" actId="20577"/>
          <ac:spMkLst>
            <pc:docMk/>
            <pc:sldMk cId="1093515480" sldId="268"/>
            <ac:spMk id="5" creationId="{93F726FC-8B41-258B-ED6C-03141F67C857}"/>
          </ac:spMkLst>
        </pc:spChg>
        <pc:picChg chg="add mod">
          <ac:chgData name="Comercial - Atlasrpps" userId="7f0577c6-bc05-43f4-b271-0547e3ac07c2" providerId="ADAL" clId="{ABEEABF7-3518-41B3-AD63-0FAA3F57AEF6}" dt="2024-03-04T20:11:31.127" v="1627" actId="1076"/>
          <ac:picMkLst>
            <pc:docMk/>
            <pc:sldMk cId="1093515480" sldId="268"/>
            <ac:picMk id="6" creationId="{C641247A-20BA-CD5E-70AA-3D29917034CD}"/>
          </ac:picMkLst>
        </pc:picChg>
        <pc:picChg chg="del">
          <ac:chgData name="Comercial - Atlasrpps" userId="7f0577c6-bc05-43f4-b271-0547e3ac07c2" providerId="ADAL" clId="{ABEEABF7-3518-41B3-AD63-0FAA3F57AEF6}" dt="2024-03-04T20:10:20.416" v="1621" actId="478"/>
          <ac:picMkLst>
            <pc:docMk/>
            <pc:sldMk cId="1093515480" sldId="268"/>
            <ac:picMk id="10" creationId="{2694CB4C-AB54-D264-DACA-A11AEA8C2373}"/>
          </ac:picMkLst>
        </pc:picChg>
        <pc:picChg chg="del">
          <ac:chgData name="Comercial - Atlasrpps" userId="7f0577c6-bc05-43f4-b271-0547e3ac07c2" providerId="ADAL" clId="{ABEEABF7-3518-41B3-AD63-0FAA3F57AEF6}" dt="2024-03-04T20:10:20.861" v="1622" actId="478"/>
          <ac:picMkLst>
            <pc:docMk/>
            <pc:sldMk cId="1093515480" sldId="268"/>
            <ac:picMk id="12" creationId="{268CAFF1-3666-6E85-FB0D-4B034861F672}"/>
          </ac:picMkLst>
        </pc:picChg>
      </pc:sldChg>
      <pc:sldChg chg="delSp modSp add mod delAnim">
        <pc:chgData name="Comercial - Atlasrpps" userId="7f0577c6-bc05-43f4-b271-0547e3ac07c2" providerId="ADAL" clId="{ABEEABF7-3518-41B3-AD63-0FAA3F57AEF6}" dt="2024-03-04T21:08:46.108" v="1637" actId="1076"/>
        <pc:sldMkLst>
          <pc:docMk/>
          <pc:sldMk cId="1393615590" sldId="269"/>
        </pc:sldMkLst>
        <pc:spChg chg="del">
          <ac:chgData name="Comercial - Atlasrpps" userId="7f0577c6-bc05-43f4-b271-0547e3ac07c2" providerId="ADAL" clId="{ABEEABF7-3518-41B3-AD63-0FAA3F57AEF6}" dt="2024-03-04T21:08:42.373" v="1636" actId="478"/>
          <ac:spMkLst>
            <pc:docMk/>
            <pc:sldMk cId="1393615590" sldId="269"/>
            <ac:spMk id="6" creationId="{81B002CE-5500-2F83-B992-2242F4C655A9}"/>
          </ac:spMkLst>
        </pc:spChg>
        <pc:spChg chg="mod">
          <ac:chgData name="Comercial - Atlasrpps" userId="7f0577c6-bc05-43f4-b271-0547e3ac07c2" providerId="ADAL" clId="{ABEEABF7-3518-41B3-AD63-0FAA3F57AEF6}" dt="2024-03-04T21:08:46.108" v="1637" actId="1076"/>
          <ac:spMkLst>
            <pc:docMk/>
            <pc:sldMk cId="1393615590" sldId="269"/>
            <ac:spMk id="8" creationId="{8CACB02E-A4F1-CA42-F78A-E700830E3AEC}"/>
          </ac:spMkLst>
        </pc:spChg>
      </pc:sldChg>
      <pc:sldChg chg="addSp delSp modSp add mod delAnim modAnim modNotesTx">
        <pc:chgData name="Comercial - Atlasrpps" userId="7f0577c6-bc05-43f4-b271-0547e3ac07c2" providerId="ADAL" clId="{ABEEABF7-3518-41B3-AD63-0FAA3F57AEF6}" dt="2024-03-04T21:23:54.564" v="1665" actId="1076"/>
        <pc:sldMkLst>
          <pc:docMk/>
          <pc:sldMk cId="401692793" sldId="270"/>
        </pc:sldMkLst>
        <pc:spChg chg="add del mod">
          <ac:chgData name="Comercial - Atlasrpps" userId="7f0577c6-bc05-43f4-b271-0547e3ac07c2" providerId="ADAL" clId="{ABEEABF7-3518-41B3-AD63-0FAA3F57AEF6}" dt="2024-03-04T21:14:50.697" v="1654" actId="478"/>
          <ac:spMkLst>
            <pc:docMk/>
            <pc:sldMk cId="401692793" sldId="270"/>
            <ac:spMk id="2" creationId="{392E8CE6-BC99-7602-EB56-3FCC20384323}"/>
          </ac:spMkLst>
        </pc:spChg>
        <pc:spChg chg="del">
          <ac:chgData name="Comercial - Atlasrpps" userId="7f0577c6-bc05-43f4-b271-0547e3ac07c2" providerId="ADAL" clId="{ABEEABF7-3518-41B3-AD63-0FAA3F57AEF6}" dt="2024-03-04T21:09:38.009" v="1645" actId="478"/>
          <ac:spMkLst>
            <pc:docMk/>
            <pc:sldMk cId="401692793" sldId="270"/>
            <ac:spMk id="6" creationId="{8CC228E2-5B56-505F-1145-98B8B5111AE0}"/>
          </ac:spMkLst>
        </pc:spChg>
        <pc:spChg chg="del">
          <ac:chgData name="Comercial - Atlasrpps" userId="7f0577c6-bc05-43f4-b271-0547e3ac07c2" providerId="ADAL" clId="{ABEEABF7-3518-41B3-AD63-0FAA3F57AEF6}" dt="2024-03-04T21:09:39.211" v="1646" actId="478"/>
          <ac:spMkLst>
            <pc:docMk/>
            <pc:sldMk cId="401692793" sldId="270"/>
            <ac:spMk id="8" creationId="{0674997C-81B7-4818-7373-AA81BF366344}"/>
          </ac:spMkLst>
        </pc:spChg>
        <pc:spChg chg="del">
          <ac:chgData name="Comercial - Atlasrpps" userId="7f0577c6-bc05-43f4-b271-0547e3ac07c2" providerId="ADAL" clId="{ABEEABF7-3518-41B3-AD63-0FAA3F57AEF6}" dt="2024-03-04T21:09:40.401" v="1647" actId="478"/>
          <ac:spMkLst>
            <pc:docMk/>
            <pc:sldMk cId="401692793" sldId="270"/>
            <ac:spMk id="9" creationId="{AD589227-23A0-886A-38FD-7542DBC74D54}"/>
          </ac:spMkLst>
        </pc:spChg>
        <pc:picChg chg="add mod">
          <ac:chgData name="Comercial - Atlasrpps" userId="7f0577c6-bc05-43f4-b271-0547e3ac07c2" providerId="ADAL" clId="{ABEEABF7-3518-41B3-AD63-0FAA3F57AEF6}" dt="2024-03-04T21:14:57.604" v="1657" actId="1076"/>
          <ac:picMkLst>
            <pc:docMk/>
            <pc:sldMk cId="401692793" sldId="270"/>
            <ac:picMk id="10" creationId="{0133F0D4-1DCF-F49F-314A-55EE26FBFB91}"/>
          </ac:picMkLst>
        </pc:picChg>
        <pc:picChg chg="add mod">
          <ac:chgData name="Comercial - Atlasrpps" userId="7f0577c6-bc05-43f4-b271-0547e3ac07c2" providerId="ADAL" clId="{ABEEABF7-3518-41B3-AD63-0FAA3F57AEF6}" dt="2024-03-04T21:22:10.700" v="1659" actId="1076"/>
          <ac:picMkLst>
            <pc:docMk/>
            <pc:sldMk cId="401692793" sldId="270"/>
            <ac:picMk id="12" creationId="{645BC68F-14C9-8B1D-4C85-2117B4837CB0}"/>
          </ac:picMkLst>
        </pc:picChg>
        <pc:picChg chg="add mod">
          <ac:chgData name="Comercial - Atlasrpps" userId="7f0577c6-bc05-43f4-b271-0547e3ac07c2" providerId="ADAL" clId="{ABEEABF7-3518-41B3-AD63-0FAA3F57AEF6}" dt="2024-03-04T21:23:54.564" v="1665" actId="1076"/>
          <ac:picMkLst>
            <pc:docMk/>
            <pc:sldMk cId="401692793" sldId="270"/>
            <ac:picMk id="14" creationId="{FBA758FF-D853-9B4D-46E0-D0B94DF3AC15}"/>
          </ac:picMkLst>
        </pc:picChg>
      </pc:sldChg>
      <pc:sldChg chg="modNotesTx">
        <pc:chgData name="Comercial - Atlasrpps" userId="7f0577c6-bc05-43f4-b271-0547e3ac07c2" providerId="ADAL" clId="{ABEEABF7-3518-41B3-AD63-0FAA3F57AEF6}" dt="2024-03-06T20:11:12.579" v="5659" actId="20577"/>
        <pc:sldMkLst>
          <pc:docMk/>
          <pc:sldMk cId="3606961896" sldId="271"/>
        </pc:sldMkLst>
      </pc:sldChg>
      <pc:sldChg chg="modNotesTx">
        <pc:chgData name="Comercial - Atlasrpps" userId="7f0577c6-bc05-43f4-b271-0547e3ac07c2" providerId="ADAL" clId="{ABEEABF7-3518-41B3-AD63-0FAA3F57AEF6}" dt="2024-03-06T20:39:31.531" v="7064" actId="20577"/>
        <pc:sldMkLst>
          <pc:docMk/>
          <pc:sldMk cId="4002563478" sldId="272"/>
        </pc:sldMkLst>
      </pc:sldChg>
      <pc:sldChg chg="modNotesTx">
        <pc:chgData name="Comercial - Atlasrpps" userId="7f0577c6-bc05-43f4-b271-0547e3ac07c2" providerId="ADAL" clId="{ABEEABF7-3518-41B3-AD63-0FAA3F57AEF6}" dt="2024-03-06T20:40:50.386" v="7300" actId="20577"/>
        <pc:sldMkLst>
          <pc:docMk/>
          <pc:sldMk cId="1118207014" sldId="273"/>
        </pc:sldMkLst>
      </pc:sldChg>
      <pc:sldChg chg="modSp mod modNotesTx">
        <pc:chgData name="Comercial - Atlasrpps" userId="7f0577c6-bc05-43f4-b271-0547e3ac07c2" providerId="ADAL" clId="{ABEEABF7-3518-41B3-AD63-0FAA3F57AEF6}" dt="2024-03-06T20:43:34.408" v="7461" actId="20577"/>
        <pc:sldMkLst>
          <pc:docMk/>
          <pc:sldMk cId="2506600557" sldId="275"/>
        </pc:sldMkLst>
        <pc:spChg chg="mod">
          <ac:chgData name="Comercial - Atlasrpps" userId="7f0577c6-bc05-43f4-b271-0547e3ac07c2" providerId="ADAL" clId="{ABEEABF7-3518-41B3-AD63-0FAA3F57AEF6}" dt="2024-03-06T20:43:04.049" v="7401" actId="1076"/>
          <ac:spMkLst>
            <pc:docMk/>
            <pc:sldMk cId="2506600557" sldId="275"/>
            <ac:spMk id="2" creationId="{03FC44CD-5BD3-340D-220E-5F7927703D11}"/>
          </ac:spMkLst>
        </pc:spChg>
        <pc:spChg chg="mod">
          <ac:chgData name="Comercial - Atlasrpps" userId="7f0577c6-bc05-43f4-b271-0547e3ac07c2" providerId="ADAL" clId="{ABEEABF7-3518-41B3-AD63-0FAA3F57AEF6}" dt="2024-03-06T20:42:59.250" v="7400" actId="1076"/>
          <ac:spMkLst>
            <pc:docMk/>
            <pc:sldMk cId="2506600557" sldId="275"/>
            <ac:spMk id="6" creationId="{A20EE694-ECF5-E847-4ACA-39C3E7D09823}"/>
          </ac:spMkLst>
        </pc:spChg>
        <pc:cxnChg chg="mod">
          <ac:chgData name="Comercial - Atlasrpps" userId="7f0577c6-bc05-43f4-b271-0547e3ac07c2" providerId="ADAL" clId="{ABEEABF7-3518-41B3-AD63-0FAA3F57AEF6}" dt="2024-03-06T20:43:04.049" v="7401" actId="1076"/>
          <ac:cxnSpMkLst>
            <pc:docMk/>
            <pc:sldMk cId="2506600557" sldId="275"/>
            <ac:cxnSpMk id="9" creationId="{E9D2BFF2-0210-63D8-2199-F6937B45CDD1}"/>
          </ac:cxnSpMkLst>
        </pc:cxnChg>
      </pc:sldChg>
      <pc:sldChg chg="modNotesTx">
        <pc:chgData name="Comercial - Atlasrpps" userId="7f0577c6-bc05-43f4-b271-0547e3ac07c2" providerId="ADAL" clId="{ABEEABF7-3518-41B3-AD63-0FAA3F57AEF6}" dt="2024-03-06T20:48:44.221" v="7972" actId="20577"/>
        <pc:sldMkLst>
          <pc:docMk/>
          <pc:sldMk cId="983647375" sldId="276"/>
        </pc:sldMkLst>
      </pc:sldChg>
    </pc:docChg>
  </pc:docChgLst>
  <pc:docChgLst>
    <pc:chgData name="comercial" userId="7f0577c6-bc05-43f4-b271-0547e3ac07c2" providerId="ADAL" clId="{ABEEABF7-3518-41B3-AD63-0FAA3F57AEF6}"/>
    <pc:docChg chg="undo custSel addSld delSld modSld sldOrd">
      <pc:chgData name="comercial" userId="7f0577c6-bc05-43f4-b271-0547e3ac07c2" providerId="ADAL" clId="{ABEEABF7-3518-41B3-AD63-0FAA3F57AEF6}" dt="2024-03-07T09:59:43.090" v="2854" actId="1076"/>
      <pc:docMkLst>
        <pc:docMk/>
      </pc:docMkLst>
      <pc:sldChg chg="addSp modSp mod">
        <pc:chgData name="comercial" userId="7f0577c6-bc05-43f4-b271-0547e3ac07c2" providerId="ADAL" clId="{ABEEABF7-3518-41B3-AD63-0FAA3F57AEF6}" dt="2024-03-07T09:54:42.430" v="2828" actId="1076"/>
        <pc:sldMkLst>
          <pc:docMk/>
          <pc:sldMk cId="787608483" sldId="257"/>
        </pc:sldMkLst>
        <pc:spChg chg="add mod">
          <ac:chgData name="comercial" userId="7f0577c6-bc05-43f4-b271-0547e3ac07c2" providerId="ADAL" clId="{ABEEABF7-3518-41B3-AD63-0FAA3F57AEF6}" dt="2024-03-07T09:54:42.430" v="2828" actId="1076"/>
          <ac:spMkLst>
            <pc:docMk/>
            <pc:sldMk cId="787608483" sldId="257"/>
            <ac:spMk id="2" creationId="{59F78C8D-227A-370E-A893-4B1B24D26D01}"/>
          </ac:spMkLst>
        </pc:spChg>
        <pc:spChg chg="mod">
          <ac:chgData name="comercial" userId="7f0577c6-bc05-43f4-b271-0547e3ac07c2" providerId="ADAL" clId="{ABEEABF7-3518-41B3-AD63-0FAA3F57AEF6}" dt="2024-03-05T13:19:22.787" v="122" actId="1076"/>
          <ac:spMkLst>
            <pc:docMk/>
            <pc:sldMk cId="787608483" sldId="257"/>
            <ac:spMk id="9" creationId="{00000000-0000-0000-0000-000000000000}"/>
          </ac:spMkLst>
        </pc:spChg>
      </pc:sldChg>
      <pc:sldChg chg="addSp modSp mod">
        <pc:chgData name="comercial" userId="7f0577c6-bc05-43f4-b271-0547e3ac07c2" providerId="ADAL" clId="{ABEEABF7-3518-41B3-AD63-0FAA3F57AEF6}" dt="2024-03-05T17:20:13.998" v="1102" actId="1076"/>
        <pc:sldMkLst>
          <pc:docMk/>
          <pc:sldMk cId="3485484007" sldId="258"/>
        </pc:sldMkLst>
        <pc:spChg chg="add mod">
          <ac:chgData name="comercial" userId="7f0577c6-bc05-43f4-b271-0547e3ac07c2" providerId="ADAL" clId="{ABEEABF7-3518-41B3-AD63-0FAA3F57AEF6}" dt="2024-03-05T17:20:04.614" v="1100" actId="1076"/>
          <ac:spMkLst>
            <pc:docMk/>
            <pc:sldMk cId="3485484007" sldId="258"/>
            <ac:spMk id="3" creationId="{2D2FC823-CE0C-0020-5948-769A92156C20}"/>
          </ac:spMkLst>
        </pc:spChg>
        <pc:spChg chg="add mod">
          <ac:chgData name="comercial" userId="7f0577c6-bc05-43f4-b271-0547e3ac07c2" providerId="ADAL" clId="{ABEEABF7-3518-41B3-AD63-0FAA3F57AEF6}" dt="2024-03-05T17:20:13.998" v="1102" actId="1076"/>
          <ac:spMkLst>
            <pc:docMk/>
            <pc:sldMk cId="3485484007" sldId="258"/>
            <ac:spMk id="5" creationId="{0B0F48C5-4774-7277-7AEF-363E2C95F706}"/>
          </ac:spMkLst>
        </pc:spChg>
        <pc:spChg chg="mod">
          <ac:chgData name="comercial" userId="7f0577c6-bc05-43f4-b271-0547e3ac07c2" providerId="ADAL" clId="{ABEEABF7-3518-41B3-AD63-0FAA3F57AEF6}" dt="2024-03-05T17:15:41.863" v="1027" actId="1076"/>
          <ac:spMkLst>
            <pc:docMk/>
            <pc:sldMk cId="3485484007" sldId="258"/>
            <ac:spMk id="6" creationId="{00000000-0000-0000-0000-000000000000}"/>
          </ac:spMkLst>
        </pc:spChg>
        <pc:spChg chg="add mod">
          <ac:chgData name="comercial" userId="7f0577c6-bc05-43f4-b271-0547e3ac07c2" providerId="ADAL" clId="{ABEEABF7-3518-41B3-AD63-0FAA3F57AEF6}" dt="2024-03-05T17:19:24.984" v="1095" actId="1036"/>
          <ac:spMkLst>
            <pc:docMk/>
            <pc:sldMk cId="3485484007" sldId="258"/>
            <ac:spMk id="9" creationId="{0D9C5FA4-BFE4-D532-E71C-23691A7E5242}"/>
          </ac:spMkLst>
        </pc:spChg>
        <pc:picChg chg="add mod">
          <ac:chgData name="comercial" userId="7f0577c6-bc05-43f4-b271-0547e3ac07c2" providerId="ADAL" clId="{ABEEABF7-3518-41B3-AD63-0FAA3F57AEF6}" dt="2024-03-05T17:20:08.328" v="1101" actId="1076"/>
          <ac:picMkLst>
            <pc:docMk/>
            <pc:sldMk cId="3485484007" sldId="258"/>
            <ac:picMk id="8" creationId="{8ED76334-78C2-9F94-0197-C7B51066AF9D}"/>
          </ac:picMkLst>
        </pc:picChg>
      </pc:sldChg>
      <pc:sldChg chg="addSp modSp mod modAnim modNotesTx">
        <pc:chgData name="comercial" userId="7f0577c6-bc05-43f4-b271-0547e3ac07c2" providerId="ADAL" clId="{ABEEABF7-3518-41B3-AD63-0FAA3F57AEF6}" dt="2024-03-07T02:48:49.253" v="2724"/>
        <pc:sldMkLst>
          <pc:docMk/>
          <pc:sldMk cId="2267544796" sldId="259"/>
        </pc:sldMkLst>
        <pc:spChg chg="add mod">
          <ac:chgData name="comercial" userId="7f0577c6-bc05-43f4-b271-0547e3ac07c2" providerId="ADAL" clId="{ABEEABF7-3518-41B3-AD63-0FAA3F57AEF6}" dt="2024-03-05T16:04:50.666" v="544" actId="1076"/>
          <ac:spMkLst>
            <pc:docMk/>
            <pc:sldMk cId="2267544796" sldId="259"/>
            <ac:spMk id="2" creationId="{F6DA12D8-BC7A-424A-79EC-A740297D79D5}"/>
          </ac:spMkLst>
        </pc:spChg>
        <pc:spChg chg="mod">
          <ac:chgData name="comercial" userId="7f0577c6-bc05-43f4-b271-0547e3ac07c2" providerId="ADAL" clId="{ABEEABF7-3518-41B3-AD63-0FAA3F57AEF6}" dt="2024-03-05T16:04:15.402" v="515" actId="1076"/>
          <ac:spMkLst>
            <pc:docMk/>
            <pc:sldMk cId="2267544796" sldId="259"/>
            <ac:spMk id="9" creationId="{1E507FC9-602B-CABD-C1DE-5AED5AC72860}"/>
          </ac:spMkLst>
        </pc:spChg>
        <pc:picChg chg="mod">
          <ac:chgData name="comercial" userId="7f0577c6-bc05-43f4-b271-0547e3ac07c2" providerId="ADAL" clId="{ABEEABF7-3518-41B3-AD63-0FAA3F57AEF6}" dt="2024-03-05T13:17:34.211" v="117" actId="1076"/>
          <ac:picMkLst>
            <pc:docMk/>
            <pc:sldMk cId="2267544796" sldId="259"/>
            <ac:picMk id="4" creationId="{C9043FA7-C218-AA8F-3E0D-2F8BAA9C3CA2}"/>
          </ac:picMkLst>
        </pc:picChg>
      </pc:sldChg>
      <pc:sldChg chg="addSp delSp modSp mod delAnim modAnim">
        <pc:chgData name="comercial" userId="7f0577c6-bc05-43f4-b271-0547e3ac07c2" providerId="ADAL" clId="{ABEEABF7-3518-41B3-AD63-0FAA3F57AEF6}" dt="2024-03-07T03:03:25.853" v="2772" actId="207"/>
        <pc:sldMkLst>
          <pc:docMk/>
          <pc:sldMk cId="1425189272" sldId="260"/>
        </pc:sldMkLst>
        <pc:spChg chg="add del mod">
          <ac:chgData name="comercial" userId="7f0577c6-bc05-43f4-b271-0547e3ac07c2" providerId="ADAL" clId="{ABEEABF7-3518-41B3-AD63-0FAA3F57AEF6}" dt="2024-03-07T03:03:01.041" v="2758" actId="478"/>
          <ac:spMkLst>
            <pc:docMk/>
            <pc:sldMk cId="1425189272" sldId="260"/>
            <ac:spMk id="2" creationId="{1A3AE983-01C1-03B6-4249-4D4AFAE58388}"/>
          </ac:spMkLst>
        </pc:spChg>
        <pc:spChg chg="add del mod">
          <ac:chgData name="comercial" userId="7f0577c6-bc05-43f4-b271-0547e3ac07c2" providerId="ADAL" clId="{ABEEABF7-3518-41B3-AD63-0FAA3F57AEF6}" dt="2024-03-07T03:03:01.046" v="2762"/>
          <ac:spMkLst>
            <pc:docMk/>
            <pc:sldMk cId="1425189272" sldId="260"/>
            <ac:spMk id="5" creationId="{1B5AFC62-612E-B1F4-6B65-72526A6AC98B}"/>
          </ac:spMkLst>
        </pc:spChg>
        <pc:spChg chg="del mod">
          <ac:chgData name="comercial" userId="7f0577c6-bc05-43f4-b271-0547e3ac07c2" providerId="ADAL" clId="{ABEEABF7-3518-41B3-AD63-0FAA3F57AEF6}" dt="2024-03-07T03:03:01.044" v="2760"/>
          <ac:spMkLst>
            <pc:docMk/>
            <pc:sldMk cId="1425189272" sldId="260"/>
            <ac:spMk id="6" creationId="{D2CC1C87-C753-6B78-52D4-4970078ACA12}"/>
          </ac:spMkLst>
        </pc:spChg>
        <pc:spChg chg="add mod">
          <ac:chgData name="comercial" userId="7f0577c6-bc05-43f4-b271-0547e3ac07c2" providerId="ADAL" clId="{ABEEABF7-3518-41B3-AD63-0FAA3F57AEF6}" dt="2024-03-05T17:14:08.266" v="1025" actId="20577"/>
          <ac:spMkLst>
            <pc:docMk/>
            <pc:sldMk cId="1425189272" sldId="260"/>
            <ac:spMk id="8" creationId="{15F248A0-CD83-A9F0-ECE5-34CEC964F324}"/>
          </ac:spMkLst>
        </pc:spChg>
        <pc:spChg chg="del">
          <ac:chgData name="comercial" userId="7f0577c6-bc05-43f4-b271-0547e3ac07c2" providerId="ADAL" clId="{ABEEABF7-3518-41B3-AD63-0FAA3F57AEF6}" dt="2024-03-05T16:46:47.671" v="904" actId="478"/>
          <ac:spMkLst>
            <pc:docMk/>
            <pc:sldMk cId="1425189272" sldId="260"/>
            <ac:spMk id="9" creationId="{B754C6D9-D37D-F76C-F41F-FFEEE14161E8}"/>
          </ac:spMkLst>
        </pc:spChg>
        <pc:spChg chg="del mod">
          <ac:chgData name="comercial" userId="7f0577c6-bc05-43f4-b271-0547e3ac07c2" providerId="ADAL" clId="{ABEEABF7-3518-41B3-AD63-0FAA3F57AEF6}" dt="2024-03-05T16:16:05.983" v="699" actId="478"/>
          <ac:spMkLst>
            <pc:docMk/>
            <pc:sldMk cId="1425189272" sldId="260"/>
            <ac:spMk id="10" creationId="{3C8AC1B4-D624-C99C-1824-01696F8A6D27}"/>
          </ac:spMkLst>
        </pc:spChg>
        <pc:spChg chg="mod">
          <ac:chgData name="comercial" userId="7f0577c6-bc05-43f4-b271-0547e3ac07c2" providerId="ADAL" clId="{ABEEABF7-3518-41B3-AD63-0FAA3F57AEF6}" dt="2024-03-07T03:03:25.853" v="2772" actId="207"/>
          <ac:spMkLst>
            <pc:docMk/>
            <pc:sldMk cId="1425189272" sldId="260"/>
            <ac:spMk id="11" creationId="{5F7A5695-89DF-EC19-7F60-DC1C931DBBD9}"/>
          </ac:spMkLst>
        </pc:spChg>
      </pc:sldChg>
      <pc:sldChg chg="delSp modSp mod delAnim modAnim modNotesTx">
        <pc:chgData name="comercial" userId="7f0577c6-bc05-43f4-b271-0547e3ac07c2" providerId="ADAL" clId="{ABEEABF7-3518-41B3-AD63-0FAA3F57AEF6}" dt="2024-03-07T09:56:51.127" v="2829" actId="207"/>
        <pc:sldMkLst>
          <pc:docMk/>
          <pc:sldMk cId="182258171" sldId="261"/>
        </pc:sldMkLst>
        <pc:spChg chg="mod">
          <ac:chgData name="comercial" userId="7f0577c6-bc05-43f4-b271-0547e3ac07c2" providerId="ADAL" clId="{ABEEABF7-3518-41B3-AD63-0FAA3F57AEF6}" dt="2024-03-07T09:56:51.127" v="2829" actId="207"/>
          <ac:spMkLst>
            <pc:docMk/>
            <pc:sldMk cId="182258171" sldId="261"/>
            <ac:spMk id="6" creationId="{9FBA7D3B-5404-714D-EE5B-8CC3D84CFA04}"/>
          </ac:spMkLst>
        </pc:spChg>
        <pc:spChg chg="del mod">
          <ac:chgData name="comercial" userId="7f0577c6-bc05-43f4-b271-0547e3ac07c2" providerId="ADAL" clId="{ABEEABF7-3518-41B3-AD63-0FAA3F57AEF6}" dt="2024-03-05T13:13:16.292" v="83" actId="478"/>
          <ac:spMkLst>
            <pc:docMk/>
            <pc:sldMk cId="182258171" sldId="261"/>
            <ac:spMk id="8" creationId="{9CCB5CF6-7374-BA61-9678-C12D419D55FC}"/>
          </ac:spMkLst>
        </pc:spChg>
        <pc:spChg chg="mod">
          <ac:chgData name="comercial" userId="7f0577c6-bc05-43f4-b271-0547e3ac07c2" providerId="ADAL" clId="{ABEEABF7-3518-41B3-AD63-0FAA3F57AEF6}" dt="2024-03-07T03:05:31.002" v="2799" actId="20577"/>
          <ac:spMkLst>
            <pc:docMk/>
            <pc:sldMk cId="182258171" sldId="261"/>
            <ac:spMk id="9" creationId="{6656F997-8F25-35B5-585D-E20CD2786499}"/>
          </ac:spMkLst>
        </pc:spChg>
      </pc:sldChg>
      <pc:sldChg chg="addSp delSp modSp mod modNotesTx">
        <pc:chgData name="comercial" userId="7f0577c6-bc05-43f4-b271-0547e3ac07c2" providerId="ADAL" clId="{ABEEABF7-3518-41B3-AD63-0FAA3F57AEF6}" dt="2024-03-07T09:59:43.090" v="2854" actId="1076"/>
        <pc:sldMkLst>
          <pc:docMk/>
          <pc:sldMk cId="514888658" sldId="262"/>
        </pc:sldMkLst>
        <pc:spChg chg="add del mod">
          <ac:chgData name="comercial" userId="7f0577c6-bc05-43f4-b271-0547e3ac07c2" providerId="ADAL" clId="{ABEEABF7-3518-41B3-AD63-0FAA3F57AEF6}" dt="2024-03-05T21:27:01.679" v="2719"/>
          <ac:spMkLst>
            <pc:docMk/>
            <pc:sldMk cId="514888658" sldId="262"/>
            <ac:spMk id="2" creationId="{DDD1E9C7-D907-D8FB-E878-0A36E74D79A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8" creationId="{49465538-1EE0-1ACF-0CCA-E15A67995E16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9" creationId="{31547482-1CE8-634D-15CA-AFDE8CB1799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0" creationId="{14571592-E97C-0750-1D7A-78F3B1B3B21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1" creationId="{5696DD63-749A-1E99-EC09-EC64F7D8423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2" creationId="{6DBC5581-6602-B3BF-432C-7204CE5CD2C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3" creationId="{D4AC6DA4-34A3-D431-E138-B3C683952B26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4" creationId="{94420454-E4E6-6D54-47C7-B156D0487FF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5" creationId="{4BD93CE3-9EFD-5F82-A6C4-24BD37B2F99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6" creationId="{7C03C499-994B-ABE3-0102-E610CDC8920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7" creationId="{39DDB137-6A67-30C6-454F-CEB891407620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8" creationId="{AAC95664-F567-8095-3027-68D47D76837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9" creationId="{B41AE53A-A2F8-1132-60AD-E1813D621D9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0" creationId="{23822014-CCAD-3F78-01A8-0991FE716C7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1" creationId="{48B888D5-FA6C-B47D-CBC8-6EFF0C29B0D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2" creationId="{6B0919A1-422C-3504-5633-96F5D2C33B4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3" creationId="{824DA000-F758-E126-12DD-EA8B0787366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4" creationId="{48B4393E-D2AD-19D0-165D-6B322A9D37C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5" creationId="{D5198C15-5AA3-7E27-6844-04278F52FC0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6" creationId="{0C0BC5A3-87BB-5D9D-14FE-514B658F4DF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7" creationId="{E5D98A55-81F2-6F38-FCD5-D082DADD46A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8" creationId="{3CE68141-CE1C-7D65-C95F-B0FB74AAB79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9" creationId="{FF755760-E64E-A49B-5022-7091B5E8DCF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30" creationId="{C007E9C5-39BC-9802-EAD6-58918E2505B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31" creationId="{6E9CA25B-B877-99AC-AB34-BE01F2F9D2A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32" creationId="{040C2826-8996-93E0-2179-B3F926D2CD8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33" creationId="{C9C4A4C9-0DCF-C627-A94D-7E636576C736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34" creationId="{C4CDCD23-EE12-7828-BC40-978051C554A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35" creationId="{70332058-1E4A-30A2-A865-37038EBAC2C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36" creationId="{7BDF159B-A1F4-8C62-93AC-42633A8ED5E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37" creationId="{AE84D356-42E1-C0E8-B8B5-138EB8613FC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38" creationId="{DE9EC988-6545-B261-436D-CB69EB08413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39" creationId="{E6CAC5BC-D4A6-ECA7-E921-768729FEDAE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40" creationId="{B0E8207D-F502-7F0D-B399-A31E436313D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41" creationId="{14DEFABF-1A0D-564F-1EF5-B1A369D3919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42" creationId="{CFD1B9A2-70B9-2B21-655E-30B94CADB2C6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43" creationId="{EF6212E6-B671-211F-1630-BC25994F5DF7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44" creationId="{80C7CAAE-17C5-1187-96C4-B408A586222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45" creationId="{0AC1A966-5DD7-EE67-7246-0C626EF854A6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46" creationId="{D5DE1CFA-35F5-525B-D48D-CC5DF088A1F0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47" creationId="{A5206A30-9821-A417-C1A3-FE178F34A93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48" creationId="{FD024D99-20A1-E760-554E-0B40444659A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49" creationId="{A3FA965E-14A1-C560-0813-E315E95918B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50" creationId="{3EFF2999-2ED3-1993-2558-533BD31A079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51" creationId="{93D9F9F9-5B30-3933-C497-1B84B290C94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52" creationId="{FB5CC5C0-E13D-4FEC-30FB-6B089578DDA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53" creationId="{38693176-7D60-3A53-50DC-9A187D5D7B5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54" creationId="{5381463E-0C96-3FAB-FFE9-4C42CE2FC72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55" creationId="{FFE99028-F33E-435D-9936-F121B0781807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56" creationId="{A78B272B-C4A8-4A3D-76AD-157F8FACBA9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57" creationId="{17BFD997-D579-4ED5-DBCA-C4564449F57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58" creationId="{D01D7C3A-85BC-5588-F65B-B9F4E727756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59" creationId="{2E6E4AD5-B51C-17FB-BE95-D8CD0EC4ADA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60" creationId="{3366F038-40D6-247B-0992-8086C40799B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61" creationId="{0092A0DA-ACE1-FCE4-E34D-EC6361929BF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62" creationId="{6F43E051-2F32-BA93-ACA2-E0E33AB04CF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63" creationId="{66B4DA11-C151-F2F3-1B77-A4F8E509044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64" creationId="{FFED0834-E1D0-4BA3-938C-48BCB17609C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65" creationId="{6ECA18D0-C09E-A6F7-8D7E-8039F0FE418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66" creationId="{030E88CC-1BCB-4798-F5B6-078E7463AA9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67" creationId="{D69018E5-B67C-32FD-65E0-9545438D505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68" creationId="{C77D81D4-DD19-A1E2-3D31-1BB4D133B80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69" creationId="{2C15638C-84D6-B58A-700E-84C55E150D2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70" creationId="{CA4E9A99-C87C-C721-DA21-96891CD63E30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71" creationId="{6A199409-3550-FC91-EC8C-8D0004EA1507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72" creationId="{DCAC1ED7-4264-21D9-ECFE-2505F33E272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73" creationId="{B5DA8631-59EB-A8E4-99B8-D8191E6533F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74" creationId="{CE75CBD0-8A3C-F385-C4B2-13596B1748C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75" creationId="{2DA8F004-33BA-3EB4-D4F6-B2EE0207B36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76" creationId="{6BDD8D65-4EDC-7597-FB73-26958BDF7C0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77" creationId="{9877746E-5D84-7AAC-EFA9-A41F6CBBC317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78" creationId="{CE9B471D-3378-49A3-448D-C4DA2D2A9FF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79" creationId="{116EE5E3-D18F-4E7E-7E31-F5FEA01F9A6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80" creationId="{16E8759D-23D2-5199-7037-2092B2B06437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81" creationId="{FD92EC5D-659B-6913-E6A5-A4F9B98B46D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82" creationId="{0EC9A3BC-7C7A-26A5-B661-DFAFC0E94A57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83" creationId="{A2FD5B9E-9142-05B2-E30A-B4B83C08F8E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84" creationId="{C94A49DC-F3EC-84A5-0873-D2950112066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85" creationId="{62AC15C1-7E12-C6AF-7A45-CF22A56DDAA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86" creationId="{BFB73FA6-7E48-D1F8-1173-92BE51CB897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87" creationId="{88BC1A89-D565-65EA-682E-CDFCCC5DD826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88" creationId="{531A8EFA-31F9-B88D-49D1-FF56E36108A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89" creationId="{78672401-2200-CCE0-446C-DBD354B3D3F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90" creationId="{0A17878F-9E20-B56B-047B-3D5058D75AE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91" creationId="{51491F30-04BF-E678-6A46-65C6B32BE98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92" creationId="{B4706B10-0599-6279-1197-23B6AF1EC870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93" creationId="{EF69A409-A571-E361-E627-8C76B483A1C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94" creationId="{E0953679-390C-DA95-81B7-9845D9B734D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95" creationId="{5550A867-3817-B937-F7E4-21315240147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96" creationId="{4A7B5E80-6402-67FD-A703-651BE1816006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97" creationId="{2B7A2DAF-243A-54B7-BC22-C9D974711DF6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98" creationId="{5AF5625D-DB83-EFF0-80D4-466189C3DAE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99" creationId="{97208C29-9566-D00C-48C5-EBE0182D2E7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00" creationId="{9E086171-1188-2E98-E2D4-247EFC9F9FD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01" creationId="{38EB6645-E2AF-9683-2438-E93465C82BE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02" creationId="{65BD6113-7F87-A653-E347-6D01AF08AFC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03" creationId="{A0B48007-5A15-D439-D434-81DF6BC7C84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04" creationId="{2BF5E3C1-F23D-11E7-65AE-5BCC766E902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05" creationId="{3852077C-42F2-6523-4E6D-E7C6BC87A39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06" creationId="{5BCAC267-5FEA-A136-5D2B-62B7434E163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07" creationId="{F08FD1A9-33B7-FFA2-BF9C-F2FD992E309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08" creationId="{4CA699C9-6C9E-A696-BA4A-65FE85A1624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09" creationId="{16480A74-5720-6AF5-82D1-943B14C4ABD0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10" creationId="{C0C3E7DB-6BEE-9E18-C9FD-D58DBF0A94A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11" creationId="{3C975756-618F-FB62-E4E2-57533121362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12" creationId="{5155A671-F705-9B82-BEA0-94E4354E413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13" creationId="{BB050A97-63A7-1667-00D6-7D5335C9E0E6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14" creationId="{E5E3C894-8A89-7C75-90D6-98F169D8911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15" creationId="{79F070BE-6D4A-AB8E-A317-3391F61C57B0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16" creationId="{693B3901-4897-99C1-89B5-0EAC0F2C282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17" creationId="{3034E3AC-F212-C4E3-12D2-52EEDC96968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18" creationId="{633187C5-A507-B23E-9D73-577DC1E87FC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19" creationId="{34457A91-BD6B-74F3-D52F-DA64CCE9569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20" creationId="{A4238B3D-E830-919E-3484-5A57236B313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21" creationId="{ECEAFFAD-261D-E242-4053-AFD5B4A810D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22" creationId="{687183DB-7934-2332-2EE5-9E212571C33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23" creationId="{70503706-8F0A-80AF-39F4-E76B8EB9D8A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24" creationId="{4C600C30-2CCF-28D4-505C-2D9D7F5E5A56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25" creationId="{4156671B-5C73-2A91-3B76-54D03787D57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26" creationId="{FCFAD0EA-887B-E4C8-45F0-9020A5323D7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27" creationId="{E33A66A7-B7BB-2319-DD20-937EDAF6278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28" creationId="{722C9D4F-7856-4451-B6B9-1321BA10CC8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29" creationId="{339CFF0E-6195-6FBE-169B-3E347A47E3A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30" creationId="{8E94FA69-8AA7-B850-79E0-93835A33A27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31" creationId="{97F2B621-5862-EED9-2C96-AACF5A6007D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32" creationId="{93129578-7108-73AC-0AF5-DCA2F1AEC94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33" creationId="{A7AA5ECC-8CE4-E1A0-4A79-9AD854AC9E17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34" creationId="{A3F78109-458A-1956-3D72-58548231D35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35" creationId="{9548F4CE-2B1D-8DC9-704D-25ACB12113A7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36" creationId="{756672C2-5C86-10C9-AE16-4233678041C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37" creationId="{1A4AB7FE-8E48-56A4-2BB1-9C2545AF473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38" creationId="{EFC86F56-FA3F-5322-6208-66AFBC4D8AC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39" creationId="{D8A8468E-BA66-13FB-B925-DD23106784C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40" creationId="{BD1D3AC2-79F1-C313-7A09-E9163A936B6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41" creationId="{61411A2B-0183-6F1D-2E7E-898209F9AE1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42" creationId="{BEE811F1-F631-0CB8-ED05-94CB5CA0320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43" creationId="{C170FF76-B973-8ED4-6104-92580E885A0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44" creationId="{2BFCCB67-F629-03FC-17E7-D1B7B9A2B5B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45" creationId="{18BA5CB7-D52B-0BAB-A0AF-09338AF1E686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46" creationId="{4BB202A2-9A57-9FF1-E64C-FEB9D60D4850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47" creationId="{86632B51-D8F6-E72D-D619-D90B31B2EE3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48" creationId="{F3E2C39B-0756-A522-9391-32BC101B970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51" creationId="{531E8726-8876-B2A5-EE0F-A60A0B52CF8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52" creationId="{F2C2AEE6-23AB-B4A9-44E7-7E980823A91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54" creationId="{0BC947E9-3770-39C4-3E04-C438D92FF4C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55" creationId="{3F3D0AA4-463F-3552-CCAB-3A4D9A80830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56" creationId="{AD75E3B8-2D61-0BE8-21DA-A6AB636D058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57" creationId="{049533BF-FB39-721B-54B2-266163888E6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58" creationId="{F1F6A462-8090-1138-D5BF-A6D811F321D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59" creationId="{964318EB-BE55-9469-E1AB-7DCDE5A9541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60" creationId="{F5800F8A-B4A2-379F-54EF-492CD84D337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61" creationId="{1C2074DB-420D-CDCC-423E-5E6EC6C73D4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62" creationId="{4D3A9490-979B-0272-FBF9-C9ABF7B432F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63" creationId="{2D3F79FC-233F-4914-5E53-F498ABF082E7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64" creationId="{0DE6C285-08D9-757E-1251-5BCFCED4951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65" creationId="{5D13C251-F558-A60B-9950-FE24EF4EF29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66" creationId="{14B2A5BC-1F76-7DE6-1AF7-3E2614E649A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67" creationId="{3A133EAF-5213-F218-33FD-FF1E3EBCA91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68" creationId="{637B6317-ADCE-D7FA-3C9A-2E71CEF145A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69" creationId="{2E2B112D-8EB5-1627-2C44-A00BDEC7138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70" creationId="{84BF1796-5F63-9A1E-88AE-FEF7EAF5148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71" creationId="{5A7BDD5B-FC10-015F-225C-37D30AFFECF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72" creationId="{2AE1C7A9-B694-FFF3-F4EE-2BD16B1E7FD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73" creationId="{2727F947-333F-DCC4-C5D7-4C73B617DE9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74" creationId="{C42E7923-9CB7-670C-88A2-2FC6A68B074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75" creationId="{1273B56C-8132-DF2E-D988-4FD3C9A01D0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76" creationId="{F4EB6AB3-E955-0189-04CD-474D040EAFD7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77" creationId="{A10CBD1A-9158-DC1C-95A2-8BEC24E71BA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78" creationId="{5F02BC13-4CBD-525B-9AE7-DEB7029604B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79" creationId="{2366526D-07D5-3E5F-15EC-8461FC5AC45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80" creationId="{96CE3AB4-F5E4-E97A-EA4B-A4DCBB9A305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81" creationId="{BA0EE29A-622F-72EF-78B9-9FCB9E1E469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82" creationId="{FABCA096-3746-DA0F-E076-10E392D95E4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83" creationId="{5E8D213D-720E-C97A-5276-3B7F33B466A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84" creationId="{4F2D3EFA-5A02-003E-1C8B-189894C7474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85" creationId="{831A8C8F-01C6-B268-11E5-02C3C256AF5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86" creationId="{035082CC-53DD-ABE6-651A-E5B91C42751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87" creationId="{22515AFF-D8FE-632D-DD08-EB2BA789CEB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88" creationId="{34DE5651-0E47-AC43-B40D-C671B65CA6F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89" creationId="{DB821105-25F7-F010-5E67-923C5F52213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90" creationId="{34BC5C12-B2A2-2D31-2977-F937F8A4D12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91" creationId="{D5DDF641-5EBC-FB6D-C66D-C00FE0F86A1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92" creationId="{579FCD3A-19CE-92F9-B48C-173BB0A2105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93" creationId="{34312FFF-5AA3-777E-2C27-14B588C2B3B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94" creationId="{4112F4C6-6AE8-C727-CBC9-CB0E2E395B9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95" creationId="{6C152E76-2C46-12A6-2B24-28333E86840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96" creationId="{9E3D6F2A-C300-3127-1504-86259B189A7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97" creationId="{BB7906D7-100A-BF8A-0054-BE4617D3148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98" creationId="{5C11A2D3-0944-3738-1119-1E053A34E2C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199" creationId="{EADF20D6-E747-A777-8CB2-03657E068230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00" creationId="{48A7EE2E-2A60-EAF8-4614-A7187686B030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01" creationId="{A08A0608-D0AB-922B-863A-435150FCC54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02" creationId="{10A9FD3F-4DC3-116A-B0BE-11383219736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03" creationId="{A1EA98BF-4541-C7A1-FFDE-6F8DBC2BFAC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04" creationId="{DC8DB145-983E-F2B5-BCAB-B9F6257DE4B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05" creationId="{F3B4AE87-3BCE-7AD4-7D9A-78572347750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06" creationId="{2A1E0062-6A94-7A44-90F0-0D16C74F1F0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07" creationId="{270E1501-D394-7B16-39D8-C3884130DF4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08" creationId="{CD2132BA-F5B4-5340-3ED9-045C10BD0AB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09" creationId="{F16FB2B1-B359-EC41-7FF6-931E703FA45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10" creationId="{30A68712-150B-EDA6-DFB5-406C45AA414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11" creationId="{4059D4B1-32B1-2520-7451-7DAD5851384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12" creationId="{674D8ADB-6241-DD68-D468-89D27CA0B96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13" creationId="{6E32CEA1-964C-93A4-40C7-426C4355BF9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14" creationId="{4EADE283-62B5-7C67-25EF-60D04A0E3D3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15" creationId="{8A171710-8EE2-7141-6005-F9AEC2F562C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16" creationId="{E5435C46-0C9B-D2C9-4A09-E3A2951E466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17" creationId="{67A00CDE-5D6F-5D15-16F2-E62B652D934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18" creationId="{9044E721-113E-7A4E-8101-3721C32074D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19" creationId="{EBB26E4C-2D71-5085-8052-0414B601486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20" creationId="{22C75639-80C9-5800-9FF7-D039AAD92AB7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21" creationId="{0D029E27-8290-AE7C-1F16-194AB2AACEF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22" creationId="{7E703875-B054-7231-34CF-2E727BF9FEC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23" creationId="{08DAD44F-3254-62AE-34D7-C0989F872937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24" creationId="{E0BEFD80-3037-E11D-3E38-DA486703246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25" creationId="{92F5793F-D338-B4A0-F560-643692186B1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26" creationId="{A99EBA71-41B3-6960-80F3-A73DB9371BC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27" creationId="{2DCDEF84-B930-E7C1-D02D-58F499CCEB0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28" creationId="{A4391533-797A-CCBB-B7A8-9BABF48B7850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29" creationId="{449B432F-8224-542A-673F-97160C58430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30" creationId="{18CB196C-5801-8214-FCA7-754B0EE066A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31" creationId="{FDEBBDC8-FC7D-809A-C974-8BC3EEF1B7F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32" creationId="{EE8458F2-8DD2-FA4E-B86C-BF25B4EBE55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33" creationId="{A09B7BC5-527B-4B05-EB7F-DDA1029BFAE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34" creationId="{34F97E48-7346-F9FB-1026-F5A304427215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35" creationId="{36CC6BDD-2F89-483D-D201-EBC4139F695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36" creationId="{9C0DB583-0C0D-61C6-3F60-EB78C7AC6F2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37" creationId="{27779340-223F-1DD6-26C0-4DF82B54286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38" creationId="{788BB2FC-1D78-FD63-BDF0-9C4324A7536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39" creationId="{FC09518C-0DD0-F0C3-4081-E3762CE71280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40" creationId="{37E24892-C85E-ACC6-4C09-F47DDCBC38D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41" creationId="{191470D6-D385-34DA-B771-E961E720C90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42" creationId="{4BAFBCAB-EAA2-5F5B-D5F2-0BD3E143313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43" creationId="{CEEA3075-29E3-47AA-1BBB-4A7EB2B065A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44" creationId="{46D987A3-E321-38F2-6EBC-A4DC5814F7C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45" creationId="{85EF3B90-C184-1696-81BE-0DF4CAC5C13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46" creationId="{0753B4B9-AD33-93F0-FACF-CC91D62896D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47" creationId="{B63B0027-732B-C945-DEB8-AAB7785B881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48" creationId="{CDBAAFFE-2091-43D6-A91A-2B4F7C327AD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49" creationId="{FD927242-D04E-BD58-E695-83DC3CA80447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50" creationId="{1145F7D9-BD16-BE94-0631-38EC14F8D89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51" creationId="{7B5EE44F-8134-EF5A-DC93-0B6AB112138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52" creationId="{318F2287-146A-4004-753D-13260190133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53" creationId="{153ACD04-3F5B-AB10-32EF-D9769DDD672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54" creationId="{4275475B-C882-929B-C154-C38786C33E8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55" creationId="{4802D422-442B-E21F-A2C6-3897A0AC62D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56" creationId="{351ED790-3BD5-FBE9-4F69-D56F6C6860F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57" creationId="{2BDB99FF-F5A3-7DA3-93CA-F71713D8647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58" creationId="{1E300966-7436-5B3D-C74C-09E4AB0B1CD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59" creationId="{E7A71526-9122-DAB7-FCFB-89ED8DDEAB6C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60" creationId="{11CAC7A4-DB08-80F5-C302-291A9445E0FA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61" creationId="{B7BCA116-876B-17BD-68EE-1D6CF71D623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62" creationId="{52875A83-B2FE-9BF9-C669-1C594AB2BDC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63" creationId="{0D57CADC-9FF5-CB5D-71DA-C4CE29377B3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64" creationId="{88D702A8-6F89-E794-2443-E8DE22FFB843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65" creationId="{2FB192B8-3DE1-2A2C-0BDD-77EFA4EBDFAF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66" creationId="{CD6E3FDE-FBBF-EC5A-82F9-10010CA895B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67" creationId="{77A15624-4B04-9461-B689-18271E3CB36B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68" creationId="{C9CAE5F0-BB60-825B-D97B-281CA9CEC179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69" creationId="{DE4676D9-12A1-FA8B-8629-B38FA46C2E1D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70" creationId="{5EF73AA8-464C-20B6-A90E-371EB3BE0F4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71" creationId="{A528376A-8331-65DB-2AB8-493EFF18B0F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72" creationId="{BEE7F95E-6046-0B8C-E893-D0ADA720CB21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73" creationId="{F2F2286C-6F14-A674-470A-214689884AF8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74" creationId="{A58D933D-68C7-CB8F-D7D6-68450443DC44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75" creationId="{9A5219F1-4CF2-4838-B72A-436CECF7A552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76" creationId="{00B61822-2561-40EF-5B08-9528E29CE5EE}"/>
          </ac:spMkLst>
        </pc:spChg>
        <pc:spChg chg="mod">
          <ac:chgData name="comercial" userId="7f0577c6-bc05-43f4-b271-0547e3ac07c2" providerId="ADAL" clId="{ABEEABF7-3518-41B3-AD63-0FAA3F57AEF6}" dt="2024-03-05T21:23:59.390" v="2710"/>
          <ac:spMkLst>
            <pc:docMk/>
            <pc:sldMk cId="514888658" sldId="262"/>
            <ac:spMk id="277" creationId="{E8351988-72F7-275C-13C7-C41ABA410F42}"/>
          </ac:spMkLst>
        </pc:spChg>
        <pc:spChg chg="add mod">
          <ac:chgData name="comercial" userId="7f0577c6-bc05-43f4-b271-0547e3ac07c2" providerId="ADAL" clId="{ABEEABF7-3518-41B3-AD63-0FAA3F57AEF6}" dt="2024-03-07T09:59:43.090" v="2854" actId="1076"/>
          <ac:spMkLst>
            <pc:docMk/>
            <pc:sldMk cId="514888658" sldId="262"/>
            <ac:spMk id="278" creationId="{E73E8E7B-4488-5774-5A78-A25B2891FA7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81" creationId="{916CC769-DE56-1695-A74E-86813796B7C3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82" creationId="{41F45BF5-883C-6D7D-875C-D596E13EFF63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83" creationId="{D29B5BFB-C592-71A7-9739-7CFE86F68A2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84" creationId="{AF5BFC53-939C-21BE-EC49-7E662BCEA80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85" creationId="{83DE25F2-3780-C244-3F0D-98219605968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86" creationId="{40260841-0411-0E04-49C9-4169A0EE7BD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87" creationId="{C3A923DF-2982-AB8A-89D5-19F595C2D3F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88" creationId="{86A9B3AE-AD4C-1FFD-0DB6-81DCFDC0EA8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89" creationId="{C558168C-074E-F3B6-2523-AB889453A65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90" creationId="{15804064-A97D-7619-EBC1-7F317A6114D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91" creationId="{4CBA7D41-BA74-8FC6-D7E1-7DA7FA0AD0A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92" creationId="{940DBB08-88C2-B5AF-0209-CFAD8E7D46B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93" creationId="{E05755F5-111C-D9E8-A4C8-5EE062BD27D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94" creationId="{CAC493BE-F5F6-57AD-36D2-1BC63B71433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95" creationId="{8E38C233-9A78-EFDA-EEFA-61C3E62D1D7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96" creationId="{F99BB67B-EF82-B30D-6287-2A3B6A1A1F6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97" creationId="{CEB5239E-CA3F-DB88-6332-56DBDEB99D63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98" creationId="{F393C66E-0188-B895-E594-9D2072669F1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299" creationId="{C1312217-110B-5CD0-CF7B-16110326D1C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00" creationId="{0C19DE23-986A-C46D-9612-F9A63AED333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01" creationId="{CE577204-18A2-C9F3-A56F-968A2B5CCCD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02" creationId="{69634F15-ECEA-2BE1-F7AB-931235BD1D6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03" creationId="{4CFF70AF-FB2B-A360-6574-8DEDBB90BAD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04" creationId="{8E2418BD-4BC2-B7ED-56B4-A5B5598AA8D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05" creationId="{7D74A4D5-21D6-703F-E8D7-39B525253973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06" creationId="{B75E7E48-A147-96E0-6D7B-61EA2A1C97EC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07" creationId="{A38A7582-8D6E-49DC-EE8D-D7662F35729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08" creationId="{81ADB0C6-9B2F-DF44-198E-6FF4E21D5E65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09" creationId="{E9984A40-0E32-3A94-5741-8484A0732BA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10" creationId="{91E37A72-3D62-F505-77F2-CC86EB78268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11" creationId="{7123CB6C-93CD-8AD4-E217-6AAB457D34B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14" creationId="{645BD41A-9D6B-C186-000D-62936C10D24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15" creationId="{172A1A6E-5BBA-66E1-4843-12930C9A5F9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16" creationId="{0D99C7A7-7830-1F88-5CC0-B929E92A072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17" creationId="{D32E44D6-350C-D245-18EC-2CA64EA0926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18" creationId="{EDD5CD63-9A23-7877-F075-E8602D1E664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19" creationId="{C4057301-D98F-8906-C933-595177F931A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20" creationId="{DB3ECD92-AB68-72A0-94B3-21FE45CABF2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21" creationId="{B2BA9B83-8DDF-0D67-D314-605EFEF36F3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22" creationId="{9F712606-B5EE-9E37-0C4A-4A1EAAFBF4A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23" creationId="{F5938045-5183-339B-ACCD-D130ECD6E3A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24" creationId="{B810FB1F-0F4D-943B-1814-C5D7481D47F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25" creationId="{0C43137B-C9BD-2862-AA90-C97D311B465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26" creationId="{B01FBC14-4DF2-5AB1-A35B-54F87D669C4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27" creationId="{B4152A2E-2BDA-A33E-D309-C668881336E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28" creationId="{B96B813A-C39D-7718-FC55-0FBC34F59F6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29" creationId="{475F9FCA-246F-FF93-4B9A-2177C313DC2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30" creationId="{A7FA2944-5B42-9F17-71DA-DFA398BB28C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31" creationId="{AE83A239-128C-514D-4FA5-699836EA789C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32" creationId="{ABD685FE-9F63-EB9A-A1C2-B839E06F33B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33" creationId="{58E78642-CD6A-0009-65DF-A512287EB5C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34" creationId="{352E978E-A79C-F803-E2B0-28BFA3D3440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35" creationId="{D9318838-C327-8D62-209D-A5A6B93C4CB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36" creationId="{3D0F9EC4-BA87-5A4D-F999-8BEA9B507B2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37" creationId="{A2ADBFD8-0350-8701-8E43-0555330CC045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38" creationId="{5BF91CFB-DDBB-D41A-40FB-ACD16B61B3E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39" creationId="{C46F0E46-D00A-CD24-796B-4D7A35D7A5A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40" creationId="{4ED579CE-6A00-C8A5-F68C-1B400E02FEE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41" creationId="{0CDEA3DC-74FD-81C3-A4E5-9C78DE4D66C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42" creationId="{1C5BAA7A-9A8B-FE01-D0C5-C766498952F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43" creationId="{2DA858DB-4A67-58E6-1573-94EED1EFDA9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44" creationId="{4B1D5BA8-B9E9-9301-7AC0-7F9831ACA61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45" creationId="{3DDC1465-ABC9-DFE1-0012-D417A59E810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46" creationId="{F32D5C09-6C37-6B1A-4333-145DDAA8203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47" creationId="{C89C78AB-0E61-7CB4-4225-6164D93E173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48" creationId="{04CC3547-6F59-2D75-929C-8F95EC8ED93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49" creationId="{5008B92A-9027-8176-1C1B-28FD006E211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52" creationId="{618AAF21-570A-B225-892C-76D0930F672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53" creationId="{62E69F7E-13C0-4E3E-E364-29D4ED1150D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55" creationId="{7AF56821-E21B-0146-70DB-7FD74B375D9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56" creationId="{94F14234-C697-638E-4426-D1C0E5C7A89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57" creationId="{935B8466-7528-4879-6B03-DBEFEBB090A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58" creationId="{4B474145-C1CA-32E6-849D-0FAFCB75E68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59" creationId="{ADF490FA-CF2F-739B-DAC4-2180A16DA6A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60" creationId="{091ED4EE-B116-5736-9664-DB755E5FF9C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61" creationId="{BDD35D7E-AECB-F4DD-752C-C40666DA58D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62" creationId="{7EFEF2BF-8AEF-A9FD-D41F-632F32B16EA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63" creationId="{07CCF953-9165-11F4-5AE1-664D48B0B2C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64" creationId="{DB12567C-E130-FD19-5859-EF0AE302A23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65" creationId="{5A5CE496-FD61-58B7-9609-3B8A437736EC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66" creationId="{02E180E4-0DC3-3142-78A7-AAC2C13EA11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67" creationId="{8C848EED-5881-4613-02B5-16CBE82D97A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68" creationId="{63D532B6-3098-5218-4EC6-897FA7F8674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69" creationId="{99CF2484-C175-EE46-6CCC-862567E555B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70" creationId="{90DBB681-425F-DE48-C04D-E1BAA17957AC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71" creationId="{60213992-2BAA-3D35-8E94-8A04117D80E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72" creationId="{C56A9CC6-4CFF-354C-500B-2537AF8E1F7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73" creationId="{8DBCE615-AAB9-F239-CF45-EA993988E51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74" creationId="{517A6E64-B2B9-60A2-3888-B7E6F14A7533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75" creationId="{EB4F00B9-49B6-9BCA-A636-78011C857F4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76" creationId="{59627585-0B64-3BEC-16E1-2648007BC30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77" creationId="{D81250CA-7801-421A-AD3A-4994F4309E23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78" creationId="{FA155F1C-4BCF-B28C-B2EA-7136763C115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79" creationId="{8F259EF7-875D-D22F-8094-CF8A1D1EDCC5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80" creationId="{47B2E6CF-A5AF-CC2E-5FEC-BDD886E6639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82" creationId="{F119CFD0-1A99-D5A8-B8CE-65312B9548C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83" creationId="{51508E60-C223-0F5B-8F83-AD38B86CBC4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84" creationId="{7F5414BE-0E97-3CA1-B6CA-6B9CBAB57C7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85" creationId="{841155CF-CE6A-AE4A-6234-E710E038896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86" creationId="{06624D32-E02A-7D66-D35B-3374596F4173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87" creationId="{70234FC0-8F59-80F8-EAD3-72ACCC483DC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88" creationId="{05C9ADED-97AF-C6E0-7A04-F20E22CFF2A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89" creationId="{52694C64-8EF2-7E26-EAB6-E4D757DE664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90" creationId="{55768D64-8EA6-9FF3-EA21-E627194528FC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91" creationId="{23E21D2A-6981-C114-902A-E10917FCAF0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92" creationId="{0155DF6C-C0BA-7DA4-36F5-7DE8F708742C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93" creationId="{285BCCDD-2F3C-C441-0E1F-056E42BBBAA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94" creationId="{08DED55C-980C-1E27-DA8F-50C3A2021F6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95" creationId="{ACFDA887-4086-6A19-FAFE-27EB82FBA54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96" creationId="{D5F9145F-09E8-AD19-9C5C-91F29258979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97" creationId="{614C122D-A92B-B3FA-A33B-BF44D029034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98" creationId="{0994FBCF-2A32-B51A-8C5C-2A6CCADF1F5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399" creationId="{CAFBD3DE-7A87-B8B7-1D28-3805C6C5228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00" creationId="{D2A8ECE6-11C2-70DC-A335-4A32D5B4C14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01" creationId="{A2C49EC5-2FFC-776F-44C3-884546739DB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02" creationId="{75F87559-094A-1D8B-CEF8-0B8A0EBF33B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03" creationId="{BB1D4A8C-A986-CEF8-C90E-2411DB6E0BEC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04" creationId="{14542C27-3034-DA8F-C816-C3EEB550764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05" creationId="{6232E735-4DC0-F078-A190-D1F123AEB02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06" creationId="{F1740BFA-DFB7-8F14-2A3B-A0FE0B69BDB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07" creationId="{BDE4EBA7-469E-A010-6844-BFF36F530AB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08" creationId="{FA69681C-3CCF-2C11-8D3B-923B2C25EAF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09" creationId="{6FE0E35E-9560-D2FA-7DEF-179A10060AC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10" creationId="{ABE3A4D6-8BE0-7ED0-B6FC-E445412DB39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11" creationId="{2731B855-D6B4-37EA-7269-1D06033D2E9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12" creationId="{26E08245-91BC-6564-D649-07BDE945C58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13" creationId="{92B7DD83-E5BF-103F-A782-60242A97EF6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14" creationId="{A22D8B32-3550-D8F2-975D-33531422051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15" creationId="{6BB6828C-7845-4AB2-7F25-AE2E96ED4A93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16" creationId="{D2039A99-ED41-8545-7845-26306E0CB51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17" creationId="{7E620A85-AD83-EB7E-B180-CE53B7970F1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18" creationId="{C789EF11-1568-6ADD-0633-EFE050E58B75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19" creationId="{8C5C1D6A-E2B6-81C1-E8AB-2F3692584B0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20" creationId="{30BEDFB7-DDFC-F5DE-DB34-F986F6D89AF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21" creationId="{EB111681-CC49-B4A5-D58B-356FC314FA6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22" creationId="{D6CCBD33-472D-5ED1-E486-04EBAD4048A3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23" creationId="{249C7D78-6778-C5B3-BFDF-14DC21E73F7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24" creationId="{D6A9C850-3606-EC93-549E-EDAE481CC15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25" creationId="{DAD69AFE-0692-5FF9-B9B0-7622364AA5EC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26" creationId="{9AB018FC-4B4F-1BBD-3880-D41CDEA5295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27" creationId="{48F770D7-C90B-22A4-23D0-F1B34EEA5AC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28" creationId="{16E64EF3-0EF8-3080-9BAD-7E8C57DAC03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29" creationId="{01085A11-505E-DE95-15E5-79FB328881B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30" creationId="{32FFC2F6-25E5-857E-9615-0E95CD734BF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31" creationId="{4087351F-655B-7A8A-E4CE-40982E02765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32" creationId="{849FB127-973C-3A7F-17B6-C9CF8E3AF7F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33" creationId="{7A34E0DB-3357-4969-99D2-23728229E9E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34" creationId="{AA596A8F-9DBE-12B7-F0F9-C50847C8E9DC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35" creationId="{3DD72643-00E6-0225-1D70-2FEA9C2D7B4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36" creationId="{142DCD83-A67A-4DEE-3A76-9AB41509166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37" creationId="{24456516-D16F-2EE7-A90A-AB0B5D37E4F5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38" creationId="{7F22732B-1605-C389-BE95-E87180476B15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39" creationId="{7B1E40BF-887E-7147-1B1D-D0DB5E7BE70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40" creationId="{A2216587-A0EE-B5E3-95D8-7ED2DFFF3F8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41" creationId="{50BA33C8-3D08-C725-7974-8969F829584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42" creationId="{F03D821B-D725-58E7-63DE-C56EAE8C00B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43" creationId="{94167D43-7F05-8EA3-C486-D055EDA659F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44" creationId="{212FD4EF-0AF5-B526-3DD7-79E1E076141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45" creationId="{DAFF1107-E0C6-42CA-9319-EFECD2DB0D4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46" creationId="{963122DD-89EC-C743-398B-5D98FE3082A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47" creationId="{710A04B5-5985-3CD0-BE93-7D3FAEC3DE4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48" creationId="{9EC745B2-0EBD-747E-A92B-949146B7932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49" creationId="{F6227F99-3D2D-C952-30C5-42B57A87998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50" creationId="{8DA54F89-5CDB-44CA-9CF1-1D817C40EEA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51" creationId="{D93D93D9-E678-012B-8D74-27AABC8474F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52" creationId="{E66C963D-A33D-224E-E05F-29C30D924453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53" creationId="{111207A5-BE12-5C00-3337-2D57C0FE3ED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54" creationId="{1BB10EC5-F673-AB5A-B472-FEA2BBCE35E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55" creationId="{18CF4A03-D7E5-2D0F-970F-37A4331E0A6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56" creationId="{8D4185F2-8BA5-D663-A41C-4F07CC6D7F8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57" creationId="{ACAFC5C3-0BAC-3D61-4B79-622710B1AB6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58" creationId="{7F68F060-4B59-2F0F-C2DB-EE20179FD93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59" creationId="{BC3D73E1-453E-3E2B-E11E-B38962F9EB2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60" creationId="{9B0FA38D-A080-C575-0F73-A41A6660EC9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61" creationId="{3269888C-EA90-2957-308F-39469E24F29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62" creationId="{18F381E3-C6B9-410E-96B0-39EC4D413ED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63" creationId="{898E4DED-5017-7490-3914-72BB167319A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64" creationId="{8DA02963-E283-E88F-F29A-1287911E014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65" creationId="{156A28E3-CE5B-E86A-CD03-DA48E57E840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66" creationId="{D6A66F71-7BCC-6E29-D230-E2E000DD7413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67" creationId="{45C2A56C-A44E-5BDF-5C5C-99FDE49DFE1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68" creationId="{5748E6C9-10C7-78EC-217F-EA9A55897B7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69" creationId="{31F24D74-02EB-4613-4556-6D41E2C5E5C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70" creationId="{B4D7D09F-8228-FBA0-2B7E-385CDF437C7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71" creationId="{C12D5256-F826-C885-1F72-FA5EBD09ABD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72" creationId="{017FD374-53C9-5EF2-A9A7-A0CDBA5295A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73" creationId="{1FE18E7B-7465-15DD-C227-C36B9D2B1D3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74" creationId="{68243B6F-A09A-DB59-48CB-B03E7743CD0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75" creationId="{4DFD3A6D-16C5-2DED-EF82-6FA7BEB2314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76" creationId="{102E4BCE-F36A-50ED-66CB-F58566FC79A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77" creationId="{03855409-8395-359C-3028-E7A96603A00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78" creationId="{DC75B2BC-B9E3-F876-B2B1-E6A15466750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79" creationId="{85555820-C0A3-7098-66C1-F7D4E8CD71B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80" creationId="{6365AC7B-ABA9-075C-6C14-77A0BEB8579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81" creationId="{3B5F639E-6D90-C202-130F-1410CE26E7A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82" creationId="{A9FCF953-E7BC-302E-84B2-9BB2E9EEB43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83" creationId="{84D75A6C-B11B-0DBF-DF03-7CD6D66884B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84" creationId="{447EDDE5-AE7D-BC85-25DC-166128AC89E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85" creationId="{13E87B19-BB69-27C7-4CBC-776D313E432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86" creationId="{EB75DAF1-BBE9-0A74-9C50-79A4211D5E4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87" creationId="{DA3C9E5A-CF57-9CDD-8DCB-CCE84D5A1FE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88" creationId="{E7F5E1FC-DD89-2BD3-D49A-8C9A02A4B2F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89" creationId="{63A949C0-E29D-9DB7-D573-E196482A1D1C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90" creationId="{D852E478-4831-CC02-C3F4-BD2C7EAA293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91" creationId="{07D1B6BB-4994-B1DC-1B3E-E1CC473952B5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92" creationId="{9D08A169-E6A9-EB0F-73C9-5A57A364260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93" creationId="{4D6D345F-C741-D167-3B98-9BD614650CC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94" creationId="{8D49BF47-508F-141B-9A7F-5FBABC372FA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95" creationId="{9807B0C6-7F98-C1F1-4CB0-21981C24BFA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96" creationId="{58141428-AF74-8782-C94F-666CA722C0B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97" creationId="{5FB8F137-2300-1572-FA8B-D9A9EB43383C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98" creationId="{67681A15-EBA4-C35F-9814-9B1BC59DAC0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499" creationId="{C0D32AB8-7B68-C6E6-5935-163D698D09F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00" creationId="{BAB59A22-0573-E216-381B-290DBE60396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01" creationId="{3C6D0A73-5F9E-C572-22D5-15317C13A73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02" creationId="{BBDE5D68-5498-2E6E-1F3F-29FB3216825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03" creationId="{AE8B522D-EB60-B296-31FE-CFB7A80F2A3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04" creationId="{7CA2109F-611C-422F-3BEB-E18C9DFCF357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05" creationId="{C841EBD9-0B7B-A755-ACB6-00A53915E97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06" creationId="{5BA6C952-76B9-E43C-8B2D-13E1682E294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07" creationId="{3D489AF2-125B-49B2-221B-E5DF79F0E72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08" creationId="{A539A042-D818-114E-91EA-E3E843A4FE7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09" creationId="{35416C21-B2AB-BD69-94B5-118D525EF66C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10" creationId="{9A258150-1FCF-3091-EF66-0078AC50945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11" creationId="{07E3232C-4DC6-BC29-4A98-AA02368573C5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12" creationId="{F65D842C-D0EB-5244-B64D-D926486FC78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13" creationId="{78990293-0EF7-644C-B79A-CCE92AD5FE3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14" creationId="{7E8F1A33-B85B-163E-1562-80B0ABE4B29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15" creationId="{6249867B-AAA4-AE0F-E7E4-270AFDE8DD5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16" creationId="{4AF59855-044C-6EF8-F6E4-4AA49CB0917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17" creationId="{C4835873-905B-820A-1DB2-DB30911ECEE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18" creationId="{2324A92A-9DDD-1154-34FE-2A229F686D4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19" creationId="{B8DEB2F8-ADA2-6D84-E585-5FC76148BF4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20" creationId="{599CBD58-17F3-F71B-565B-70E8BE956C7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21" creationId="{86C20032-CFB0-D938-99BB-D659AF1D4BB5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22" creationId="{E8FFAAB3-9719-E4D3-8089-318CAB7F9F89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23" creationId="{47CD8837-D24C-BD13-93C7-4105B64B524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24" creationId="{DCA7D651-C7C0-E875-FA30-6EB95A275DD5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25" creationId="{7BEB9ECB-0895-CA66-2E9B-B5987E0BAF73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26" creationId="{21F2526E-9AEE-3A5F-2BE8-32BC9F44345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27" creationId="{A54921F2-ED0B-4204-B9AF-747D4DF0A32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28" creationId="{E90E8BE0-FE74-D7D3-A4BC-24B103F7870E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29" creationId="{41CA425E-B1C1-CC93-D8FB-74785B024CB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30" creationId="{75AD3B97-4555-6140-0D29-DA2D84BB9E4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31" creationId="{A2E795A1-ED3F-2814-321A-299E3F1D374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32" creationId="{D9B8B411-F7D5-065D-AAF7-C21C7CD41CC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33" creationId="{C3DFA979-352D-242F-7073-E86074CA1C8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34" creationId="{7CAADD56-5EBC-E1DE-57FB-045B1EC6002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35" creationId="{4D141ECA-D524-5CD2-64E2-AD4297E123C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36" creationId="{B1C0867F-8F46-7272-ACD2-6841F724CE21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37" creationId="{EB1F9613-3A7B-BE11-7AE1-F7ADF88CF0D3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38" creationId="{4DAFE2C3-CFC1-E43B-5A0C-F8A5080481B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39" creationId="{5084E0FA-17C6-2094-9A30-7BEE2358AE3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40" creationId="{E6908773-326D-37FD-52EF-B29AEDCF3296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41" creationId="{AF4DEF7E-0CBD-EC74-DDC3-BEFAE8EE979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42" creationId="{6389AB29-8077-2CBC-61F6-E2F4FA6EF9C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43" creationId="{F89E13FE-62AA-D59E-DABE-4F5120CE91B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44" creationId="{2E46DCCD-55B4-E781-C2FB-9A28B1CE61AB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45" creationId="{97C078EF-7243-F232-5C6E-502A25656362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46" creationId="{4D012540-9A71-0A5A-6F8E-BCCFAD14391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47" creationId="{210127D7-D35D-6236-217E-E909DFF6781A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48" creationId="{056772A3-B8B1-8AE5-736A-DAF6E417515F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49" creationId="{1F1BDA5B-DFA6-61AC-6542-292A09D8C528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50" creationId="{EB6EC7A5-2013-FD5A-B81C-B6B794014140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51" creationId="{70762675-3D36-F67F-E576-2B932BC7BC64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52" creationId="{66B9115E-79F8-3812-6AEF-19748F9C64CD}"/>
          </ac:spMkLst>
        </pc:spChg>
        <pc:spChg chg="mod">
          <ac:chgData name="comercial" userId="7f0577c6-bc05-43f4-b271-0547e3ac07c2" providerId="ADAL" clId="{ABEEABF7-3518-41B3-AD63-0FAA3F57AEF6}" dt="2024-03-05T21:27:32.241" v="2722"/>
          <ac:spMkLst>
            <pc:docMk/>
            <pc:sldMk cId="514888658" sldId="262"/>
            <ac:spMk id="553" creationId="{A82FC727-B148-048F-B4E2-B573674982A2}"/>
          </ac:spMkLst>
        </pc:spChg>
        <pc:grpChg chg="add del mod">
          <ac:chgData name="comercial" userId="7f0577c6-bc05-43f4-b271-0547e3ac07c2" providerId="ADAL" clId="{ABEEABF7-3518-41B3-AD63-0FAA3F57AEF6}" dt="2024-03-05T21:24:08.648" v="2713" actId="478"/>
          <ac:grpSpMkLst>
            <pc:docMk/>
            <pc:sldMk cId="514888658" sldId="262"/>
            <ac:grpSpMk id="5" creationId="{4CB35F7F-68A5-5F7F-61F9-0FEDA2E7F2CE}"/>
          </ac:grpSpMkLst>
        </pc:grpChg>
        <pc:grpChg chg="mod">
          <ac:chgData name="comercial" userId="7f0577c6-bc05-43f4-b271-0547e3ac07c2" providerId="ADAL" clId="{ABEEABF7-3518-41B3-AD63-0FAA3F57AEF6}" dt="2024-03-05T21:23:59.390" v="2710"/>
          <ac:grpSpMkLst>
            <pc:docMk/>
            <pc:sldMk cId="514888658" sldId="262"/>
            <ac:grpSpMk id="6" creationId="{2C4F0281-B174-31D0-4C8E-09A7D6D234E8}"/>
          </ac:grpSpMkLst>
        </pc:grpChg>
        <pc:grpChg chg="mod">
          <ac:chgData name="comercial" userId="7f0577c6-bc05-43f4-b271-0547e3ac07c2" providerId="ADAL" clId="{ABEEABF7-3518-41B3-AD63-0FAA3F57AEF6}" dt="2024-03-05T21:23:59.390" v="2710"/>
          <ac:grpSpMkLst>
            <pc:docMk/>
            <pc:sldMk cId="514888658" sldId="262"/>
            <ac:grpSpMk id="149" creationId="{859D2817-602C-5392-878F-1DA5ECB29136}"/>
          </ac:grpSpMkLst>
        </pc:grpChg>
        <pc:grpChg chg="mod">
          <ac:chgData name="comercial" userId="7f0577c6-bc05-43f4-b271-0547e3ac07c2" providerId="ADAL" clId="{ABEEABF7-3518-41B3-AD63-0FAA3F57AEF6}" dt="2024-03-05T21:23:59.390" v="2710"/>
          <ac:grpSpMkLst>
            <pc:docMk/>
            <pc:sldMk cId="514888658" sldId="262"/>
            <ac:grpSpMk id="150" creationId="{09681CD1-E9E0-D017-2770-A108F1B64924}"/>
          </ac:grpSpMkLst>
        </pc:grpChg>
        <pc:grpChg chg="mod">
          <ac:chgData name="comercial" userId="7f0577c6-bc05-43f4-b271-0547e3ac07c2" providerId="ADAL" clId="{ABEEABF7-3518-41B3-AD63-0FAA3F57AEF6}" dt="2024-03-05T21:23:59.390" v="2710"/>
          <ac:grpSpMkLst>
            <pc:docMk/>
            <pc:sldMk cId="514888658" sldId="262"/>
            <ac:grpSpMk id="153" creationId="{4948EB04-8871-533F-006D-923AAA68DA36}"/>
          </ac:grpSpMkLst>
        </pc:grpChg>
        <pc:grpChg chg="add mod">
          <ac:chgData name="comercial" userId="7f0577c6-bc05-43f4-b271-0547e3ac07c2" providerId="ADAL" clId="{ABEEABF7-3518-41B3-AD63-0FAA3F57AEF6}" dt="2024-03-05T21:27:36.700" v="2723" actId="1076"/>
          <ac:grpSpMkLst>
            <pc:docMk/>
            <pc:sldMk cId="514888658" sldId="262"/>
            <ac:grpSpMk id="279" creationId="{484ECEA3-43D0-5434-86E6-CA11915E1048}"/>
          </ac:grpSpMkLst>
        </pc:grpChg>
        <pc:grpChg chg="mod">
          <ac:chgData name="comercial" userId="7f0577c6-bc05-43f4-b271-0547e3ac07c2" providerId="ADAL" clId="{ABEEABF7-3518-41B3-AD63-0FAA3F57AEF6}" dt="2024-03-05T21:27:32.241" v="2722"/>
          <ac:grpSpMkLst>
            <pc:docMk/>
            <pc:sldMk cId="514888658" sldId="262"/>
            <ac:grpSpMk id="280" creationId="{D947EDA2-CE8B-FF4C-5823-0629ED682E65}"/>
          </ac:grpSpMkLst>
        </pc:grpChg>
        <pc:grpChg chg="mod">
          <ac:chgData name="comercial" userId="7f0577c6-bc05-43f4-b271-0547e3ac07c2" providerId="ADAL" clId="{ABEEABF7-3518-41B3-AD63-0FAA3F57AEF6}" dt="2024-03-05T21:27:32.241" v="2722"/>
          <ac:grpSpMkLst>
            <pc:docMk/>
            <pc:sldMk cId="514888658" sldId="262"/>
            <ac:grpSpMk id="312" creationId="{151CA356-A47D-3D82-9341-EB54C3D902FD}"/>
          </ac:grpSpMkLst>
        </pc:grpChg>
        <pc:grpChg chg="mod">
          <ac:chgData name="comercial" userId="7f0577c6-bc05-43f4-b271-0547e3ac07c2" providerId="ADAL" clId="{ABEEABF7-3518-41B3-AD63-0FAA3F57AEF6}" dt="2024-03-05T21:27:32.241" v="2722"/>
          <ac:grpSpMkLst>
            <pc:docMk/>
            <pc:sldMk cId="514888658" sldId="262"/>
            <ac:grpSpMk id="313" creationId="{B1C37BF7-EFDD-2633-0DBD-05B88A3F5CB3}"/>
          </ac:grpSpMkLst>
        </pc:grpChg>
        <pc:grpChg chg="mod">
          <ac:chgData name="comercial" userId="7f0577c6-bc05-43f4-b271-0547e3ac07c2" providerId="ADAL" clId="{ABEEABF7-3518-41B3-AD63-0FAA3F57AEF6}" dt="2024-03-05T21:27:32.241" v="2722"/>
          <ac:grpSpMkLst>
            <pc:docMk/>
            <pc:sldMk cId="514888658" sldId="262"/>
            <ac:grpSpMk id="350" creationId="{667B7C19-BFE2-1A70-7913-B29434165ED2}"/>
          </ac:grpSpMkLst>
        </pc:grpChg>
        <pc:grpChg chg="mod">
          <ac:chgData name="comercial" userId="7f0577c6-bc05-43f4-b271-0547e3ac07c2" providerId="ADAL" clId="{ABEEABF7-3518-41B3-AD63-0FAA3F57AEF6}" dt="2024-03-05T21:27:32.241" v="2722"/>
          <ac:grpSpMkLst>
            <pc:docMk/>
            <pc:sldMk cId="514888658" sldId="262"/>
            <ac:grpSpMk id="351" creationId="{1F943F2B-5D5A-0A4B-C521-F418BE7826B9}"/>
          </ac:grpSpMkLst>
        </pc:grpChg>
        <pc:grpChg chg="mod">
          <ac:chgData name="comercial" userId="7f0577c6-bc05-43f4-b271-0547e3ac07c2" providerId="ADAL" clId="{ABEEABF7-3518-41B3-AD63-0FAA3F57AEF6}" dt="2024-03-05T21:27:32.241" v="2722"/>
          <ac:grpSpMkLst>
            <pc:docMk/>
            <pc:sldMk cId="514888658" sldId="262"/>
            <ac:grpSpMk id="354" creationId="{8D812729-1EEF-446C-3C1C-BBC608D3D88B}"/>
          </ac:grpSpMkLst>
        </pc:grpChg>
        <pc:grpChg chg="mod">
          <ac:chgData name="comercial" userId="7f0577c6-bc05-43f4-b271-0547e3ac07c2" providerId="ADAL" clId="{ABEEABF7-3518-41B3-AD63-0FAA3F57AEF6}" dt="2024-03-05T21:27:32.241" v="2722"/>
          <ac:grpSpMkLst>
            <pc:docMk/>
            <pc:sldMk cId="514888658" sldId="262"/>
            <ac:grpSpMk id="381" creationId="{D86E8137-596D-D8D5-B699-8645DBC29D90}"/>
          </ac:grpSpMkLst>
        </pc:grpChg>
      </pc:sldChg>
      <pc:sldChg chg="modSp del">
        <pc:chgData name="comercial" userId="7f0577c6-bc05-43f4-b271-0547e3ac07c2" providerId="ADAL" clId="{ABEEABF7-3518-41B3-AD63-0FAA3F57AEF6}" dt="2024-03-05T16:48:05.993" v="907" actId="47"/>
        <pc:sldMkLst>
          <pc:docMk/>
          <pc:sldMk cId="2272095658" sldId="263"/>
        </pc:sldMkLst>
        <pc:spChg chg="mod">
          <ac:chgData name="comercial" userId="7f0577c6-bc05-43f4-b271-0547e3ac07c2" providerId="ADAL" clId="{ABEEABF7-3518-41B3-AD63-0FAA3F57AEF6}" dt="2024-03-05T13:23:03.934" v="136" actId="108"/>
          <ac:spMkLst>
            <pc:docMk/>
            <pc:sldMk cId="2272095658" sldId="263"/>
            <ac:spMk id="2" creationId="{AEA52203-CF53-8D00-E794-246431EB643E}"/>
          </ac:spMkLst>
        </pc:spChg>
        <pc:spChg chg="mod">
          <ac:chgData name="comercial" userId="7f0577c6-bc05-43f4-b271-0547e3ac07c2" providerId="ADAL" clId="{ABEEABF7-3518-41B3-AD63-0FAA3F57AEF6}" dt="2024-03-05T13:23:02.876" v="134" actId="108"/>
          <ac:spMkLst>
            <pc:docMk/>
            <pc:sldMk cId="2272095658" sldId="263"/>
            <ac:spMk id="6" creationId="{0D5B24F0-9AD1-3A46-9A0B-C72E9209380B}"/>
          </ac:spMkLst>
        </pc:spChg>
      </pc:sldChg>
      <pc:sldChg chg="modSp">
        <pc:chgData name="comercial" userId="7f0577c6-bc05-43f4-b271-0547e3ac07c2" providerId="ADAL" clId="{ABEEABF7-3518-41B3-AD63-0FAA3F57AEF6}" dt="2024-03-07T09:59:22.726" v="2851" actId="207"/>
        <pc:sldMkLst>
          <pc:docMk/>
          <pc:sldMk cId="2562546199" sldId="266"/>
        </pc:sldMkLst>
        <pc:spChg chg="mod">
          <ac:chgData name="comercial" userId="7f0577c6-bc05-43f4-b271-0547e3ac07c2" providerId="ADAL" clId="{ABEEABF7-3518-41B3-AD63-0FAA3F57AEF6}" dt="2024-03-07T09:59:22.726" v="2851" actId="207"/>
          <ac:spMkLst>
            <pc:docMk/>
            <pc:sldMk cId="2562546199" sldId="266"/>
            <ac:spMk id="5" creationId="{BD3E0535-6CFC-7260-F788-474608A36C9B}"/>
          </ac:spMkLst>
        </pc:spChg>
      </pc:sldChg>
      <pc:sldChg chg="modSp mod">
        <pc:chgData name="comercial" userId="7f0577c6-bc05-43f4-b271-0547e3ac07c2" providerId="ADAL" clId="{ABEEABF7-3518-41B3-AD63-0FAA3F57AEF6}" dt="2024-03-07T09:59:26.912" v="2852" actId="207"/>
        <pc:sldMkLst>
          <pc:docMk/>
          <pc:sldMk cId="659211056" sldId="267"/>
        </pc:sldMkLst>
        <pc:spChg chg="mod">
          <ac:chgData name="comercial" userId="7f0577c6-bc05-43f4-b271-0547e3ac07c2" providerId="ADAL" clId="{ABEEABF7-3518-41B3-AD63-0FAA3F57AEF6}" dt="2024-03-07T09:59:26.912" v="2852" actId="207"/>
          <ac:spMkLst>
            <pc:docMk/>
            <pc:sldMk cId="659211056" sldId="267"/>
            <ac:spMk id="5" creationId="{D02D63A2-E3EA-99B4-665E-D40F85534587}"/>
          </ac:spMkLst>
        </pc:spChg>
        <pc:picChg chg="mod">
          <ac:chgData name="comercial" userId="7f0577c6-bc05-43f4-b271-0547e3ac07c2" providerId="ADAL" clId="{ABEEABF7-3518-41B3-AD63-0FAA3F57AEF6}" dt="2024-03-05T13:23:52.791" v="147" actId="1076"/>
          <ac:picMkLst>
            <pc:docMk/>
            <pc:sldMk cId="659211056" sldId="267"/>
            <ac:picMk id="3" creationId="{9CEF0814-A7EF-6B6E-0B23-51A7E65EDFB3}"/>
          </ac:picMkLst>
        </pc:picChg>
      </pc:sldChg>
      <pc:sldChg chg="modSp">
        <pc:chgData name="comercial" userId="7f0577c6-bc05-43f4-b271-0547e3ac07c2" providerId="ADAL" clId="{ABEEABF7-3518-41B3-AD63-0FAA3F57AEF6}" dt="2024-03-07T09:59:34.242" v="2853" actId="207"/>
        <pc:sldMkLst>
          <pc:docMk/>
          <pc:sldMk cId="1093515480" sldId="268"/>
        </pc:sldMkLst>
        <pc:spChg chg="mod">
          <ac:chgData name="comercial" userId="7f0577c6-bc05-43f4-b271-0547e3ac07c2" providerId="ADAL" clId="{ABEEABF7-3518-41B3-AD63-0FAA3F57AEF6}" dt="2024-03-07T09:59:34.242" v="2853" actId="207"/>
          <ac:spMkLst>
            <pc:docMk/>
            <pc:sldMk cId="1093515480" sldId="268"/>
            <ac:spMk id="5" creationId="{93F726FC-8B41-258B-ED6C-03141F67C857}"/>
          </ac:spMkLst>
        </pc:spChg>
      </pc:sldChg>
      <pc:sldChg chg="del">
        <pc:chgData name="comercial" userId="7f0577c6-bc05-43f4-b271-0547e3ac07c2" providerId="ADAL" clId="{ABEEABF7-3518-41B3-AD63-0FAA3F57AEF6}" dt="2024-03-05T13:14:29.011" v="108" actId="47"/>
        <pc:sldMkLst>
          <pc:docMk/>
          <pc:sldMk cId="1393615590" sldId="269"/>
        </pc:sldMkLst>
      </pc:sldChg>
      <pc:sldChg chg="new del">
        <pc:chgData name="comercial" userId="7f0577c6-bc05-43f4-b271-0547e3ac07c2" providerId="ADAL" clId="{ABEEABF7-3518-41B3-AD63-0FAA3F57AEF6}" dt="2024-03-05T16:00:12.466" v="407" actId="47"/>
        <pc:sldMkLst>
          <pc:docMk/>
          <pc:sldMk cId="3562338957" sldId="271"/>
        </pc:sldMkLst>
      </pc:sldChg>
      <pc:sldChg chg="addSp delSp modSp add mod modAnim modNotesTx">
        <pc:chgData name="comercial" userId="7f0577c6-bc05-43f4-b271-0547e3ac07c2" providerId="ADAL" clId="{ABEEABF7-3518-41B3-AD63-0FAA3F57AEF6}" dt="2024-03-07T09:57:49.413" v="2833" actId="207"/>
        <pc:sldMkLst>
          <pc:docMk/>
          <pc:sldMk cId="3606961896" sldId="271"/>
        </pc:sldMkLst>
        <pc:spChg chg="mod">
          <ac:chgData name="comercial" userId="7f0577c6-bc05-43f4-b271-0547e3ac07c2" providerId="ADAL" clId="{ABEEABF7-3518-41B3-AD63-0FAA3F57AEF6}" dt="2024-03-05T16:01:24.518" v="415"/>
          <ac:spMkLst>
            <pc:docMk/>
            <pc:sldMk cId="3606961896" sldId="271"/>
            <ac:spMk id="5" creationId="{4CAE09B5-152D-B1A6-581E-8D41180F258E}"/>
          </ac:spMkLst>
        </pc:spChg>
        <pc:spChg chg="mod">
          <ac:chgData name="comercial" userId="7f0577c6-bc05-43f4-b271-0547e3ac07c2" providerId="ADAL" clId="{ABEEABF7-3518-41B3-AD63-0FAA3F57AEF6}" dt="2024-03-07T09:57:39.422" v="2830" actId="207"/>
          <ac:spMkLst>
            <pc:docMk/>
            <pc:sldMk cId="3606961896" sldId="271"/>
            <ac:spMk id="6" creationId="{66F36C47-C371-5B73-89F8-CE8146298023}"/>
          </ac:spMkLst>
        </pc:spChg>
        <pc:spChg chg="mod">
          <ac:chgData name="comercial" userId="7f0577c6-bc05-43f4-b271-0547e3ac07c2" providerId="ADAL" clId="{ABEEABF7-3518-41B3-AD63-0FAA3F57AEF6}" dt="2024-03-05T16:01:24.518" v="415"/>
          <ac:spMkLst>
            <pc:docMk/>
            <pc:sldMk cId="3606961896" sldId="271"/>
            <ac:spMk id="8" creationId="{E1298235-4AE2-A5F8-A8D6-4720D47FF587}"/>
          </ac:spMkLst>
        </pc:spChg>
        <pc:spChg chg="del">
          <ac:chgData name="comercial" userId="7f0577c6-bc05-43f4-b271-0547e3ac07c2" providerId="ADAL" clId="{ABEEABF7-3518-41B3-AD63-0FAA3F57AEF6}" dt="2024-03-05T16:00:37.032" v="409" actId="478"/>
          <ac:spMkLst>
            <pc:docMk/>
            <pc:sldMk cId="3606961896" sldId="271"/>
            <ac:spMk id="9" creationId="{A78F0318-4479-CB4D-ADE2-5F096EC4960D}"/>
          </ac:spMkLst>
        </pc:spChg>
        <pc:spChg chg="add mod">
          <ac:chgData name="comercial" userId="7f0577c6-bc05-43f4-b271-0547e3ac07c2" providerId="ADAL" clId="{ABEEABF7-3518-41B3-AD63-0FAA3F57AEF6}" dt="2024-03-07T09:57:47.224" v="2832" actId="207"/>
          <ac:spMkLst>
            <pc:docMk/>
            <pc:sldMk cId="3606961896" sldId="271"/>
            <ac:spMk id="10" creationId="{16E0EEE0-5507-1C2D-B539-C8428620C5B1}"/>
          </ac:spMkLst>
        </pc:spChg>
        <pc:spChg chg="add mod">
          <ac:chgData name="comercial" userId="7f0577c6-bc05-43f4-b271-0547e3ac07c2" providerId="ADAL" clId="{ABEEABF7-3518-41B3-AD63-0FAA3F57AEF6}" dt="2024-03-07T09:57:49.413" v="2833" actId="207"/>
          <ac:spMkLst>
            <pc:docMk/>
            <pc:sldMk cId="3606961896" sldId="271"/>
            <ac:spMk id="12" creationId="{013C3114-52A8-FA0E-1F4E-DADC7417E693}"/>
          </ac:spMkLst>
        </pc:spChg>
        <pc:spChg chg="add mod">
          <ac:chgData name="comercial" userId="7f0577c6-bc05-43f4-b271-0547e3ac07c2" providerId="ADAL" clId="{ABEEABF7-3518-41B3-AD63-0FAA3F57AEF6}" dt="2024-03-07T09:57:44.467" v="2831" actId="1076"/>
          <ac:spMkLst>
            <pc:docMk/>
            <pc:sldMk cId="3606961896" sldId="271"/>
            <ac:spMk id="13" creationId="{EF9CC160-670B-8B9D-2F48-588BC0364C61}"/>
          </ac:spMkLst>
        </pc:spChg>
        <pc:grpChg chg="add mod">
          <ac:chgData name="comercial" userId="7f0577c6-bc05-43f4-b271-0547e3ac07c2" providerId="ADAL" clId="{ABEEABF7-3518-41B3-AD63-0FAA3F57AEF6}" dt="2024-03-07T09:57:44.467" v="2831" actId="1076"/>
          <ac:grpSpMkLst>
            <pc:docMk/>
            <pc:sldMk cId="3606961896" sldId="271"/>
            <ac:grpSpMk id="2" creationId="{09292C00-79A9-D756-1307-A4CB87BC3DBD}"/>
          </ac:grpSpMkLst>
        </pc:grpChg>
        <pc:picChg chg="mod">
          <ac:chgData name="comercial" userId="7f0577c6-bc05-43f4-b271-0547e3ac07c2" providerId="ADAL" clId="{ABEEABF7-3518-41B3-AD63-0FAA3F57AEF6}" dt="2024-03-05T16:01:30.049" v="418" actId="1076"/>
          <ac:picMkLst>
            <pc:docMk/>
            <pc:sldMk cId="3606961896" sldId="271"/>
            <ac:picMk id="4" creationId="{E3675167-EB91-B599-BC81-D1669E7B1075}"/>
          </ac:picMkLst>
        </pc:picChg>
        <pc:picChg chg="add del mod">
          <ac:chgData name="comercial" userId="7f0577c6-bc05-43f4-b271-0547e3ac07c2" providerId="ADAL" clId="{ABEEABF7-3518-41B3-AD63-0FAA3F57AEF6}" dt="2024-03-05T16:22:34.059" v="747" actId="478"/>
          <ac:picMkLst>
            <pc:docMk/>
            <pc:sldMk cId="3606961896" sldId="271"/>
            <ac:picMk id="11" creationId="{431A7D76-E260-7245-55CC-10D1223D3F28}"/>
          </ac:picMkLst>
        </pc:picChg>
      </pc:sldChg>
      <pc:sldChg chg="addSp delSp modSp add mod ord modAnim">
        <pc:chgData name="comercial" userId="7f0577c6-bc05-43f4-b271-0547e3ac07c2" providerId="ADAL" clId="{ABEEABF7-3518-41B3-AD63-0FAA3F57AEF6}" dt="2024-03-07T09:58:45.435" v="2845" actId="1076"/>
        <pc:sldMkLst>
          <pc:docMk/>
          <pc:sldMk cId="4002563478" sldId="272"/>
        </pc:sldMkLst>
        <pc:spChg chg="mod">
          <ac:chgData name="comercial" userId="7f0577c6-bc05-43f4-b271-0547e3ac07c2" providerId="ADAL" clId="{ABEEABF7-3518-41B3-AD63-0FAA3F57AEF6}" dt="2024-03-05T16:20:05.054" v="700"/>
          <ac:spMkLst>
            <pc:docMk/>
            <pc:sldMk cId="4002563478" sldId="272"/>
            <ac:spMk id="5" creationId="{448823DC-378D-0F9A-2AD0-4D802C15D418}"/>
          </ac:spMkLst>
        </pc:spChg>
        <pc:spChg chg="mod">
          <ac:chgData name="comercial" userId="7f0577c6-bc05-43f4-b271-0547e3ac07c2" providerId="ADAL" clId="{ABEEABF7-3518-41B3-AD63-0FAA3F57AEF6}" dt="2024-03-07T09:57:57.210" v="2834" actId="207"/>
          <ac:spMkLst>
            <pc:docMk/>
            <pc:sldMk cId="4002563478" sldId="272"/>
            <ac:spMk id="6" creationId="{E55F1775-080A-4317-BE9E-0ED8012D372E}"/>
          </ac:spMkLst>
        </pc:spChg>
        <pc:spChg chg="mod">
          <ac:chgData name="comercial" userId="7f0577c6-bc05-43f4-b271-0547e3ac07c2" providerId="ADAL" clId="{ABEEABF7-3518-41B3-AD63-0FAA3F57AEF6}" dt="2024-03-05T16:20:05.054" v="700"/>
          <ac:spMkLst>
            <pc:docMk/>
            <pc:sldMk cId="4002563478" sldId="272"/>
            <ac:spMk id="8" creationId="{FEBB9450-73B7-8B98-E001-5573A84F6F4C}"/>
          </ac:spMkLst>
        </pc:spChg>
        <pc:spChg chg="del">
          <ac:chgData name="comercial" userId="7f0577c6-bc05-43f4-b271-0547e3ac07c2" providerId="ADAL" clId="{ABEEABF7-3518-41B3-AD63-0FAA3F57AEF6}" dt="2024-03-05T16:02:54.731" v="485" actId="478"/>
          <ac:spMkLst>
            <pc:docMk/>
            <pc:sldMk cId="4002563478" sldId="272"/>
            <ac:spMk id="9" creationId="{5B6128A5-E860-2EFF-B70B-CE8E6D95C78F}"/>
          </ac:spMkLst>
        </pc:spChg>
        <pc:spChg chg="mod">
          <ac:chgData name="comercial" userId="7f0577c6-bc05-43f4-b271-0547e3ac07c2" providerId="ADAL" clId="{ABEEABF7-3518-41B3-AD63-0FAA3F57AEF6}" dt="2024-03-05T16:20:05.054" v="700"/>
          <ac:spMkLst>
            <pc:docMk/>
            <pc:sldMk cId="4002563478" sldId="272"/>
            <ac:spMk id="10" creationId="{868BF541-E3D6-58FC-C9AC-42BBCB22A3E5}"/>
          </ac:spMkLst>
        </pc:spChg>
        <pc:spChg chg="mod">
          <ac:chgData name="comercial" userId="7f0577c6-bc05-43f4-b271-0547e3ac07c2" providerId="ADAL" clId="{ABEEABF7-3518-41B3-AD63-0FAA3F57AEF6}" dt="2024-03-05T16:20:32.833" v="703"/>
          <ac:spMkLst>
            <pc:docMk/>
            <pc:sldMk cId="4002563478" sldId="272"/>
            <ac:spMk id="12" creationId="{FE3F6D0F-B2D6-3054-5D3F-30873DD43946}"/>
          </ac:spMkLst>
        </pc:spChg>
        <pc:spChg chg="mod">
          <ac:chgData name="comercial" userId="7f0577c6-bc05-43f4-b271-0547e3ac07c2" providerId="ADAL" clId="{ABEEABF7-3518-41B3-AD63-0FAA3F57AEF6}" dt="2024-03-05T16:20:32.833" v="703"/>
          <ac:spMkLst>
            <pc:docMk/>
            <pc:sldMk cId="4002563478" sldId="272"/>
            <ac:spMk id="13" creationId="{83BA6A42-07D0-E4E1-AC9F-F72EA8871221}"/>
          </ac:spMkLst>
        </pc:spChg>
        <pc:spChg chg="mod">
          <ac:chgData name="comercial" userId="7f0577c6-bc05-43f4-b271-0547e3ac07c2" providerId="ADAL" clId="{ABEEABF7-3518-41B3-AD63-0FAA3F57AEF6}" dt="2024-03-05T16:20:32.833" v="703"/>
          <ac:spMkLst>
            <pc:docMk/>
            <pc:sldMk cId="4002563478" sldId="272"/>
            <ac:spMk id="14" creationId="{93D369C8-9244-0787-C6B8-F199A3AEA48F}"/>
          </ac:spMkLst>
        </pc:spChg>
        <pc:spChg chg="add del mod">
          <ac:chgData name="comercial" userId="7f0577c6-bc05-43f4-b271-0547e3ac07c2" providerId="ADAL" clId="{ABEEABF7-3518-41B3-AD63-0FAA3F57AEF6}" dt="2024-03-05T16:28:30.291" v="755" actId="478"/>
          <ac:spMkLst>
            <pc:docMk/>
            <pc:sldMk cId="4002563478" sldId="272"/>
            <ac:spMk id="16" creationId="{785987BF-A493-B9D3-A5BE-2887656E9C89}"/>
          </ac:spMkLst>
        </pc:spChg>
        <pc:spChg chg="add del mod">
          <ac:chgData name="comercial" userId="7f0577c6-bc05-43f4-b271-0547e3ac07c2" providerId="ADAL" clId="{ABEEABF7-3518-41B3-AD63-0FAA3F57AEF6}" dt="2024-03-05T16:29:09.085" v="758" actId="478"/>
          <ac:spMkLst>
            <pc:docMk/>
            <pc:sldMk cId="4002563478" sldId="272"/>
            <ac:spMk id="17" creationId="{0739FBA0-2B33-64A0-3879-818405062C66}"/>
          </ac:spMkLst>
        </pc:spChg>
        <pc:spChg chg="add mod">
          <ac:chgData name="comercial" userId="7f0577c6-bc05-43f4-b271-0547e3ac07c2" providerId="ADAL" clId="{ABEEABF7-3518-41B3-AD63-0FAA3F57AEF6}" dt="2024-03-07T09:58:27.828" v="2843" actId="1076"/>
          <ac:spMkLst>
            <pc:docMk/>
            <pc:sldMk cId="4002563478" sldId="272"/>
            <ac:spMk id="48" creationId="{DE312011-0325-9FCB-F1D3-218AC84D5F91}"/>
          </ac:spMkLst>
        </pc:spChg>
        <pc:spChg chg="add mod">
          <ac:chgData name="comercial" userId="7f0577c6-bc05-43f4-b271-0547e3ac07c2" providerId="ADAL" clId="{ABEEABF7-3518-41B3-AD63-0FAA3F57AEF6}" dt="2024-03-07T09:58:38.996" v="2844" actId="1076"/>
          <ac:spMkLst>
            <pc:docMk/>
            <pc:sldMk cId="4002563478" sldId="272"/>
            <ac:spMk id="49" creationId="{E0A67528-A772-D016-D84A-ADAD11D427EF}"/>
          </ac:spMkLst>
        </pc:spChg>
        <pc:grpChg chg="add del mod">
          <ac:chgData name="comercial" userId="7f0577c6-bc05-43f4-b271-0547e3ac07c2" providerId="ADAL" clId="{ABEEABF7-3518-41B3-AD63-0FAA3F57AEF6}" dt="2024-03-05T16:30:02.954" v="759" actId="478"/>
          <ac:grpSpMkLst>
            <pc:docMk/>
            <pc:sldMk cId="4002563478" sldId="272"/>
            <ac:grpSpMk id="2" creationId="{9F53588B-0ABF-9885-1CA2-89F219D384B0}"/>
          </ac:grpSpMkLst>
        </pc:grpChg>
        <pc:grpChg chg="add del mod">
          <ac:chgData name="comercial" userId="7f0577c6-bc05-43f4-b271-0547e3ac07c2" providerId="ADAL" clId="{ABEEABF7-3518-41B3-AD63-0FAA3F57AEF6}" dt="2024-03-05T16:30:25.901" v="766" actId="478"/>
          <ac:grpSpMkLst>
            <pc:docMk/>
            <pc:sldMk cId="4002563478" sldId="272"/>
            <ac:grpSpMk id="11" creationId="{57099338-D5C8-CBF9-522C-3D34F13DA300}"/>
          </ac:grpSpMkLst>
        </pc:grpChg>
        <pc:grpChg chg="add mod">
          <ac:chgData name="comercial" userId="7f0577c6-bc05-43f4-b271-0547e3ac07c2" providerId="ADAL" clId="{ABEEABF7-3518-41B3-AD63-0FAA3F57AEF6}" dt="2024-03-07T09:58:15.815" v="2839" actId="14100"/>
          <ac:grpSpMkLst>
            <pc:docMk/>
            <pc:sldMk cId="4002563478" sldId="272"/>
            <ac:grpSpMk id="47" creationId="{7E10158F-3FD2-EC12-121B-8F48BD477161}"/>
          </ac:grpSpMkLst>
        </pc:grpChg>
        <pc:picChg chg="mod">
          <ac:chgData name="comercial" userId="7f0577c6-bc05-43f4-b271-0547e3ac07c2" providerId="ADAL" clId="{ABEEABF7-3518-41B3-AD63-0FAA3F57AEF6}" dt="2024-03-07T09:58:12.788" v="2838" actId="1076"/>
          <ac:picMkLst>
            <pc:docMk/>
            <pc:sldMk cId="4002563478" sldId="272"/>
            <ac:picMk id="4" creationId="{5476D09C-82A6-28BA-F779-29C2E49E7376}"/>
          </ac:picMkLst>
        </pc:picChg>
        <pc:picChg chg="add mod">
          <ac:chgData name="comercial" userId="7f0577c6-bc05-43f4-b271-0547e3ac07c2" providerId="ADAL" clId="{ABEEABF7-3518-41B3-AD63-0FAA3F57AEF6}" dt="2024-03-05T16:34:00.853" v="814" actId="164"/>
          <ac:picMkLst>
            <pc:docMk/>
            <pc:sldMk cId="4002563478" sldId="272"/>
            <ac:picMk id="19" creationId="{18673FA5-798A-22F4-F6CA-3C97375E5080}"/>
          </ac:picMkLst>
        </pc:picChg>
        <pc:picChg chg="add mod">
          <ac:chgData name="comercial" userId="7f0577c6-bc05-43f4-b271-0547e3ac07c2" providerId="ADAL" clId="{ABEEABF7-3518-41B3-AD63-0FAA3F57AEF6}" dt="2024-03-05T16:34:00.853" v="814" actId="164"/>
          <ac:picMkLst>
            <pc:docMk/>
            <pc:sldMk cId="4002563478" sldId="272"/>
            <ac:picMk id="20" creationId="{6E5B18CC-DD6E-B394-329E-20D1C0EC5C6C}"/>
          </ac:picMkLst>
        </pc:picChg>
        <pc:picChg chg="add mod">
          <ac:chgData name="comercial" userId="7f0577c6-bc05-43f4-b271-0547e3ac07c2" providerId="ADAL" clId="{ABEEABF7-3518-41B3-AD63-0FAA3F57AEF6}" dt="2024-03-05T16:34:00.853" v="814" actId="164"/>
          <ac:picMkLst>
            <pc:docMk/>
            <pc:sldMk cId="4002563478" sldId="272"/>
            <ac:picMk id="21" creationId="{1CD3D439-E1C7-839F-4CC8-A12D40F26D82}"/>
          </ac:picMkLst>
        </pc:picChg>
        <pc:picChg chg="add mod">
          <ac:chgData name="comercial" userId="7f0577c6-bc05-43f4-b271-0547e3ac07c2" providerId="ADAL" clId="{ABEEABF7-3518-41B3-AD63-0FAA3F57AEF6}" dt="2024-03-05T16:34:00.853" v="814" actId="164"/>
          <ac:picMkLst>
            <pc:docMk/>
            <pc:sldMk cId="4002563478" sldId="272"/>
            <ac:picMk id="22" creationId="{57E60846-210C-CAD0-536C-4B1DF95A72BD}"/>
          </ac:picMkLst>
        </pc:picChg>
        <pc:picChg chg="add mod">
          <ac:chgData name="comercial" userId="7f0577c6-bc05-43f4-b271-0547e3ac07c2" providerId="ADAL" clId="{ABEEABF7-3518-41B3-AD63-0FAA3F57AEF6}" dt="2024-03-05T16:34:00.853" v="814" actId="164"/>
          <ac:picMkLst>
            <pc:docMk/>
            <pc:sldMk cId="4002563478" sldId="272"/>
            <ac:picMk id="23" creationId="{3F6B6DC3-49CC-2D9A-DF11-0EA06A793F53}"/>
          </ac:picMkLst>
        </pc:picChg>
        <pc:picChg chg="add mod">
          <ac:chgData name="comercial" userId="7f0577c6-bc05-43f4-b271-0547e3ac07c2" providerId="ADAL" clId="{ABEEABF7-3518-41B3-AD63-0FAA3F57AEF6}" dt="2024-03-05T16:34:00.853" v="814" actId="164"/>
          <ac:picMkLst>
            <pc:docMk/>
            <pc:sldMk cId="4002563478" sldId="272"/>
            <ac:picMk id="24" creationId="{ADD22CD5-4D73-A035-EF48-EC651D811132}"/>
          </ac:picMkLst>
        </pc:picChg>
        <pc:picChg chg="add del mod">
          <ac:chgData name="comercial" userId="7f0577c6-bc05-43f4-b271-0547e3ac07c2" providerId="ADAL" clId="{ABEEABF7-3518-41B3-AD63-0FAA3F57AEF6}" dt="2024-03-05T16:33:18.653" v="803" actId="478"/>
          <ac:picMkLst>
            <pc:docMk/>
            <pc:sldMk cId="4002563478" sldId="272"/>
            <ac:picMk id="43" creationId="{64F43335-6E0F-EF89-5481-B668F434CFB2}"/>
          </ac:picMkLst>
        </pc:picChg>
        <pc:picChg chg="add del mod">
          <ac:chgData name="comercial" userId="7f0577c6-bc05-43f4-b271-0547e3ac07c2" providerId="ADAL" clId="{ABEEABF7-3518-41B3-AD63-0FAA3F57AEF6}" dt="2024-03-05T16:33:22.675" v="805" actId="478"/>
          <ac:picMkLst>
            <pc:docMk/>
            <pc:sldMk cId="4002563478" sldId="272"/>
            <ac:picMk id="44" creationId="{AD83C0EC-7C0E-01AC-668E-FE484D1EE5AF}"/>
          </ac:picMkLst>
        </pc:picChg>
        <pc:picChg chg="add mod">
          <ac:chgData name="comercial" userId="7f0577c6-bc05-43f4-b271-0547e3ac07c2" providerId="ADAL" clId="{ABEEABF7-3518-41B3-AD63-0FAA3F57AEF6}" dt="2024-03-07T09:58:45.435" v="2845" actId="1076"/>
          <ac:picMkLst>
            <pc:docMk/>
            <pc:sldMk cId="4002563478" sldId="272"/>
            <ac:picMk id="46" creationId="{935BC469-1DEE-F4D0-2A5E-8F53D3E44086}"/>
          </ac:picMkLst>
        </pc:picChg>
        <pc:cxnChg chg="add mod">
          <ac:chgData name="comercial" userId="7f0577c6-bc05-43f4-b271-0547e3ac07c2" providerId="ADAL" clId="{ABEEABF7-3518-41B3-AD63-0FAA3F57AEF6}" dt="2024-03-05T16:34:00.853" v="814" actId="164"/>
          <ac:cxnSpMkLst>
            <pc:docMk/>
            <pc:sldMk cId="4002563478" sldId="272"/>
            <ac:cxnSpMk id="26" creationId="{0FB54ECE-3BAE-5A7F-0976-3BB3B2B76BFF}"/>
          </ac:cxnSpMkLst>
        </pc:cxnChg>
        <pc:cxnChg chg="add mod">
          <ac:chgData name="comercial" userId="7f0577c6-bc05-43f4-b271-0547e3ac07c2" providerId="ADAL" clId="{ABEEABF7-3518-41B3-AD63-0FAA3F57AEF6}" dt="2024-03-05T16:34:00.853" v="814" actId="164"/>
          <ac:cxnSpMkLst>
            <pc:docMk/>
            <pc:sldMk cId="4002563478" sldId="272"/>
            <ac:cxnSpMk id="28" creationId="{322CE02F-2DB1-1A8E-30F5-897490DC1D99}"/>
          </ac:cxnSpMkLst>
        </pc:cxnChg>
        <pc:cxnChg chg="add mod">
          <ac:chgData name="comercial" userId="7f0577c6-bc05-43f4-b271-0547e3ac07c2" providerId="ADAL" clId="{ABEEABF7-3518-41B3-AD63-0FAA3F57AEF6}" dt="2024-03-05T16:34:00.853" v="814" actId="164"/>
          <ac:cxnSpMkLst>
            <pc:docMk/>
            <pc:sldMk cId="4002563478" sldId="272"/>
            <ac:cxnSpMk id="33" creationId="{652C6FB0-CDE1-D458-2397-3FF8C8F9D95F}"/>
          </ac:cxnSpMkLst>
        </pc:cxnChg>
        <pc:cxnChg chg="add mod">
          <ac:chgData name="comercial" userId="7f0577c6-bc05-43f4-b271-0547e3ac07c2" providerId="ADAL" clId="{ABEEABF7-3518-41B3-AD63-0FAA3F57AEF6}" dt="2024-03-05T16:34:00.853" v="814" actId="164"/>
          <ac:cxnSpMkLst>
            <pc:docMk/>
            <pc:sldMk cId="4002563478" sldId="272"/>
            <ac:cxnSpMk id="36" creationId="{61CF9BE6-FB14-3844-51A5-838706300D95}"/>
          </ac:cxnSpMkLst>
        </pc:cxnChg>
        <pc:cxnChg chg="add mod">
          <ac:chgData name="comercial" userId="7f0577c6-bc05-43f4-b271-0547e3ac07c2" providerId="ADAL" clId="{ABEEABF7-3518-41B3-AD63-0FAA3F57AEF6}" dt="2024-03-05T16:34:00.853" v="814" actId="164"/>
          <ac:cxnSpMkLst>
            <pc:docMk/>
            <pc:sldMk cId="4002563478" sldId="272"/>
            <ac:cxnSpMk id="39" creationId="{C7725271-FD8E-602B-F21E-73EE97D88A8D}"/>
          </ac:cxnSpMkLst>
        </pc:cxnChg>
      </pc:sldChg>
      <pc:sldChg chg="addSp modSp add mod modAnim">
        <pc:chgData name="comercial" userId="7f0577c6-bc05-43f4-b271-0547e3ac07c2" providerId="ADAL" clId="{ABEEABF7-3518-41B3-AD63-0FAA3F57AEF6}" dt="2024-03-07T09:58:54.588" v="2846" actId="207"/>
        <pc:sldMkLst>
          <pc:docMk/>
          <pc:sldMk cId="1118207014" sldId="273"/>
        </pc:sldMkLst>
        <pc:spChg chg="mod">
          <ac:chgData name="comercial" userId="7f0577c6-bc05-43f4-b271-0547e3ac07c2" providerId="ADAL" clId="{ABEEABF7-3518-41B3-AD63-0FAA3F57AEF6}" dt="2024-03-05T16:38:54.002" v="858" actId="207"/>
          <ac:spMkLst>
            <pc:docMk/>
            <pc:sldMk cId="1118207014" sldId="273"/>
            <ac:spMk id="5" creationId="{C23C8025-493A-0B20-03FF-87500D7471EC}"/>
          </ac:spMkLst>
        </pc:spChg>
        <pc:spChg chg="mod">
          <ac:chgData name="comercial" userId="7f0577c6-bc05-43f4-b271-0547e3ac07c2" providerId="ADAL" clId="{ABEEABF7-3518-41B3-AD63-0FAA3F57AEF6}" dt="2024-03-07T09:58:54.588" v="2846" actId="207"/>
          <ac:spMkLst>
            <pc:docMk/>
            <pc:sldMk cId="1118207014" sldId="273"/>
            <ac:spMk id="6" creationId="{1F7A2437-7EF5-45BA-297D-A3C84F7C697C}"/>
          </ac:spMkLst>
        </pc:spChg>
        <pc:spChg chg="mod">
          <ac:chgData name="comercial" userId="7f0577c6-bc05-43f4-b271-0547e3ac07c2" providerId="ADAL" clId="{ABEEABF7-3518-41B3-AD63-0FAA3F57AEF6}" dt="2024-03-05T16:38:54.002" v="858" actId="207"/>
          <ac:spMkLst>
            <pc:docMk/>
            <pc:sldMk cId="1118207014" sldId="273"/>
            <ac:spMk id="8" creationId="{FDF590AD-915B-61DE-AE85-951E399934C1}"/>
          </ac:spMkLst>
        </pc:spChg>
        <pc:spChg chg="add mod">
          <ac:chgData name="comercial" userId="7f0577c6-bc05-43f4-b271-0547e3ac07c2" providerId="ADAL" clId="{ABEEABF7-3518-41B3-AD63-0FAA3F57AEF6}" dt="2024-03-05T16:38:57.765" v="859" actId="164"/>
          <ac:spMkLst>
            <pc:docMk/>
            <pc:sldMk cId="1118207014" sldId="273"/>
            <ac:spMk id="9" creationId="{0214E9F1-51AD-4DDB-E115-6B10473CC867}"/>
          </ac:spMkLst>
        </pc:spChg>
        <pc:spChg chg="add mod">
          <ac:chgData name="comercial" userId="7f0577c6-bc05-43f4-b271-0547e3ac07c2" providerId="ADAL" clId="{ABEEABF7-3518-41B3-AD63-0FAA3F57AEF6}" dt="2024-03-05T16:38:57.765" v="859" actId="164"/>
          <ac:spMkLst>
            <pc:docMk/>
            <pc:sldMk cId="1118207014" sldId="273"/>
            <ac:spMk id="10" creationId="{CFF05EC2-096C-8986-B613-5D8E61E9C969}"/>
          </ac:spMkLst>
        </pc:spChg>
        <pc:spChg chg="mod">
          <ac:chgData name="comercial" userId="7f0577c6-bc05-43f4-b271-0547e3ac07c2" providerId="ADAL" clId="{ABEEABF7-3518-41B3-AD63-0FAA3F57AEF6}" dt="2024-03-05T16:39:46.920" v="873" actId="207"/>
          <ac:spMkLst>
            <pc:docMk/>
            <pc:sldMk cId="1118207014" sldId="273"/>
            <ac:spMk id="17" creationId="{C452C303-3334-9405-08AC-BC38683CC95E}"/>
          </ac:spMkLst>
        </pc:spChg>
        <pc:spChg chg="mod">
          <ac:chgData name="comercial" userId="7f0577c6-bc05-43f4-b271-0547e3ac07c2" providerId="ADAL" clId="{ABEEABF7-3518-41B3-AD63-0FAA3F57AEF6}" dt="2024-03-05T16:39:46.920" v="873" actId="207"/>
          <ac:spMkLst>
            <pc:docMk/>
            <pc:sldMk cId="1118207014" sldId="273"/>
            <ac:spMk id="18" creationId="{0C3B9CA0-591B-9EB1-2C5D-110316D9782C}"/>
          </ac:spMkLst>
        </pc:spChg>
        <pc:grpChg chg="add mod">
          <ac:chgData name="comercial" userId="7f0577c6-bc05-43f4-b271-0547e3ac07c2" providerId="ADAL" clId="{ABEEABF7-3518-41B3-AD63-0FAA3F57AEF6}" dt="2024-03-05T16:38:57.765" v="859" actId="164"/>
          <ac:grpSpMkLst>
            <pc:docMk/>
            <pc:sldMk cId="1118207014" sldId="273"/>
            <ac:grpSpMk id="2" creationId="{081AFB26-E434-C24A-C54C-3FBC1E891F78}"/>
          </ac:grpSpMkLst>
        </pc:grpChg>
        <pc:grpChg chg="add mod">
          <ac:chgData name="comercial" userId="7f0577c6-bc05-43f4-b271-0547e3ac07c2" providerId="ADAL" clId="{ABEEABF7-3518-41B3-AD63-0FAA3F57AEF6}" dt="2024-03-05T16:39:04.906" v="862" actId="1076"/>
          <ac:grpSpMkLst>
            <pc:docMk/>
            <pc:sldMk cId="1118207014" sldId="273"/>
            <ac:grpSpMk id="15" creationId="{5C64551C-3648-2C33-1554-89F5836AEE1D}"/>
          </ac:grpSpMkLst>
        </pc:grpChg>
        <pc:grpChg chg="add mod">
          <ac:chgData name="comercial" userId="7f0577c6-bc05-43f4-b271-0547e3ac07c2" providerId="ADAL" clId="{ABEEABF7-3518-41B3-AD63-0FAA3F57AEF6}" dt="2024-03-05T16:39:46.920" v="873" actId="207"/>
          <ac:grpSpMkLst>
            <pc:docMk/>
            <pc:sldMk cId="1118207014" sldId="273"/>
            <ac:grpSpMk id="16" creationId="{84C6CC2E-D84E-CDB8-4F81-9B4BAF80D19C}"/>
          </ac:grpSpMkLst>
        </pc:grpChg>
        <pc:picChg chg="mod">
          <ac:chgData name="comercial" userId="7f0577c6-bc05-43f4-b271-0547e3ac07c2" providerId="ADAL" clId="{ABEEABF7-3518-41B3-AD63-0FAA3F57AEF6}" dt="2024-03-05T16:39:26.309" v="868" actId="1076"/>
          <ac:picMkLst>
            <pc:docMk/>
            <pc:sldMk cId="1118207014" sldId="273"/>
            <ac:picMk id="4" creationId="{D7D6F468-8D51-D6FD-55FA-9D70C5676A45}"/>
          </ac:picMkLst>
        </pc:picChg>
        <pc:picChg chg="add mod">
          <ac:chgData name="comercial" userId="7f0577c6-bc05-43f4-b271-0547e3ac07c2" providerId="ADAL" clId="{ABEEABF7-3518-41B3-AD63-0FAA3F57AEF6}" dt="2024-03-05T16:38:41.945" v="856" actId="1076"/>
          <ac:picMkLst>
            <pc:docMk/>
            <pc:sldMk cId="1118207014" sldId="273"/>
            <ac:picMk id="12" creationId="{607BF49F-6BB6-5488-4CBE-28F9BC82F4EB}"/>
          </ac:picMkLst>
        </pc:picChg>
        <pc:picChg chg="add mod">
          <ac:chgData name="comercial" userId="7f0577c6-bc05-43f4-b271-0547e3ac07c2" providerId="ADAL" clId="{ABEEABF7-3518-41B3-AD63-0FAA3F57AEF6}" dt="2024-03-05T16:38:43.544" v="857" actId="1076"/>
          <ac:picMkLst>
            <pc:docMk/>
            <pc:sldMk cId="1118207014" sldId="273"/>
            <ac:picMk id="14" creationId="{DD49DC91-07A8-AE14-DD23-3FE759B8C6E6}"/>
          </ac:picMkLst>
        </pc:picChg>
      </pc:sldChg>
      <pc:sldChg chg="modSp add del">
        <pc:chgData name="comercial" userId="7f0577c6-bc05-43f4-b271-0547e3ac07c2" providerId="ADAL" clId="{ABEEABF7-3518-41B3-AD63-0FAA3F57AEF6}" dt="2024-03-05T16:41:44.044" v="874" actId="47"/>
        <pc:sldMkLst>
          <pc:docMk/>
          <pc:sldMk cId="2847736137" sldId="274"/>
        </pc:sldMkLst>
        <pc:spChg chg="mod">
          <ac:chgData name="comercial" userId="7f0577c6-bc05-43f4-b271-0547e3ac07c2" providerId="ADAL" clId="{ABEEABF7-3518-41B3-AD63-0FAA3F57AEF6}" dt="2024-03-05T16:04:00.742" v="514" actId="108"/>
          <ac:spMkLst>
            <pc:docMk/>
            <pc:sldMk cId="2847736137" sldId="274"/>
            <ac:spMk id="6" creationId="{B9D86524-DEDE-8D27-E57B-57EE13B3A193}"/>
          </ac:spMkLst>
        </pc:spChg>
      </pc:sldChg>
      <pc:sldChg chg="addSp modSp add mod modAnim modNotesTx">
        <pc:chgData name="comercial" userId="7f0577c6-bc05-43f4-b271-0547e3ac07c2" providerId="ADAL" clId="{ABEEABF7-3518-41B3-AD63-0FAA3F57AEF6}" dt="2024-03-07T03:01:07.122" v="2748" actId="1076"/>
        <pc:sldMkLst>
          <pc:docMk/>
          <pc:sldMk cId="2506600557" sldId="275"/>
        </pc:sldMkLst>
        <pc:spChg chg="add mod">
          <ac:chgData name="comercial" userId="7f0577c6-bc05-43f4-b271-0547e3ac07c2" providerId="ADAL" clId="{ABEEABF7-3518-41B3-AD63-0FAA3F57AEF6}" dt="2024-03-07T03:01:07.122" v="2748" actId="1076"/>
          <ac:spMkLst>
            <pc:docMk/>
            <pc:sldMk cId="2506600557" sldId="275"/>
            <ac:spMk id="2" creationId="{03FC44CD-5BD3-340D-220E-5F7927703D11}"/>
          </ac:spMkLst>
        </pc:spChg>
        <pc:spChg chg="add mod">
          <ac:chgData name="comercial" userId="7f0577c6-bc05-43f4-b271-0547e3ac07c2" providerId="ADAL" clId="{ABEEABF7-3518-41B3-AD63-0FAA3F57AEF6}" dt="2024-03-07T03:00:28.381" v="2736" actId="1076"/>
          <ac:spMkLst>
            <pc:docMk/>
            <pc:sldMk cId="2506600557" sldId="275"/>
            <ac:spMk id="5" creationId="{B99F9D38-1474-0C8E-33FF-5E9E231B8A30}"/>
          </ac:spMkLst>
        </pc:spChg>
        <pc:spChg chg="mod">
          <ac:chgData name="comercial" userId="7f0577c6-bc05-43f4-b271-0547e3ac07c2" providerId="ADAL" clId="{ABEEABF7-3518-41B3-AD63-0FAA3F57AEF6}" dt="2024-03-07T03:01:02.665" v="2747" actId="14100"/>
          <ac:spMkLst>
            <pc:docMk/>
            <pc:sldMk cId="2506600557" sldId="275"/>
            <ac:spMk id="6" creationId="{A20EE694-ECF5-E847-4ACA-39C3E7D09823}"/>
          </ac:spMkLst>
        </pc:spChg>
        <pc:cxnChg chg="add mod">
          <ac:chgData name="comercial" userId="7f0577c6-bc05-43f4-b271-0547e3ac07c2" providerId="ADAL" clId="{ABEEABF7-3518-41B3-AD63-0FAA3F57AEF6}" dt="2024-03-07T03:01:07.122" v="2748" actId="1076"/>
          <ac:cxnSpMkLst>
            <pc:docMk/>
            <pc:sldMk cId="2506600557" sldId="275"/>
            <ac:cxnSpMk id="9" creationId="{E9D2BFF2-0210-63D8-2199-F6937B45CDD1}"/>
          </ac:cxnSpMkLst>
        </pc:cxnChg>
      </pc:sldChg>
      <pc:sldChg chg="addSp delSp modSp add mod ord delAnim modAnim modNotesTx">
        <pc:chgData name="comercial" userId="7f0577c6-bc05-43f4-b271-0547e3ac07c2" providerId="ADAL" clId="{ABEEABF7-3518-41B3-AD63-0FAA3F57AEF6}" dt="2024-03-07T09:59:06.541" v="2850" actId="207"/>
        <pc:sldMkLst>
          <pc:docMk/>
          <pc:sldMk cId="983647375" sldId="276"/>
        </pc:sldMkLst>
        <pc:spChg chg="del">
          <ac:chgData name="comercial" userId="7f0577c6-bc05-43f4-b271-0547e3ac07c2" providerId="ADAL" clId="{ABEEABF7-3518-41B3-AD63-0FAA3F57AEF6}" dt="2024-03-05T17:51:11.105" v="1359" actId="478"/>
          <ac:spMkLst>
            <pc:docMk/>
            <pc:sldMk cId="983647375" sldId="276"/>
            <ac:spMk id="2" creationId="{EDE9AB06-201C-98C4-2FAC-084956AEEF83}"/>
          </ac:spMkLst>
        </pc:spChg>
        <pc:spChg chg="mod">
          <ac:chgData name="comercial" userId="7f0577c6-bc05-43f4-b271-0547e3ac07c2" providerId="ADAL" clId="{ABEEABF7-3518-41B3-AD63-0FAA3F57AEF6}" dt="2024-03-05T18:52:57.418" v="1374" actId="20577"/>
          <ac:spMkLst>
            <pc:docMk/>
            <pc:sldMk cId="983647375" sldId="276"/>
            <ac:spMk id="5" creationId="{376C4D17-1300-30C7-0AA4-0F5C96CD823F}"/>
          </ac:spMkLst>
        </pc:spChg>
        <pc:spChg chg="del">
          <ac:chgData name="comercial" userId="7f0577c6-bc05-43f4-b271-0547e3ac07c2" providerId="ADAL" clId="{ABEEABF7-3518-41B3-AD63-0FAA3F57AEF6}" dt="2024-03-05T17:51:09.187" v="1357" actId="478"/>
          <ac:spMkLst>
            <pc:docMk/>
            <pc:sldMk cId="983647375" sldId="276"/>
            <ac:spMk id="6" creationId="{81B6AB12-14EA-BE2B-0D88-4A9FF9EAE2F0}"/>
          </ac:spMkLst>
        </pc:spChg>
        <pc:spChg chg="add mod">
          <ac:chgData name="comercial" userId="7f0577c6-bc05-43f4-b271-0547e3ac07c2" providerId="ADAL" clId="{ABEEABF7-3518-41B3-AD63-0FAA3F57AEF6}" dt="2024-03-07T09:59:03.839" v="2849" actId="207"/>
          <ac:spMkLst>
            <pc:docMk/>
            <pc:sldMk cId="983647375" sldId="276"/>
            <ac:spMk id="8" creationId="{63BE4D98-C419-6E68-8917-B3C57157A8F5}"/>
          </ac:spMkLst>
        </pc:spChg>
        <pc:spChg chg="add mod">
          <ac:chgData name="comercial" userId="7f0577c6-bc05-43f4-b271-0547e3ac07c2" providerId="ADAL" clId="{ABEEABF7-3518-41B3-AD63-0FAA3F57AEF6}" dt="2024-03-07T09:59:06.541" v="2850" actId="207"/>
          <ac:spMkLst>
            <pc:docMk/>
            <pc:sldMk cId="983647375" sldId="276"/>
            <ac:spMk id="10" creationId="{EE63EE2D-E708-BF0A-1133-E5421F42E196}"/>
          </ac:spMkLst>
        </pc:spChg>
        <pc:cxnChg chg="del mod">
          <ac:chgData name="comercial" userId="7f0577c6-bc05-43f4-b271-0547e3ac07c2" providerId="ADAL" clId="{ABEEABF7-3518-41B3-AD63-0FAA3F57AEF6}" dt="2024-03-05T17:51:09.932" v="1358" actId="478"/>
          <ac:cxnSpMkLst>
            <pc:docMk/>
            <pc:sldMk cId="983647375" sldId="276"/>
            <ac:cxnSpMk id="9" creationId="{B5625126-ABA7-476D-CBA1-594FE0701A91}"/>
          </ac:cxnSpMkLst>
        </pc:cxnChg>
      </pc:sldChg>
      <pc:sldChg chg="new del">
        <pc:chgData name="comercial" userId="7f0577c6-bc05-43f4-b271-0547e3ac07c2" providerId="ADAL" clId="{ABEEABF7-3518-41B3-AD63-0FAA3F57AEF6}" dt="2024-03-07T09:13:02.330" v="2825" actId="680"/>
        <pc:sldMkLst>
          <pc:docMk/>
          <pc:sldMk cId="118771669" sldId="277"/>
        </pc:sldMkLst>
      </pc:sldChg>
      <pc:sldChg chg="new del">
        <pc:chgData name="comercial" userId="7f0577c6-bc05-43f4-b271-0547e3ac07c2" providerId="ADAL" clId="{ABEEABF7-3518-41B3-AD63-0FAA3F57AEF6}" dt="2024-03-07T09:48:00.267" v="2827" actId="47"/>
        <pc:sldMkLst>
          <pc:docMk/>
          <pc:sldMk cId="2893138062" sldId="277"/>
        </pc:sldMkLst>
      </pc:sldChg>
      <pc:sldChg chg="new del">
        <pc:chgData name="comercial" userId="7f0577c6-bc05-43f4-b271-0547e3ac07c2" providerId="ADAL" clId="{ABEEABF7-3518-41B3-AD63-0FAA3F57AEF6}" dt="2024-03-07T09:13:01.945" v="2824" actId="680"/>
        <pc:sldMkLst>
          <pc:docMk/>
          <pc:sldMk cId="1117394803" sldId="278"/>
        </pc:sldMkLst>
      </pc:sldChg>
      <pc:sldChg chg="new del">
        <pc:chgData name="comercial" userId="7f0577c6-bc05-43f4-b271-0547e3ac07c2" providerId="ADAL" clId="{ABEEABF7-3518-41B3-AD63-0FAA3F57AEF6}" dt="2024-03-07T09:13:00.926" v="2823" actId="680"/>
        <pc:sldMkLst>
          <pc:docMk/>
          <pc:sldMk cId="3195175380" sldId="279"/>
        </pc:sldMkLst>
      </pc:sldChg>
      <pc:sldChg chg="new del">
        <pc:chgData name="comercial" userId="7f0577c6-bc05-43f4-b271-0547e3ac07c2" providerId="ADAL" clId="{ABEEABF7-3518-41B3-AD63-0FAA3F57AEF6}" dt="2024-03-07T09:13:00.610" v="2822" actId="680"/>
        <pc:sldMkLst>
          <pc:docMk/>
          <pc:sldMk cId="2067793162" sldId="280"/>
        </pc:sldMkLst>
      </pc:sldChg>
      <pc:sldChg chg="new del">
        <pc:chgData name="comercial" userId="7f0577c6-bc05-43f4-b271-0547e3ac07c2" providerId="ADAL" clId="{ABEEABF7-3518-41B3-AD63-0FAA3F57AEF6}" dt="2024-03-07T09:13:00.278" v="2821" actId="680"/>
        <pc:sldMkLst>
          <pc:docMk/>
          <pc:sldMk cId="3913053235" sldId="281"/>
        </pc:sldMkLst>
      </pc:sldChg>
      <pc:sldChg chg="new del">
        <pc:chgData name="comercial" userId="7f0577c6-bc05-43f4-b271-0547e3ac07c2" providerId="ADAL" clId="{ABEEABF7-3518-41B3-AD63-0FAA3F57AEF6}" dt="2024-03-07T09:12:59.992" v="2820" actId="680"/>
        <pc:sldMkLst>
          <pc:docMk/>
          <pc:sldMk cId="1019381336" sldId="282"/>
        </pc:sldMkLst>
      </pc:sldChg>
      <pc:sldChg chg="new del">
        <pc:chgData name="comercial" userId="7f0577c6-bc05-43f4-b271-0547e3ac07c2" providerId="ADAL" clId="{ABEEABF7-3518-41B3-AD63-0FAA3F57AEF6}" dt="2024-03-07T09:12:59.723" v="2819" actId="680"/>
        <pc:sldMkLst>
          <pc:docMk/>
          <pc:sldMk cId="3817734866" sldId="283"/>
        </pc:sldMkLst>
      </pc:sldChg>
      <pc:sldChg chg="new del">
        <pc:chgData name="comercial" userId="7f0577c6-bc05-43f4-b271-0547e3ac07c2" providerId="ADAL" clId="{ABEEABF7-3518-41B3-AD63-0FAA3F57AEF6}" dt="2024-03-07T09:12:59.338" v="2818" actId="680"/>
        <pc:sldMkLst>
          <pc:docMk/>
          <pc:sldMk cId="1086202705" sldId="284"/>
        </pc:sldMkLst>
      </pc:sldChg>
      <pc:sldChg chg="new del">
        <pc:chgData name="comercial" userId="7f0577c6-bc05-43f4-b271-0547e3ac07c2" providerId="ADAL" clId="{ABEEABF7-3518-41B3-AD63-0FAA3F57AEF6}" dt="2024-03-07T09:12:59.006" v="2817" actId="680"/>
        <pc:sldMkLst>
          <pc:docMk/>
          <pc:sldMk cId="4140548623" sldId="285"/>
        </pc:sldMkLst>
      </pc:sldChg>
      <pc:sldChg chg="new del">
        <pc:chgData name="comercial" userId="7f0577c6-bc05-43f4-b271-0547e3ac07c2" providerId="ADAL" clId="{ABEEABF7-3518-41B3-AD63-0FAA3F57AEF6}" dt="2024-03-07T09:12:58.621" v="2816" actId="680"/>
        <pc:sldMkLst>
          <pc:docMk/>
          <pc:sldMk cId="3721237270" sldId="286"/>
        </pc:sldMkLst>
      </pc:sldChg>
      <pc:sldChg chg="new del">
        <pc:chgData name="comercial" userId="7f0577c6-bc05-43f4-b271-0547e3ac07c2" providerId="ADAL" clId="{ABEEABF7-3518-41B3-AD63-0FAA3F57AEF6}" dt="2024-03-07T09:12:58.171" v="2815" actId="680"/>
        <pc:sldMkLst>
          <pc:docMk/>
          <pc:sldMk cId="632699416" sldId="287"/>
        </pc:sldMkLst>
      </pc:sldChg>
      <pc:sldChg chg="new del">
        <pc:chgData name="comercial" userId="7f0577c6-bc05-43f4-b271-0547e3ac07c2" providerId="ADAL" clId="{ABEEABF7-3518-41B3-AD63-0FAA3F57AEF6}" dt="2024-03-07T09:12:56.699" v="2814" actId="680"/>
        <pc:sldMkLst>
          <pc:docMk/>
          <pc:sldMk cId="4178032211" sldId="288"/>
        </pc:sldMkLst>
      </pc:sldChg>
      <pc:sldChg chg="new del">
        <pc:chgData name="comercial" userId="7f0577c6-bc05-43f4-b271-0547e3ac07c2" providerId="ADAL" clId="{ABEEABF7-3518-41B3-AD63-0FAA3F57AEF6}" dt="2024-03-07T09:12:56.630" v="2813" actId="680"/>
        <pc:sldMkLst>
          <pc:docMk/>
          <pc:sldMk cId="2483108608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7D593-DC09-4504-9B64-CA82A730A025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251D0-C0B4-4C35-9CEC-16FC33860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73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Cumprimentos</a:t>
            </a:r>
          </a:p>
          <a:p>
            <a:r>
              <a:rPr lang="pt-BR" dirty="0"/>
              <a:t>Agradecimentos</a:t>
            </a:r>
          </a:p>
          <a:p>
            <a:endParaRPr lang="pt-BR" dirty="0"/>
          </a:p>
          <a:p>
            <a:r>
              <a:rPr lang="pt-BR" dirty="0"/>
              <a:t>Bom dia a todos! Espero que todos estejam bem! Meu nome é Isadora e eu faço parte da equipe do Atlas, um sistema de gestão de investimentos desenvolvido especificamente para o mercado RPPS. E para mim é um prazer ter essa oportunidade de trocar uma ideia com vocês.</a:t>
            </a:r>
          </a:p>
          <a:p>
            <a:r>
              <a:rPr lang="pt-BR" dirty="0"/>
              <a:t>Antes de começar essa parte final dessa palestra eu não posso deixar de agradecer a toda a equipe da </a:t>
            </a:r>
            <a:r>
              <a:rPr lang="pt-BR" dirty="0" err="1"/>
              <a:t>Abipem</a:t>
            </a:r>
            <a:r>
              <a:rPr lang="pt-BR" dirty="0"/>
              <a:t>, pelo evento, à Diana e ao Gustavo por esse painel e a todos vocês, pela presença! Espero que o evento esteja sendo bastante proveitoso para todos!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760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Ler e comentar cada item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Como é o relacionamento do seu RPPS com o TCE do seu estado?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487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72632-287F-C8E9-5942-8D0F073EC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B604FCB-C9F5-2878-1AA2-22C99334C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9C43A31-3906-0ED8-5CC2-31AC82996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570B84-3E0B-5F61-278B-80DBBB5C2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4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B203B-DC35-4C1B-3AA6-2E7CACE53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365396F-5E2B-79AE-F47C-2BE33F5A5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B11B31A-0181-90D7-070E-3CA36F530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DD5C5D-C4F4-6467-548D-C7EB0ED7F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732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E185F-66D2-FA1C-54DF-5AD16EC4B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4BBA8DB-13AE-313F-07E7-D4D5FC4061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3E36E1A-9C1B-442D-2009-18334D148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28AD2B-99DB-574D-C2AA-1776461E3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795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D0DD3-3E3A-EC64-CB36-5D698CC84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E57D91F-E9D9-F6FB-FBAF-E53F32DA5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2BCD707-3E1A-3803-DD56-17C060FFD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207DB8-8243-755C-2BCD-1CDB3F915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535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 as coisas não estão organizadas, se você não tem a visão do que precisa ter dentro do seu próprio RPPS, como você vai passar essa visão para outras pessoas? </a:t>
            </a:r>
          </a:p>
          <a:p>
            <a:r>
              <a:rPr lang="pt-BR" dirty="0"/>
              <a:t>As coisas podem nascer simples e irem evoluindo</a:t>
            </a:r>
          </a:p>
          <a:p>
            <a:endParaRPr lang="pt-BR" dirty="0"/>
          </a:p>
          <a:p>
            <a:r>
              <a:rPr lang="pt-BR" dirty="0"/>
              <a:t>Usar tecnologia nova, sistema novo é igual mudar de casa. Todo mundo quer morar num lugar melhor e tal, mas a mudança em si é chata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99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Bom, então vamos lá. Nessa palestra o tema tratado é “A atuação do controle externo na carteira de investimentos do RPPS” e dentro disso eu quero abordar brevemente com vocês [</a:t>
            </a:r>
            <a:r>
              <a:rPr lang="pt-BR" dirty="0" err="1"/>
              <a:t>próx</a:t>
            </a:r>
            <a:r>
              <a:rPr lang="pt-BR" dirty="0"/>
              <a:t> slide]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07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“A atuação do RPPS para lidar com a fiscalização dos órgãos externos”, então tribunal de contas e ministério da previdência. A ideia agora é trazer um olhar mais para dentro do RPPS, pensando em como as coisas rodam no dia a dia. A gente vai focar aqui no bom uso da tecnologia.</a:t>
            </a:r>
          </a:p>
          <a:p>
            <a:r>
              <a:rPr lang="pt-BR" dirty="0"/>
              <a:t>Eu imagino que, se não todo mundo que está aqui, a maioria já recebeu algum questionamento ou passou por alguma auditoria do tribunal de contas do seu estado. E eu quero que você lembre de como foram essas experiências. Não é incomum a gente conversar com pessoas de RPPS que estão passando por auditorias, por exemplo, e de ouvir comentários de como pode ser trabalhoso responder tudo e organizar e enviar todas as evidências.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22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pensando nisso, na atuação do RPPS para lidar com a fiscalização, pensando nessa organização e nos controles internos é que eu quero trazer para vocês algumas reflexões, começando com uma parte muito importante que é a de dados e documentos, tanto os mais atuais quanto os históricos. Ler os tópicos</a:t>
            </a:r>
          </a:p>
          <a:p>
            <a:r>
              <a:rPr lang="pt-BR" dirty="0"/>
              <a:t>Vamos comentar um pouco melhor cada um desses pontos.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5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91F7E-4CC7-3399-167A-1E05F80F2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E90632E-0653-0200-191D-D2CD97007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610C77A-B026-F655-089F-518F173B3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Não deixar as coisas somente no seu </a:t>
            </a:r>
            <a:r>
              <a:rPr lang="pt-BR" dirty="0" err="1"/>
              <a:t>pc</a:t>
            </a:r>
            <a:r>
              <a:rPr lang="pt-BR" dirty="0"/>
              <a:t>. Vale tanto para coisas mais atuais quanto para coisas históricas</a:t>
            </a:r>
          </a:p>
          <a:p>
            <a:r>
              <a:rPr lang="pt-BR" dirty="0"/>
              <a:t>E vale também para o que é produzido diretamente pelo RPPS e para o que o RPPS contrata. Por exemplo, você desenvolveu um word com o manual de como gerar os documentos que você precisa enviar para o Tribunal de Contas todo mês e guardou só no seu </a:t>
            </a:r>
            <a:r>
              <a:rPr lang="pt-BR" dirty="0" err="1"/>
              <a:t>pc</a:t>
            </a:r>
            <a:r>
              <a:rPr lang="pt-BR" dirty="0"/>
              <a:t> e mandou uma vez para alguém que pediu, então é um arquivo que está meio solto </a:t>
            </a:r>
            <a:r>
              <a:rPr lang="pt-BR" dirty="0" err="1"/>
              <a:t>alí</a:t>
            </a:r>
            <a:r>
              <a:rPr lang="pt-BR" dirty="0"/>
              <a:t>. Se você sai de férias e alguém precisa desse documento, fica complicado. Ou pior, se o seu computador estraga, o documento se perde e você terá o trabalho de refazê-lo. </a:t>
            </a:r>
          </a:p>
          <a:p>
            <a:r>
              <a:rPr lang="pt-BR" dirty="0"/>
              <a:t>Essa questão do armazenamento vale também para os sistemas que seu RPPS utiliza. Como que as coisas que você insere nesse sistema ficam armazenadas? </a:t>
            </a:r>
          </a:p>
          <a:p>
            <a:r>
              <a:rPr lang="pt-BR" dirty="0"/>
              <a:t>Então se alguém aqui  tiver coisas importantes guardadas apenas no seu computador, chegando no RPPS já resolve isso. E se você tiver dúvida se as coisas possuem backup ou se realmente estão só na sua máquina, peça para alguém esclarecer isso para você!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Então aqui, é interessante ter uma solução de armazenamento em nuvem, que hoje são bem populares.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323575-B3DE-1B81-85F5-AD51E2FEC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93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E422C-E264-D055-CB8B-92D1C7685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2C2A3BF-4DE4-9940-F68D-392F105FE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87803F8-4D1F-C5E5-A340-2C8C7CAE7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Organização dos dados para prestação de contas, para auditorias, questionamentos e para o controle do próprio RPPS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Pensa numa situação em que todos os documentos do RPPS ficam numa mesma pasta e com nomes nada intuitivos. Pensa no trabalho que não dá para encontrar qualquer coisa </a:t>
            </a:r>
            <a:r>
              <a:rPr lang="pt-BR" dirty="0" err="1"/>
              <a:t>alí</a:t>
            </a:r>
            <a:r>
              <a:rPr lang="pt-B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Pastas e nomes de arquivos lógicos ajudam muito na hora que você precisa encontrar algo para mandar para o tribunal, por exemplo. E ajudam pessoas novas a se encontrarem tb.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Quando a gente fala da organização de dados, estamos pensando em algo estruturado para muitas informações de alguns tipos e que conversam entre si. Quando você pensa no banco de dados do RPPS, isso pode ser composto por planilhas em </a:t>
            </a:r>
            <a:r>
              <a:rPr lang="pt-BR" dirty="0" err="1"/>
              <a:t>excel</a:t>
            </a:r>
            <a:r>
              <a:rPr lang="pt-BR" dirty="0"/>
              <a:t>, sistemas que o RPPS utiliza, desde que o RPPS tenha acesso aos dados dele que estão </a:t>
            </a:r>
            <a:r>
              <a:rPr lang="pt-BR" dirty="0" err="1"/>
              <a:t>alí</a:t>
            </a:r>
            <a:r>
              <a:rPr lang="pt-BR" dirty="0"/>
              <a:t>, ou o RPPS pode ter uma estrutura de banco de dados propriamente dita do próprio RPPS, o que é mais complicado devido aos custos e à expertise necessária dentro de casa para ter algo assim.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Mas então é muito importante que essas duas coisas (dados e documentos) estejam organizados para o bom funcionamento do RPPS e para que as prestações de contas e atendimentos de solicitações sejam mais tranquilos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 fica aqui mais uma ou duas tarefas de casa que é olhar como os documentos do seu RPPS estão organizados e se tem algo que vocês podem melhorar para facilitar o dia a dia, seja na estrutura de pastas ou na nomenclatura de arquivos e olhar também como estão organizados os dados do seu RPPS. O quão difícil é responder algumas perguntas e se os fornecedores dos sistemas que vocês utilizam conseguem passar para vocês os dados que estão nessas plataformas para que vocês possam utilizá-los livremente.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92904D-5804-C089-B4BF-390C0E1CC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19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BBB52-1385-728C-6C17-34CCA0118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A5A9D49-F87D-B303-6D71-29355BA38C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BE977B0-2418-0A20-985B-5A9F4695A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a gente está pensando em facilidade de acesso e segurança. E isso tem que ser pensado de acordo com a estrutura do seu RPPS. </a:t>
            </a:r>
          </a:p>
          <a:p>
            <a:r>
              <a:rPr lang="pt-BR" dirty="0"/>
              <a:t>Falar de cada caso dos ícones.</a:t>
            </a:r>
          </a:p>
          <a:p>
            <a:r>
              <a:rPr lang="pt-BR" dirty="0"/>
              <a:t>Então mais um afazer aqui é ver responder essas perguntas (como são acessados e quem acessa) pensando no seu RPPS e fazer qualquer ajuste que vocês julgarem importante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79C5BD-F01A-5BDB-4852-F0B84C9AD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579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CCD64-8974-1B71-0E1C-029DFD344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167A642-6FCF-25C4-0675-E660A9994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94CA60-2E80-18DF-50B9-2A980FF1B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Já deu para perceber a importância dessa organização básica dentro do RPPS quando a gente fala em atender demandas do Controle Externo. E básico eu falo no sentido de ser a base. A visão que eu espero que vocês estejam pegando é como a tecnologia auxilia na organização das informações e na prestação de contas. E para isso quero comentar dois exemplos.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Comentar exemplos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Gustavo falou agora há pouco sobre análise de dados, BI (inteligência de negócios) e tal e tudo isso começa com a qualidade da informação que chega para quem vai analisar. Ou seja, a qualidade da informação que o seu RPPS envia para os órgãos fiscalizadores, TC, MPS.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B2E4B9-97F8-F04E-5C53-4D8D205C0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542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412E7-B345-CB8B-658B-962C09899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3F9A4CA-3BCF-1BA6-F445-9F4F82771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C17ACED-59D6-DE62-E823-BF70705CB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 suma, gente, o que estamos buscando? Ler e comentar</a:t>
            </a:r>
          </a:p>
          <a:p>
            <a:r>
              <a:rPr lang="pt-BR" dirty="0"/>
              <a:t>E como podemos alcançar isso? Ler e comentar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C67877-170D-683B-17D0-5B177EC81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251D0-C0B4-4C35-9CEC-16FC3386031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0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4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2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8BB8-C6BA-4D00-AB66-919596DDD1DF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8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ce.sp.gov.br/boletim-de-jurisprudencia/boletim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cesc.tc.br/content/prejulgados-0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cers.tc.br/fiscalizado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A27F62-569A-CAB0-996D-3E8372FAF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1552" y="932465"/>
            <a:ext cx="6788896" cy="49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9CA41-A8AB-89FF-F997-2A80279CE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EB1FF7-F01B-4920-71E2-03DAD9C1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8FDF37C-B756-59DB-070C-91C5CBF5EEB2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AA89580-757F-E77D-DCF4-A889A99AC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F7A5695-89DF-EC19-7F60-DC1C931DBBD9}"/>
              </a:ext>
            </a:extLst>
          </p:cNvPr>
          <p:cNvSpPr txBox="1"/>
          <p:nvPr/>
        </p:nvSpPr>
        <p:spPr>
          <a:xfrm>
            <a:off x="534905" y="1887816"/>
            <a:ext cx="111401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Organização e documentação de toda a relação que o RPPS já teve com o TCE e MPS</a:t>
            </a:r>
          </a:p>
          <a:p>
            <a:endParaRPr lang="pt-BR" sz="2800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  <a:p>
            <a:r>
              <a:rPr lang="pt-BR" sz="28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Capacitação de toda a equipe – gestores, comitê e conselhos</a:t>
            </a:r>
          </a:p>
          <a:p>
            <a:endParaRPr lang="pt-BR" sz="2800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  <a:p>
            <a:r>
              <a:rPr lang="pt-BR" sz="28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Contato com os órgãos reguladores e fiscalizadores</a:t>
            </a:r>
          </a:p>
          <a:p>
            <a:endParaRPr lang="pt-BR" sz="2800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  <a:p>
            <a:r>
              <a:rPr lang="pt-BR" sz="28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Acompanhar o trabalho de órgãos reguladores e fiscalizadores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5F248A0-CD83-A9F0-ECE5-34CEC964F324}"/>
              </a:ext>
            </a:extLst>
          </p:cNvPr>
          <p:cNvSpPr txBox="1"/>
          <p:nvPr/>
        </p:nvSpPr>
        <p:spPr>
          <a:xfrm>
            <a:off x="266211" y="684347"/>
            <a:ext cx="65111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rgbClr val="752F1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Outras boas práticas</a:t>
            </a:r>
          </a:p>
        </p:txBody>
      </p:sp>
    </p:spTree>
    <p:extLst>
      <p:ext uri="{BB962C8B-B14F-4D97-AF65-F5344CB8AC3E}">
        <p14:creationId xmlns:p14="http://schemas.microsoft.com/office/powerpoint/2010/main" val="14251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34AFB-B06C-DE9E-1DC8-21E7A2018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68C91DF-A3A3-A1F8-32A6-749D3CEDA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ED5DD49-6FDE-4CEA-3DA1-024B5CC2D8E3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90A16BC-F201-7821-7F19-2D4419F3C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133F0D4-1DCF-F49F-314A-55EE26FBF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41" y="672132"/>
            <a:ext cx="8280400" cy="228424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5BC68F-14C9-8B1D-4C85-2117B4837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941" y="3139819"/>
            <a:ext cx="6468378" cy="287695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BA758FF-D853-9B4D-46E0-D0B94DF3AC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9321" y="3139819"/>
            <a:ext cx="4855899" cy="27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64300-8FA2-07FB-4D80-C07CF9AC7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BD9C3F5-6B1D-CD5C-C498-F413B35A6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D79BF16-2CD0-6691-A332-CEA0D2A75920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8A43D67-8281-403C-E752-3E70623F1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D3E0535-6CFC-7260-F788-474608A36C9B}"/>
              </a:ext>
            </a:extLst>
          </p:cNvPr>
          <p:cNvSpPr txBox="1"/>
          <p:nvPr/>
        </p:nvSpPr>
        <p:spPr>
          <a:xfrm>
            <a:off x="516974" y="674420"/>
            <a:ext cx="818381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TCE SP – Boletim Jurisprudência</a:t>
            </a:r>
          </a:p>
          <a:p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6"/>
              </a:rPr>
              <a:t>https://www.tce.sp.gov.br/boletim-de-jurisprudencia/boletim</a:t>
            </a:r>
            <a:endParaRPr lang="pt-BR" sz="25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pt-BR" sz="25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24AC3EE-D946-C93D-5984-A74CBFEDB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000" y="2053155"/>
            <a:ext cx="6405106" cy="45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01AB5-A220-FBB5-D86A-845044B6A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8F444F-C735-76BF-D973-C1472D1AF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062A40D-BA1C-8881-987E-61F99395249C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CEF0814-A7EF-6B6E-0B23-51A7E65ED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0680" y="229084"/>
            <a:ext cx="1505223" cy="110705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02D63A2-E3EA-99B4-665E-D40F85534587}"/>
              </a:ext>
            </a:extLst>
          </p:cNvPr>
          <p:cNvSpPr txBox="1"/>
          <p:nvPr/>
        </p:nvSpPr>
        <p:spPr>
          <a:xfrm>
            <a:off x="516974" y="674420"/>
            <a:ext cx="103207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TCE SC – Prejulgados e Informativo de Jurisprudência</a:t>
            </a:r>
          </a:p>
          <a:p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6"/>
              </a:rPr>
              <a:t>https://www.tcesc.tc.br/content/prejulgados-0</a:t>
            </a:r>
            <a:endParaRPr lang="pt-BR" sz="25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pt-BR" sz="25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3605727-2CDA-44DD-1141-CB588002D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941" y="1814256"/>
            <a:ext cx="6382641" cy="444879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4F7FEFF-6321-A1E8-AB9F-1E284B5FB9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7825" y="2089172"/>
            <a:ext cx="3239884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1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1CD34-1650-C158-5933-29029B41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1384732-548F-8211-9AF5-95B269807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62E82EE-8F78-C4FD-8C91-A5C80AAE3825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364BBB9-69C6-EE86-39FE-8A08C546B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3F726FC-8B41-258B-ED6C-03141F67C857}"/>
              </a:ext>
            </a:extLst>
          </p:cNvPr>
          <p:cNvSpPr txBox="1"/>
          <p:nvPr/>
        </p:nvSpPr>
        <p:spPr>
          <a:xfrm>
            <a:off x="516974" y="674420"/>
            <a:ext cx="818381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TCE RS – Processos, Atos Normativos, Jurisprudência</a:t>
            </a:r>
          </a:p>
          <a:p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6"/>
              </a:rPr>
              <a:t>https://tcers.tc.br/fiscalizado/</a:t>
            </a:r>
            <a:endParaRPr lang="pt-BR" sz="25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pt-BR" sz="25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41247A-20BA-CD5E-70AA-3D29917034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3597" y="2106642"/>
            <a:ext cx="8549912" cy="40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AF3D1-61B7-287E-F345-ACDF5230F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4AC6647-D8DD-B8E7-1C4E-C49A3F151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C54195B-09E0-9B36-43A3-13A6769B8443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F9EE044-B253-E5F4-79C1-313CCF9A9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78" name="CaixaDeTexto 277">
            <a:extLst>
              <a:ext uri="{FF2B5EF4-FFF2-40B4-BE49-F238E27FC236}">
                <a16:creationId xmlns:a16="http://schemas.microsoft.com/office/drawing/2014/main" id="{E73E8E7B-4488-5774-5A78-A25B2891FA7B}"/>
              </a:ext>
            </a:extLst>
          </p:cNvPr>
          <p:cNvSpPr txBox="1"/>
          <p:nvPr/>
        </p:nvSpPr>
        <p:spPr>
          <a:xfrm>
            <a:off x="491818" y="1011560"/>
            <a:ext cx="562150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00555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Tecnologia: uma importante aliada</a:t>
            </a:r>
          </a:p>
          <a:p>
            <a:pPr algn="r"/>
            <a:endParaRPr lang="pt-BR" sz="6600" dirty="0">
              <a:solidFill>
                <a:srgbClr val="005555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279" name="Google Shape;63;p12">
            <a:extLst>
              <a:ext uri="{FF2B5EF4-FFF2-40B4-BE49-F238E27FC236}">
                <a16:creationId xmlns:a16="http://schemas.microsoft.com/office/drawing/2014/main" id="{484ECEA3-43D0-5434-86E6-CA11915E1048}"/>
              </a:ext>
            </a:extLst>
          </p:cNvPr>
          <p:cNvGrpSpPr/>
          <p:nvPr/>
        </p:nvGrpSpPr>
        <p:grpSpPr>
          <a:xfrm>
            <a:off x="6570494" y="1974590"/>
            <a:ext cx="4245841" cy="4303497"/>
            <a:chOff x="5122427" y="668001"/>
            <a:chExt cx="3841143" cy="3893303"/>
          </a:xfrm>
        </p:grpSpPr>
        <p:grpSp>
          <p:nvGrpSpPr>
            <p:cNvPr id="280" name="Google Shape;64;p12">
              <a:extLst>
                <a:ext uri="{FF2B5EF4-FFF2-40B4-BE49-F238E27FC236}">
                  <a16:creationId xmlns:a16="http://schemas.microsoft.com/office/drawing/2014/main" id="{D947EDA2-CE8B-FF4C-5823-0629ED682E65}"/>
                </a:ext>
              </a:extLst>
            </p:cNvPr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447" name="Google Shape;65;p12">
                <a:extLst>
                  <a:ext uri="{FF2B5EF4-FFF2-40B4-BE49-F238E27FC236}">
                    <a16:creationId xmlns:a16="http://schemas.microsoft.com/office/drawing/2014/main" id="{710A04B5-5985-3CD0-BE93-7D3FAEC3DE48}"/>
                  </a:ext>
                </a:extLst>
              </p:cNvPr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66;p12">
                <a:extLst>
                  <a:ext uri="{FF2B5EF4-FFF2-40B4-BE49-F238E27FC236}">
                    <a16:creationId xmlns:a16="http://schemas.microsoft.com/office/drawing/2014/main" id="{9EC745B2-0EBD-747E-A92B-949146B79327}"/>
                  </a:ext>
                </a:extLst>
              </p:cNvPr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67;p12">
                <a:extLst>
                  <a:ext uri="{FF2B5EF4-FFF2-40B4-BE49-F238E27FC236}">
                    <a16:creationId xmlns:a16="http://schemas.microsoft.com/office/drawing/2014/main" id="{F6227F99-3D2D-C952-30C5-42B57A879986}"/>
                  </a:ext>
                </a:extLst>
              </p:cNvPr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68;p12">
                <a:extLst>
                  <a:ext uri="{FF2B5EF4-FFF2-40B4-BE49-F238E27FC236}">
                    <a16:creationId xmlns:a16="http://schemas.microsoft.com/office/drawing/2014/main" id="{8DA54F89-5CDB-44CA-9CF1-1D817C40EEAF}"/>
                  </a:ext>
                </a:extLst>
              </p:cNvPr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69;p12">
                <a:extLst>
                  <a:ext uri="{FF2B5EF4-FFF2-40B4-BE49-F238E27FC236}">
                    <a16:creationId xmlns:a16="http://schemas.microsoft.com/office/drawing/2014/main" id="{D93D93D9-E678-012B-8D74-27AABC8474F4}"/>
                  </a:ext>
                </a:extLst>
              </p:cNvPr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70;p12">
                <a:extLst>
                  <a:ext uri="{FF2B5EF4-FFF2-40B4-BE49-F238E27FC236}">
                    <a16:creationId xmlns:a16="http://schemas.microsoft.com/office/drawing/2014/main" id="{E66C963D-A33D-224E-E05F-29C30D924453}"/>
                  </a:ext>
                </a:extLst>
              </p:cNvPr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71;p12">
                <a:extLst>
                  <a:ext uri="{FF2B5EF4-FFF2-40B4-BE49-F238E27FC236}">
                    <a16:creationId xmlns:a16="http://schemas.microsoft.com/office/drawing/2014/main" id="{111207A5-BE12-5C00-3337-2D57C0FE3EDB}"/>
                  </a:ext>
                </a:extLst>
              </p:cNvPr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72;p12">
                <a:extLst>
                  <a:ext uri="{FF2B5EF4-FFF2-40B4-BE49-F238E27FC236}">
                    <a16:creationId xmlns:a16="http://schemas.microsoft.com/office/drawing/2014/main" id="{1BB10EC5-F673-AB5A-B472-FEA2BBCE35EE}"/>
                  </a:ext>
                </a:extLst>
              </p:cNvPr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73;p12">
                <a:extLst>
                  <a:ext uri="{FF2B5EF4-FFF2-40B4-BE49-F238E27FC236}">
                    <a16:creationId xmlns:a16="http://schemas.microsoft.com/office/drawing/2014/main" id="{18CF4A03-D7E5-2D0F-970F-37A4331E0A69}"/>
                  </a:ext>
                </a:extLst>
              </p:cNvPr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74;p12">
                <a:extLst>
                  <a:ext uri="{FF2B5EF4-FFF2-40B4-BE49-F238E27FC236}">
                    <a16:creationId xmlns:a16="http://schemas.microsoft.com/office/drawing/2014/main" id="{8D4185F2-8BA5-D663-A41C-4F07CC6D7F80}"/>
                  </a:ext>
                </a:extLst>
              </p:cNvPr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75;p12">
                <a:extLst>
                  <a:ext uri="{FF2B5EF4-FFF2-40B4-BE49-F238E27FC236}">
                    <a16:creationId xmlns:a16="http://schemas.microsoft.com/office/drawing/2014/main" id="{ACAFC5C3-0BAC-3D61-4B79-622710B1AB69}"/>
                  </a:ext>
                </a:extLst>
              </p:cNvPr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76;p12">
                <a:extLst>
                  <a:ext uri="{FF2B5EF4-FFF2-40B4-BE49-F238E27FC236}">
                    <a16:creationId xmlns:a16="http://schemas.microsoft.com/office/drawing/2014/main" id="{7F68F060-4B59-2F0F-C2DB-EE20179FD93D}"/>
                  </a:ext>
                </a:extLst>
              </p:cNvPr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77;p12">
                <a:extLst>
                  <a:ext uri="{FF2B5EF4-FFF2-40B4-BE49-F238E27FC236}">
                    <a16:creationId xmlns:a16="http://schemas.microsoft.com/office/drawing/2014/main" id="{BC3D73E1-453E-3E2B-E11E-B38962F9EB29}"/>
                  </a:ext>
                </a:extLst>
              </p:cNvPr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78;p12">
                <a:extLst>
                  <a:ext uri="{FF2B5EF4-FFF2-40B4-BE49-F238E27FC236}">
                    <a16:creationId xmlns:a16="http://schemas.microsoft.com/office/drawing/2014/main" id="{9B0FA38D-A080-C575-0F73-A41A6660EC94}"/>
                  </a:ext>
                </a:extLst>
              </p:cNvPr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79;p12">
                <a:extLst>
                  <a:ext uri="{FF2B5EF4-FFF2-40B4-BE49-F238E27FC236}">
                    <a16:creationId xmlns:a16="http://schemas.microsoft.com/office/drawing/2014/main" id="{3269888C-EA90-2957-308F-39469E24F298}"/>
                  </a:ext>
                </a:extLst>
              </p:cNvPr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80;p12">
                <a:extLst>
                  <a:ext uri="{FF2B5EF4-FFF2-40B4-BE49-F238E27FC236}">
                    <a16:creationId xmlns:a16="http://schemas.microsoft.com/office/drawing/2014/main" id="{18F381E3-C6B9-410E-96B0-39EC4D413ED4}"/>
                  </a:ext>
                </a:extLst>
              </p:cNvPr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81;p12">
                <a:extLst>
                  <a:ext uri="{FF2B5EF4-FFF2-40B4-BE49-F238E27FC236}">
                    <a16:creationId xmlns:a16="http://schemas.microsoft.com/office/drawing/2014/main" id="{898E4DED-5017-7490-3914-72BB167319A0}"/>
                  </a:ext>
                </a:extLst>
              </p:cNvPr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82;p12">
                <a:extLst>
                  <a:ext uri="{FF2B5EF4-FFF2-40B4-BE49-F238E27FC236}">
                    <a16:creationId xmlns:a16="http://schemas.microsoft.com/office/drawing/2014/main" id="{8DA02963-E283-E88F-F29A-1287911E014D}"/>
                  </a:ext>
                </a:extLst>
              </p:cNvPr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83;p12">
                <a:extLst>
                  <a:ext uri="{FF2B5EF4-FFF2-40B4-BE49-F238E27FC236}">
                    <a16:creationId xmlns:a16="http://schemas.microsoft.com/office/drawing/2014/main" id="{156A28E3-CE5B-E86A-CD03-DA48E57E840F}"/>
                  </a:ext>
                </a:extLst>
              </p:cNvPr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84;p12">
                <a:extLst>
                  <a:ext uri="{FF2B5EF4-FFF2-40B4-BE49-F238E27FC236}">
                    <a16:creationId xmlns:a16="http://schemas.microsoft.com/office/drawing/2014/main" id="{D6A66F71-7BCC-6E29-D230-E2E000DD7413}"/>
                  </a:ext>
                </a:extLst>
              </p:cNvPr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85;p12">
                <a:extLst>
                  <a:ext uri="{FF2B5EF4-FFF2-40B4-BE49-F238E27FC236}">
                    <a16:creationId xmlns:a16="http://schemas.microsoft.com/office/drawing/2014/main" id="{45C2A56C-A44E-5BDF-5C5C-99FDE49DFE16}"/>
                  </a:ext>
                </a:extLst>
              </p:cNvPr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86;p12">
                <a:extLst>
                  <a:ext uri="{FF2B5EF4-FFF2-40B4-BE49-F238E27FC236}">
                    <a16:creationId xmlns:a16="http://schemas.microsoft.com/office/drawing/2014/main" id="{5748E6C9-10C7-78EC-217F-EA9A55897B71}"/>
                  </a:ext>
                </a:extLst>
              </p:cNvPr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87;p12">
                <a:extLst>
                  <a:ext uri="{FF2B5EF4-FFF2-40B4-BE49-F238E27FC236}">
                    <a16:creationId xmlns:a16="http://schemas.microsoft.com/office/drawing/2014/main" id="{31F24D74-02EB-4613-4556-6D41E2C5E5CA}"/>
                  </a:ext>
                </a:extLst>
              </p:cNvPr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88;p12">
                <a:extLst>
                  <a:ext uri="{FF2B5EF4-FFF2-40B4-BE49-F238E27FC236}">
                    <a16:creationId xmlns:a16="http://schemas.microsoft.com/office/drawing/2014/main" id="{B4D7D09F-8228-FBA0-2B7E-385CDF437C77}"/>
                  </a:ext>
                </a:extLst>
              </p:cNvPr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89;p12">
                <a:extLst>
                  <a:ext uri="{FF2B5EF4-FFF2-40B4-BE49-F238E27FC236}">
                    <a16:creationId xmlns:a16="http://schemas.microsoft.com/office/drawing/2014/main" id="{C12D5256-F826-C885-1F72-FA5EBD09ABDB}"/>
                  </a:ext>
                </a:extLst>
              </p:cNvPr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90;p12">
                <a:extLst>
                  <a:ext uri="{FF2B5EF4-FFF2-40B4-BE49-F238E27FC236}">
                    <a16:creationId xmlns:a16="http://schemas.microsoft.com/office/drawing/2014/main" id="{017FD374-53C9-5EF2-A9A7-A0CDBA5295AB}"/>
                  </a:ext>
                </a:extLst>
              </p:cNvPr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91;p12">
                <a:extLst>
                  <a:ext uri="{FF2B5EF4-FFF2-40B4-BE49-F238E27FC236}">
                    <a16:creationId xmlns:a16="http://schemas.microsoft.com/office/drawing/2014/main" id="{1FE18E7B-7465-15DD-C227-C36B9D2B1D37}"/>
                  </a:ext>
                </a:extLst>
              </p:cNvPr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92;p12">
                <a:extLst>
                  <a:ext uri="{FF2B5EF4-FFF2-40B4-BE49-F238E27FC236}">
                    <a16:creationId xmlns:a16="http://schemas.microsoft.com/office/drawing/2014/main" id="{68243B6F-A09A-DB59-48CB-B03E7743CD0B}"/>
                  </a:ext>
                </a:extLst>
              </p:cNvPr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93;p12">
                <a:extLst>
                  <a:ext uri="{FF2B5EF4-FFF2-40B4-BE49-F238E27FC236}">
                    <a16:creationId xmlns:a16="http://schemas.microsoft.com/office/drawing/2014/main" id="{4DFD3A6D-16C5-2DED-EF82-6FA7BEB23144}"/>
                  </a:ext>
                </a:extLst>
              </p:cNvPr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94;p12">
                <a:extLst>
                  <a:ext uri="{FF2B5EF4-FFF2-40B4-BE49-F238E27FC236}">
                    <a16:creationId xmlns:a16="http://schemas.microsoft.com/office/drawing/2014/main" id="{102E4BCE-F36A-50ED-66CB-F58566FC79A7}"/>
                  </a:ext>
                </a:extLst>
              </p:cNvPr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95;p12">
                <a:extLst>
                  <a:ext uri="{FF2B5EF4-FFF2-40B4-BE49-F238E27FC236}">
                    <a16:creationId xmlns:a16="http://schemas.microsoft.com/office/drawing/2014/main" id="{03855409-8395-359C-3028-E7A96603A00E}"/>
                  </a:ext>
                </a:extLst>
              </p:cNvPr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96;p12">
                <a:extLst>
                  <a:ext uri="{FF2B5EF4-FFF2-40B4-BE49-F238E27FC236}">
                    <a16:creationId xmlns:a16="http://schemas.microsoft.com/office/drawing/2014/main" id="{DC75B2BC-B9E3-F876-B2B1-E6A154667504}"/>
                  </a:ext>
                </a:extLst>
              </p:cNvPr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97;p12">
                <a:extLst>
                  <a:ext uri="{FF2B5EF4-FFF2-40B4-BE49-F238E27FC236}">
                    <a16:creationId xmlns:a16="http://schemas.microsoft.com/office/drawing/2014/main" id="{85555820-C0A3-7098-66C1-F7D4E8CD71B4}"/>
                  </a:ext>
                </a:extLst>
              </p:cNvPr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98;p12">
                <a:extLst>
                  <a:ext uri="{FF2B5EF4-FFF2-40B4-BE49-F238E27FC236}">
                    <a16:creationId xmlns:a16="http://schemas.microsoft.com/office/drawing/2014/main" id="{6365AC7B-ABA9-075C-6C14-77A0BEB8579E}"/>
                  </a:ext>
                </a:extLst>
              </p:cNvPr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99;p12">
                <a:extLst>
                  <a:ext uri="{FF2B5EF4-FFF2-40B4-BE49-F238E27FC236}">
                    <a16:creationId xmlns:a16="http://schemas.microsoft.com/office/drawing/2014/main" id="{3B5F639E-6D90-C202-130F-1410CE26E7A6}"/>
                  </a:ext>
                </a:extLst>
              </p:cNvPr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100;p12">
                <a:extLst>
                  <a:ext uri="{FF2B5EF4-FFF2-40B4-BE49-F238E27FC236}">
                    <a16:creationId xmlns:a16="http://schemas.microsoft.com/office/drawing/2014/main" id="{A9FCF953-E7BC-302E-84B2-9BB2E9EEB430}"/>
                  </a:ext>
                </a:extLst>
              </p:cNvPr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101;p12">
                <a:extLst>
                  <a:ext uri="{FF2B5EF4-FFF2-40B4-BE49-F238E27FC236}">
                    <a16:creationId xmlns:a16="http://schemas.microsoft.com/office/drawing/2014/main" id="{84D75A6C-B11B-0DBF-DF03-7CD6D66884BE}"/>
                  </a:ext>
                </a:extLst>
              </p:cNvPr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102;p12">
                <a:extLst>
                  <a:ext uri="{FF2B5EF4-FFF2-40B4-BE49-F238E27FC236}">
                    <a16:creationId xmlns:a16="http://schemas.microsoft.com/office/drawing/2014/main" id="{447EDDE5-AE7D-BC85-25DC-166128AC89E4}"/>
                  </a:ext>
                </a:extLst>
              </p:cNvPr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103;p12">
                <a:extLst>
                  <a:ext uri="{FF2B5EF4-FFF2-40B4-BE49-F238E27FC236}">
                    <a16:creationId xmlns:a16="http://schemas.microsoft.com/office/drawing/2014/main" id="{13E87B19-BB69-27C7-4CBC-776D313E4321}"/>
                  </a:ext>
                </a:extLst>
              </p:cNvPr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104;p12">
                <a:extLst>
                  <a:ext uri="{FF2B5EF4-FFF2-40B4-BE49-F238E27FC236}">
                    <a16:creationId xmlns:a16="http://schemas.microsoft.com/office/drawing/2014/main" id="{EB75DAF1-BBE9-0A74-9C50-79A4211D5E46}"/>
                  </a:ext>
                </a:extLst>
              </p:cNvPr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105;p12">
                <a:extLst>
                  <a:ext uri="{FF2B5EF4-FFF2-40B4-BE49-F238E27FC236}">
                    <a16:creationId xmlns:a16="http://schemas.microsoft.com/office/drawing/2014/main" id="{DA3C9E5A-CF57-9CDD-8DCB-CCE84D5A1FEA}"/>
                  </a:ext>
                </a:extLst>
              </p:cNvPr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106;p12">
                <a:extLst>
                  <a:ext uri="{FF2B5EF4-FFF2-40B4-BE49-F238E27FC236}">
                    <a16:creationId xmlns:a16="http://schemas.microsoft.com/office/drawing/2014/main" id="{E7F5E1FC-DD89-2BD3-D49A-8C9A02A4B2FA}"/>
                  </a:ext>
                </a:extLst>
              </p:cNvPr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107;p12">
                <a:extLst>
                  <a:ext uri="{FF2B5EF4-FFF2-40B4-BE49-F238E27FC236}">
                    <a16:creationId xmlns:a16="http://schemas.microsoft.com/office/drawing/2014/main" id="{63A949C0-E29D-9DB7-D573-E196482A1D1C}"/>
                  </a:ext>
                </a:extLst>
              </p:cNvPr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108;p12">
                <a:extLst>
                  <a:ext uri="{FF2B5EF4-FFF2-40B4-BE49-F238E27FC236}">
                    <a16:creationId xmlns:a16="http://schemas.microsoft.com/office/drawing/2014/main" id="{D852E478-4831-CC02-C3F4-BD2C7EAA293E}"/>
                  </a:ext>
                </a:extLst>
              </p:cNvPr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109;p12">
                <a:extLst>
                  <a:ext uri="{FF2B5EF4-FFF2-40B4-BE49-F238E27FC236}">
                    <a16:creationId xmlns:a16="http://schemas.microsoft.com/office/drawing/2014/main" id="{07D1B6BB-4994-B1DC-1B3E-E1CC473952B5}"/>
                  </a:ext>
                </a:extLst>
              </p:cNvPr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110;p12">
                <a:extLst>
                  <a:ext uri="{FF2B5EF4-FFF2-40B4-BE49-F238E27FC236}">
                    <a16:creationId xmlns:a16="http://schemas.microsoft.com/office/drawing/2014/main" id="{9D08A169-E6A9-EB0F-73C9-5A57A3642600}"/>
                  </a:ext>
                </a:extLst>
              </p:cNvPr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111;p12">
                <a:extLst>
                  <a:ext uri="{FF2B5EF4-FFF2-40B4-BE49-F238E27FC236}">
                    <a16:creationId xmlns:a16="http://schemas.microsoft.com/office/drawing/2014/main" id="{4D6D345F-C741-D167-3B98-9BD614650CCA}"/>
                  </a:ext>
                </a:extLst>
              </p:cNvPr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112;p12">
                <a:extLst>
                  <a:ext uri="{FF2B5EF4-FFF2-40B4-BE49-F238E27FC236}">
                    <a16:creationId xmlns:a16="http://schemas.microsoft.com/office/drawing/2014/main" id="{8D49BF47-508F-141B-9A7F-5FBABC372FA8}"/>
                  </a:ext>
                </a:extLst>
              </p:cNvPr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113;p12">
                <a:extLst>
                  <a:ext uri="{FF2B5EF4-FFF2-40B4-BE49-F238E27FC236}">
                    <a16:creationId xmlns:a16="http://schemas.microsoft.com/office/drawing/2014/main" id="{9807B0C6-7F98-C1F1-4CB0-21981C24BFAE}"/>
                  </a:ext>
                </a:extLst>
              </p:cNvPr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114;p12">
                <a:extLst>
                  <a:ext uri="{FF2B5EF4-FFF2-40B4-BE49-F238E27FC236}">
                    <a16:creationId xmlns:a16="http://schemas.microsoft.com/office/drawing/2014/main" id="{58141428-AF74-8782-C94F-666CA722C0B9}"/>
                  </a:ext>
                </a:extLst>
              </p:cNvPr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115;p12">
                <a:extLst>
                  <a:ext uri="{FF2B5EF4-FFF2-40B4-BE49-F238E27FC236}">
                    <a16:creationId xmlns:a16="http://schemas.microsoft.com/office/drawing/2014/main" id="{5FB8F137-2300-1572-FA8B-D9A9EB43383C}"/>
                  </a:ext>
                </a:extLst>
              </p:cNvPr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116;p12">
                <a:extLst>
                  <a:ext uri="{FF2B5EF4-FFF2-40B4-BE49-F238E27FC236}">
                    <a16:creationId xmlns:a16="http://schemas.microsoft.com/office/drawing/2014/main" id="{67681A15-EBA4-C35F-9814-9B1BC59DAC04}"/>
                  </a:ext>
                </a:extLst>
              </p:cNvPr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117;p12">
                <a:extLst>
                  <a:ext uri="{FF2B5EF4-FFF2-40B4-BE49-F238E27FC236}">
                    <a16:creationId xmlns:a16="http://schemas.microsoft.com/office/drawing/2014/main" id="{C0D32AB8-7B68-C6E6-5935-163D698D09F2}"/>
                  </a:ext>
                </a:extLst>
              </p:cNvPr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118;p12">
                <a:extLst>
                  <a:ext uri="{FF2B5EF4-FFF2-40B4-BE49-F238E27FC236}">
                    <a16:creationId xmlns:a16="http://schemas.microsoft.com/office/drawing/2014/main" id="{BAB59A22-0573-E216-381B-290DBE60396A}"/>
                  </a:ext>
                </a:extLst>
              </p:cNvPr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119;p12">
                <a:extLst>
                  <a:ext uri="{FF2B5EF4-FFF2-40B4-BE49-F238E27FC236}">
                    <a16:creationId xmlns:a16="http://schemas.microsoft.com/office/drawing/2014/main" id="{3C6D0A73-5F9E-C572-22D5-15317C13A739}"/>
                  </a:ext>
                </a:extLst>
              </p:cNvPr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120;p12">
                <a:extLst>
                  <a:ext uri="{FF2B5EF4-FFF2-40B4-BE49-F238E27FC236}">
                    <a16:creationId xmlns:a16="http://schemas.microsoft.com/office/drawing/2014/main" id="{BBDE5D68-5498-2E6E-1F3F-29FB3216825F}"/>
                  </a:ext>
                </a:extLst>
              </p:cNvPr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121;p12">
                <a:extLst>
                  <a:ext uri="{FF2B5EF4-FFF2-40B4-BE49-F238E27FC236}">
                    <a16:creationId xmlns:a16="http://schemas.microsoft.com/office/drawing/2014/main" id="{AE8B522D-EB60-B296-31FE-CFB7A80F2A31}"/>
                  </a:ext>
                </a:extLst>
              </p:cNvPr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122;p12">
                <a:extLst>
                  <a:ext uri="{FF2B5EF4-FFF2-40B4-BE49-F238E27FC236}">
                    <a16:creationId xmlns:a16="http://schemas.microsoft.com/office/drawing/2014/main" id="{7CA2109F-611C-422F-3BEB-E18C9DFCF357}"/>
                  </a:ext>
                </a:extLst>
              </p:cNvPr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123;p12">
                <a:extLst>
                  <a:ext uri="{FF2B5EF4-FFF2-40B4-BE49-F238E27FC236}">
                    <a16:creationId xmlns:a16="http://schemas.microsoft.com/office/drawing/2014/main" id="{C841EBD9-0B7B-A755-ACB6-00A53915E970}"/>
                  </a:ext>
                </a:extLst>
              </p:cNvPr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124;p12">
                <a:extLst>
                  <a:ext uri="{FF2B5EF4-FFF2-40B4-BE49-F238E27FC236}">
                    <a16:creationId xmlns:a16="http://schemas.microsoft.com/office/drawing/2014/main" id="{5BA6C952-76B9-E43C-8B2D-13E1682E2949}"/>
                  </a:ext>
                </a:extLst>
              </p:cNvPr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125;p12">
                <a:extLst>
                  <a:ext uri="{FF2B5EF4-FFF2-40B4-BE49-F238E27FC236}">
                    <a16:creationId xmlns:a16="http://schemas.microsoft.com/office/drawing/2014/main" id="{3D489AF2-125B-49B2-221B-E5DF79F0E722}"/>
                  </a:ext>
                </a:extLst>
              </p:cNvPr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126;p12">
                <a:extLst>
                  <a:ext uri="{FF2B5EF4-FFF2-40B4-BE49-F238E27FC236}">
                    <a16:creationId xmlns:a16="http://schemas.microsoft.com/office/drawing/2014/main" id="{A539A042-D818-114E-91EA-E3E843A4FE72}"/>
                  </a:ext>
                </a:extLst>
              </p:cNvPr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127;p12">
                <a:extLst>
                  <a:ext uri="{FF2B5EF4-FFF2-40B4-BE49-F238E27FC236}">
                    <a16:creationId xmlns:a16="http://schemas.microsoft.com/office/drawing/2014/main" id="{35416C21-B2AB-BD69-94B5-118D525EF66C}"/>
                  </a:ext>
                </a:extLst>
              </p:cNvPr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128;p12">
                <a:extLst>
                  <a:ext uri="{FF2B5EF4-FFF2-40B4-BE49-F238E27FC236}">
                    <a16:creationId xmlns:a16="http://schemas.microsoft.com/office/drawing/2014/main" id="{9A258150-1FCF-3091-EF66-0078AC509450}"/>
                  </a:ext>
                </a:extLst>
              </p:cNvPr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129;p12">
                <a:extLst>
                  <a:ext uri="{FF2B5EF4-FFF2-40B4-BE49-F238E27FC236}">
                    <a16:creationId xmlns:a16="http://schemas.microsoft.com/office/drawing/2014/main" id="{07E3232C-4DC6-BC29-4A98-AA02368573C5}"/>
                  </a:ext>
                </a:extLst>
              </p:cNvPr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130;p12">
                <a:extLst>
                  <a:ext uri="{FF2B5EF4-FFF2-40B4-BE49-F238E27FC236}">
                    <a16:creationId xmlns:a16="http://schemas.microsoft.com/office/drawing/2014/main" id="{F65D842C-D0EB-5244-B64D-D926486FC786}"/>
                  </a:ext>
                </a:extLst>
              </p:cNvPr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131;p12">
                <a:extLst>
                  <a:ext uri="{FF2B5EF4-FFF2-40B4-BE49-F238E27FC236}">
                    <a16:creationId xmlns:a16="http://schemas.microsoft.com/office/drawing/2014/main" id="{78990293-0EF7-644C-B79A-CCE92AD5FE31}"/>
                  </a:ext>
                </a:extLst>
              </p:cNvPr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132;p12">
                <a:extLst>
                  <a:ext uri="{FF2B5EF4-FFF2-40B4-BE49-F238E27FC236}">
                    <a16:creationId xmlns:a16="http://schemas.microsoft.com/office/drawing/2014/main" id="{7E8F1A33-B85B-163E-1562-80B0ABE4B292}"/>
                  </a:ext>
                </a:extLst>
              </p:cNvPr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133;p12">
                <a:extLst>
                  <a:ext uri="{FF2B5EF4-FFF2-40B4-BE49-F238E27FC236}">
                    <a16:creationId xmlns:a16="http://schemas.microsoft.com/office/drawing/2014/main" id="{6249867B-AAA4-AE0F-E7E4-270AFDE8DD50}"/>
                  </a:ext>
                </a:extLst>
              </p:cNvPr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134;p12">
                <a:extLst>
                  <a:ext uri="{FF2B5EF4-FFF2-40B4-BE49-F238E27FC236}">
                    <a16:creationId xmlns:a16="http://schemas.microsoft.com/office/drawing/2014/main" id="{4AF59855-044C-6EF8-F6E4-4AA49CB09171}"/>
                  </a:ext>
                </a:extLst>
              </p:cNvPr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135;p12">
                <a:extLst>
                  <a:ext uri="{FF2B5EF4-FFF2-40B4-BE49-F238E27FC236}">
                    <a16:creationId xmlns:a16="http://schemas.microsoft.com/office/drawing/2014/main" id="{C4835873-905B-820A-1DB2-DB30911ECEED}"/>
                  </a:ext>
                </a:extLst>
              </p:cNvPr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136;p12">
                <a:extLst>
                  <a:ext uri="{FF2B5EF4-FFF2-40B4-BE49-F238E27FC236}">
                    <a16:creationId xmlns:a16="http://schemas.microsoft.com/office/drawing/2014/main" id="{2324A92A-9DDD-1154-34FE-2A229F686D46}"/>
                  </a:ext>
                </a:extLst>
              </p:cNvPr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137;p12">
                <a:extLst>
                  <a:ext uri="{FF2B5EF4-FFF2-40B4-BE49-F238E27FC236}">
                    <a16:creationId xmlns:a16="http://schemas.microsoft.com/office/drawing/2014/main" id="{B8DEB2F8-ADA2-6D84-E585-5FC76148BF4B}"/>
                  </a:ext>
                </a:extLst>
              </p:cNvPr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138;p12">
                <a:extLst>
                  <a:ext uri="{FF2B5EF4-FFF2-40B4-BE49-F238E27FC236}">
                    <a16:creationId xmlns:a16="http://schemas.microsoft.com/office/drawing/2014/main" id="{599CBD58-17F3-F71B-565B-70E8BE956C74}"/>
                  </a:ext>
                </a:extLst>
              </p:cNvPr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139;p12">
                <a:extLst>
                  <a:ext uri="{FF2B5EF4-FFF2-40B4-BE49-F238E27FC236}">
                    <a16:creationId xmlns:a16="http://schemas.microsoft.com/office/drawing/2014/main" id="{86C20032-CFB0-D938-99BB-D659AF1D4BB5}"/>
                  </a:ext>
                </a:extLst>
              </p:cNvPr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140;p12">
                <a:extLst>
                  <a:ext uri="{FF2B5EF4-FFF2-40B4-BE49-F238E27FC236}">
                    <a16:creationId xmlns:a16="http://schemas.microsoft.com/office/drawing/2014/main" id="{E8FFAAB3-9719-E4D3-8089-318CAB7F9F89}"/>
                  </a:ext>
                </a:extLst>
              </p:cNvPr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141;p12">
                <a:extLst>
                  <a:ext uri="{FF2B5EF4-FFF2-40B4-BE49-F238E27FC236}">
                    <a16:creationId xmlns:a16="http://schemas.microsoft.com/office/drawing/2014/main" id="{47CD8837-D24C-BD13-93C7-4105B64B524E}"/>
                  </a:ext>
                </a:extLst>
              </p:cNvPr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142;p12">
                <a:extLst>
                  <a:ext uri="{FF2B5EF4-FFF2-40B4-BE49-F238E27FC236}">
                    <a16:creationId xmlns:a16="http://schemas.microsoft.com/office/drawing/2014/main" id="{DCA7D651-C7C0-E875-FA30-6EB95A275DD5}"/>
                  </a:ext>
                </a:extLst>
              </p:cNvPr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143;p12">
                <a:extLst>
                  <a:ext uri="{FF2B5EF4-FFF2-40B4-BE49-F238E27FC236}">
                    <a16:creationId xmlns:a16="http://schemas.microsoft.com/office/drawing/2014/main" id="{7BEB9ECB-0895-CA66-2E9B-B5987E0BAF73}"/>
                  </a:ext>
                </a:extLst>
              </p:cNvPr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144;p12">
                <a:extLst>
                  <a:ext uri="{FF2B5EF4-FFF2-40B4-BE49-F238E27FC236}">
                    <a16:creationId xmlns:a16="http://schemas.microsoft.com/office/drawing/2014/main" id="{21F2526E-9AEE-3A5F-2BE8-32BC9F44345A}"/>
                  </a:ext>
                </a:extLst>
              </p:cNvPr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145;p12">
                <a:extLst>
                  <a:ext uri="{FF2B5EF4-FFF2-40B4-BE49-F238E27FC236}">
                    <a16:creationId xmlns:a16="http://schemas.microsoft.com/office/drawing/2014/main" id="{A54921F2-ED0B-4204-B9AF-747D4DF0A322}"/>
                  </a:ext>
                </a:extLst>
              </p:cNvPr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146;p12">
                <a:extLst>
                  <a:ext uri="{FF2B5EF4-FFF2-40B4-BE49-F238E27FC236}">
                    <a16:creationId xmlns:a16="http://schemas.microsoft.com/office/drawing/2014/main" id="{E90E8BE0-FE74-D7D3-A4BC-24B103F7870E}"/>
                  </a:ext>
                </a:extLst>
              </p:cNvPr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147;p12">
                <a:extLst>
                  <a:ext uri="{FF2B5EF4-FFF2-40B4-BE49-F238E27FC236}">
                    <a16:creationId xmlns:a16="http://schemas.microsoft.com/office/drawing/2014/main" id="{41CA425E-B1C1-CC93-D8FB-74785B024CBD}"/>
                  </a:ext>
                </a:extLst>
              </p:cNvPr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148;p12">
                <a:extLst>
                  <a:ext uri="{FF2B5EF4-FFF2-40B4-BE49-F238E27FC236}">
                    <a16:creationId xmlns:a16="http://schemas.microsoft.com/office/drawing/2014/main" id="{75AD3B97-4555-6140-0D29-DA2D84BB9E44}"/>
                  </a:ext>
                </a:extLst>
              </p:cNvPr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149;p12">
                <a:extLst>
                  <a:ext uri="{FF2B5EF4-FFF2-40B4-BE49-F238E27FC236}">
                    <a16:creationId xmlns:a16="http://schemas.microsoft.com/office/drawing/2014/main" id="{A2E795A1-ED3F-2814-321A-299E3F1D3744}"/>
                  </a:ext>
                </a:extLst>
              </p:cNvPr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150;p12">
                <a:extLst>
                  <a:ext uri="{FF2B5EF4-FFF2-40B4-BE49-F238E27FC236}">
                    <a16:creationId xmlns:a16="http://schemas.microsoft.com/office/drawing/2014/main" id="{D9B8B411-F7D5-065D-AAF7-C21C7CD41CC4}"/>
                  </a:ext>
                </a:extLst>
              </p:cNvPr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151;p12">
                <a:extLst>
                  <a:ext uri="{FF2B5EF4-FFF2-40B4-BE49-F238E27FC236}">
                    <a16:creationId xmlns:a16="http://schemas.microsoft.com/office/drawing/2014/main" id="{C3DFA979-352D-242F-7073-E86074CA1C81}"/>
                  </a:ext>
                </a:extLst>
              </p:cNvPr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152;p12">
                <a:extLst>
                  <a:ext uri="{FF2B5EF4-FFF2-40B4-BE49-F238E27FC236}">
                    <a16:creationId xmlns:a16="http://schemas.microsoft.com/office/drawing/2014/main" id="{7CAADD56-5EBC-E1DE-57FB-045B1EC6002A}"/>
                  </a:ext>
                </a:extLst>
              </p:cNvPr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153;p12">
                <a:extLst>
                  <a:ext uri="{FF2B5EF4-FFF2-40B4-BE49-F238E27FC236}">
                    <a16:creationId xmlns:a16="http://schemas.microsoft.com/office/drawing/2014/main" id="{4D141ECA-D524-5CD2-64E2-AD4297E123C6}"/>
                  </a:ext>
                </a:extLst>
              </p:cNvPr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154;p12">
                <a:extLst>
                  <a:ext uri="{FF2B5EF4-FFF2-40B4-BE49-F238E27FC236}">
                    <a16:creationId xmlns:a16="http://schemas.microsoft.com/office/drawing/2014/main" id="{B1C0867F-8F46-7272-ACD2-6841F724CE21}"/>
                  </a:ext>
                </a:extLst>
              </p:cNvPr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155;p12">
                <a:extLst>
                  <a:ext uri="{FF2B5EF4-FFF2-40B4-BE49-F238E27FC236}">
                    <a16:creationId xmlns:a16="http://schemas.microsoft.com/office/drawing/2014/main" id="{EB1F9613-3A7B-BE11-7AE1-F7ADF88CF0D3}"/>
                  </a:ext>
                </a:extLst>
              </p:cNvPr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156;p12">
                <a:extLst>
                  <a:ext uri="{FF2B5EF4-FFF2-40B4-BE49-F238E27FC236}">
                    <a16:creationId xmlns:a16="http://schemas.microsoft.com/office/drawing/2014/main" id="{4DAFE2C3-CFC1-E43B-5A0C-F8A5080481B6}"/>
                  </a:ext>
                </a:extLst>
              </p:cNvPr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157;p12">
                <a:extLst>
                  <a:ext uri="{FF2B5EF4-FFF2-40B4-BE49-F238E27FC236}">
                    <a16:creationId xmlns:a16="http://schemas.microsoft.com/office/drawing/2014/main" id="{5084E0FA-17C6-2094-9A30-7BEE2358AE36}"/>
                  </a:ext>
                </a:extLst>
              </p:cNvPr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158;p12">
                <a:extLst>
                  <a:ext uri="{FF2B5EF4-FFF2-40B4-BE49-F238E27FC236}">
                    <a16:creationId xmlns:a16="http://schemas.microsoft.com/office/drawing/2014/main" id="{E6908773-326D-37FD-52EF-B29AEDCF3296}"/>
                  </a:ext>
                </a:extLst>
              </p:cNvPr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159;p12">
                <a:extLst>
                  <a:ext uri="{FF2B5EF4-FFF2-40B4-BE49-F238E27FC236}">
                    <a16:creationId xmlns:a16="http://schemas.microsoft.com/office/drawing/2014/main" id="{AF4DEF7E-0CBD-EC74-DDC3-BEFAE8EE9792}"/>
                  </a:ext>
                </a:extLst>
              </p:cNvPr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160;p12">
                <a:extLst>
                  <a:ext uri="{FF2B5EF4-FFF2-40B4-BE49-F238E27FC236}">
                    <a16:creationId xmlns:a16="http://schemas.microsoft.com/office/drawing/2014/main" id="{6389AB29-8077-2CBC-61F6-E2F4FA6EF9CF}"/>
                  </a:ext>
                </a:extLst>
              </p:cNvPr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161;p12">
                <a:extLst>
                  <a:ext uri="{FF2B5EF4-FFF2-40B4-BE49-F238E27FC236}">
                    <a16:creationId xmlns:a16="http://schemas.microsoft.com/office/drawing/2014/main" id="{F89E13FE-62AA-D59E-DABE-4F5120CE91B8}"/>
                  </a:ext>
                </a:extLst>
              </p:cNvPr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162;p12">
                <a:extLst>
                  <a:ext uri="{FF2B5EF4-FFF2-40B4-BE49-F238E27FC236}">
                    <a16:creationId xmlns:a16="http://schemas.microsoft.com/office/drawing/2014/main" id="{2E46DCCD-55B4-E781-C2FB-9A28B1CE61AB}"/>
                  </a:ext>
                </a:extLst>
              </p:cNvPr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163;p12">
                <a:extLst>
                  <a:ext uri="{FF2B5EF4-FFF2-40B4-BE49-F238E27FC236}">
                    <a16:creationId xmlns:a16="http://schemas.microsoft.com/office/drawing/2014/main" id="{97C078EF-7243-F232-5C6E-502A25656362}"/>
                  </a:ext>
                </a:extLst>
              </p:cNvPr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164;p12">
                <a:extLst>
                  <a:ext uri="{FF2B5EF4-FFF2-40B4-BE49-F238E27FC236}">
                    <a16:creationId xmlns:a16="http://schemas.microsoft.com/office/drawing/2014/main" id="{4D012540-9A71-0A5A-6F8E-BCCFAD14391A}"/>
                  </a:ext>
                </a:extLst>
              </p:cNvPr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165;p12">
                <a:extLst>
                  <a:ext uri="{FF2B5EF4-FFF2-40B4-BE49-F238E27FC236}">
                    <a16:creationId xmlns:a16="http://schemas.microsoft.com/office/drawing/2014/main" id="{210127D7-D35D-6236-217E-E909DFF6781A}"/>
                  </a:ext>
                </a:extLst>
              </p:cNvPr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rgbClr val="005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166;p12">
                <a:extLst>
                  <a:ext uri="{FF2B5EF4-FFF2-40B4-BE49-F238E27FC236}">
                    <a16:creationId xmlns:a16="http://schemas.microsoft.com/office/drawing/2014/main" id="{056772A3-B8B1-8AE5-736A-DAF6E417515F}"/>
                  </a:ext>
                </a:extLst>
              </p:cNvPr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167;p12">
                <a:extLst>
                  <a:ext uri="{FF2B5EF4-FFF2-40B4-BE49-F238E27FC236}">
                    <a16:creationId xmlns:a16="http://schemas.microsoft.com/office/drawing/2014/main" id="{1F1BDA5B-DFA6-61AC-6542-292A09D8C528}"/>
                  </a:ext>
                </a:extLst>
              </p:cNvPr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rgbClr val="005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168;p12">
                <a:extLst>
                  <a:ext uri="{FF2B5EF4-FFF2-40B4-BE49-F238E27FC236}">
                    <a16:creationId xmlns:a16="http://schemas.microsoft.com/office/drawing/2014/main" id="{EB6EC7A5-2013-FD5A-B81C-B6B794014140}"/>
                  </a:ext>
                </a:extLst>
              </p:cNvPr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169;p12">
                <a:extLst>
                  <a:ext uri="{FF2B5EF4-FFF2-40B4-BE49-F238E27FC236}">
                    <a16:creationId xmlns:a16="http://schemas.microsoft.com/office/drawing/2014/main" id="{70762675-3D36-F67F-E576-2B932BC7BC64}"/>
                  </a:ext>
                </a:extLst>
              </p:cNvPr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rgbClr val="005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170;p12">
                <a:extLst>
                  <a:ext uri="{FF2B5EF4-FFF2-40B4-BE49-F238E27FC236}">
                    <a16:creationId xmlns:a16="http://schemas.microsoft.com/office/drawing/2014/main" id="{66B9115E-79F8-3812-6AEF-19748F9C64CD}"/>
                  </a:ext>
                </a:extLst>
              </p:cNvPr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171;p12">
                <a:extLst>
                  <a:ext uri="{FF2B5EF4-FFF2-40B4-BE49-F238E27FC236}">
                    <a16:creationId xmlns:a16="http://schemas.microsoft.com/office/drawing/2014/main" id="{A82FC727-B148-048F-B4E2-B573674982A2}"/>
                  </a:ext>
                </a:extLst>
              </p:cNvPr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rgbClr val="005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1" name="Google Shape;172;p12">
              <a:extLst>
                <a:ext uri="{FF2B5EF4-FFF2-40B4-BE49-F238E27FC236}">
                  <a16:creationId xmlns:a16="http://schemas.microsoft.com/office/drawing/2014/main" id="{916CC769-DE56-1695-A74E-86813796B7C3}"/>
                </a:ext>
              </a:extLst>
            </p:cNvPr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173;p12">
              <a:extLst>
                <a:ext uri="{FF2B5EF4-FFF2-40B4-BE49-F238E27FC236}">
                  <a16:creationId xmlns:a16="http://schemas.microsoft.com/office/drawing/2014/main" id="{41F45BF5-883C-6D7D-875C-D596E13EFF63}"/>
                </a:ext>
              </a:extLst>
            </p:cNvPr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174;p12">
              <a:extLst>
                <a:ext uri="{FF2B5EF4-FFF2-40B4-BE49-F238E27FC236}">
                  <a16:creationId xmlns:a16="http://schemas.microsoft.com/office/drawing/2014/main" id="{D29B5BFB-C592-71A7-9739-7CFE86F68A2B}"/>
                </a:ext>
              </a:extLst>
            </p:cNvPr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175;p12">
              <a:extLst>
                <a:ext uri="{FF2B5EF4-FFF2-40B4-BE49-F238E27FC236}">
                  <a16:creationId xmlns:a16="http://schemas.microsoft.com/office/drawing/2014/main" id="{AF5BFC53-939C-21BE-EC49-7E662BCEA802}"/>
                </a:ext>
              </a:extLst>
            </p:cNvPr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176;p12">
              <a:extLst>
                <a:ext uri="{FF2B5EF4-FFF2-40B4-BE49-F238E27FC236}">
                  <a16:creationId xmlns:a16="http://schemas.microsoft.com/office/drawing/2014/main" id="{83DE25F2-3780-C244-3F0D-982196059680}"/>
                </a:ext>
              </a:extLst>
            </p:cNvPr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177;p12">
              <a:extLst>
                <a:ext uri="{FF2B5EF4-FFF2-40B4-BE49-F238E27FC236}">
                  <a16:creationId xmlns:a16="http://schemas.microsoft.com/office/drawing/2014/main" id="{40260841-0411-0E04-49C9-4169A0EE7BD0}"/>
                </a:ext>
              </a:extLst>
            </p:cNvPr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178;p12">
              <a:extLst>
                <a:ext uri="{FF2B5EF4-FFF2-40B4-BE49-F238E27FC236}">
                  <a16:creationId xmlns:a16="http://schemas.microsoft.com/office/drawing/2014/main" id="{C3A923DF-2982-AB8A-89D5-19F595C2D3F8}"/>
                </a:ext>
              </a:extLst>
            </p:cNvPr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179;p12">
              <a:extLst>
                <a:ext uri="{FF2B5EF4-FFF2-40B4-BE49-F238E27FC236}">
                  <a16:creationId xmlns:a16="http://schemas.microsoft.com/office/drawing/2014/main" id="{86A9B3AE-AD4C-1FFD-0DB6-81DCFDC0EA89}"/>
                </a:ext>
              </a:extLst>
            </p:cNvPr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180;p12">
              <a:extLst>
                <a:ext uri="{FF2B5EF4-FFF2-40B4-BE49-F238E27FC236}">
                  <a16:creationId xmlns:a16="http://schemas.microsoft.com/office/drawing/2014/main" id="{C558168C-074E-F3B6-2523-AB889453A652}"/>
                </a:ext>
              </a:extLst>
            </p:cNvPr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181;p12">
              <a:extLst>
                <a:ext uri="{FF2B5EF4-FFF2-40B4-BE49-F238E27FC236}">
                  <a16:creationId xmlns:a16="http://schemas.microsoft.com/office/drawing/2014/main" id="{15804064-A97D-7619-EBC1-7F317A6114D2}"/>
                </a:ext>
              </a:extLst>
            </p:cNvPr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182;p12">
              <a:extLst>
                <a:ext uri="{FF2B5EF4-FFF2-40B4-BE49-F238E27FC236}">
                  <a16:creationId xmlns:a16="http://schemas.microsoft.com/office/drawing/2014/main" id="{4CBA7D41-BA74-8FC6-D7E1-7DA7FA0AD0AF}"/>
                </a:ext>
              </a:extLst>
            </p:cNvPr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183;p12">
              <a:extLst>
                <a:ext uri="{FF2B5EF4-FFF2-40B4-BE49-F238E27FC236}">
                  <a16:creationId xmlns:a16="http://schemas.microsoft.com/office/drawing/2014/main" id="{940DBB08-88C2-B5AF-0209-CFAD8E7D46BE}"/>
                </a:ext>
              </a:extLst>
            </p:cNvPr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184;p12">
              <a:extLst>
                <a:ext uri="{FF2B5EF4-FFF2-40B4-BE49-F238E27FC236}">
                  <a16:creationId xmlns:a16="http://schemas.microsoft.com/office/drawing/2014/main" id="{E05755F5-111C-D9E8-A4C8-5EE062BD27DF}"/>
                </a:ext>
              </a:extLst>
            </p:cNvPr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185;p12">
              <a:extLst>
                <a:ext uri="{FF2B5EF4-FFF2-40B4-BE49-F238E27FC236}">
                  <a16:creationId xmlns:a16="http://schemas.microsoft.com/office/drawing/2014/main" id="{CAC493BE-F5F6-57AD-36D2-1BC63B71433B}"/>
                </a:ext>
              </a:extLst>
            </p:cNvPr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186;p12">
              <a:extLst>
                <a:ext uri="{FF2B5EF4-FFF2-40B4-BE49-F238E27FC236}">
                  <a16:creationId xmlns:a16="http://schemas.microsoft.com/office/drawing/2014/main" id="{8E38C233-9A78-EFDA-EEFA-61C3E62D1D72}"/>
                </a:ext>
              </a:extLst>
            </p:cNvPr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187;p12">
              <a:extLst>
                <a:ext uri="{FF2B5EF4-FFF2-40B4-BE49-F238E27FC236}">
                  <a16:creationId xmlns:a16="http://schemas.microsoft.com/office/drawing/2014/main" id="{F99BB67B-EF82-B30D-6287-2A3B6A1A1F6D}"/>
                </a:ext>
              </a:extLst>
            </p:cNvPr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188;p12">
              <a:extLst>
                <a:ext uri="{FF2B5EF4-FFF2-40B4-BE49-F238E27FC236}">
                  <a16:creationId xmlns:a16="http://schemas.microsoft.com/office/drawing/2014/main" id="{CEB5239E-CA3F-DB88-6332-56DBDEB99D63}"/>
                </a:ext>
              </a:extLst>
            </p:cNvPr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189;p12">
              <a:extLst>
                <a:ext uri="{FF2B5EF4-FFF2-40B4-BE49-F238E27FC236}">
                  <a16:creationId xmlns:a16="http://schemas.microsoft.com/office/drawing/2014/main" id="{F393C66E-0188-B895-E594-9D2072669F1D}"/>
                </a:ext>
              </a:extLst>
            </p:cNvPr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190;p12">
              <a:extLst>
                <a:ext uri="{FF2B5EF4-FFF2-40B4-BE49-F238E27FC236}">
                  <a16:creationId xmlns:a16="http://schemas.microsoft.com/office/drawing/2014/main" id="{C1312217-110B-5CD0-CF7B-16110326D1CD}"/>
                </a:ext>
              </a:extLst>
            </p:cNvPr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0048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191;p12">
              <a:extLst>
                <a:ext uri="{FF2B5EF4-FFF2-40B4-BE49-F238E27FC236}">
                  <a16:creationId xmlns:a16="http://schemas.microsoft.com/office/drawing/2014/main" id="{0C19DE23-986A-C46D-9612-F9A63AED3334}"/>
                </a:ext>
              </a:extLst>
            </p:cNvPr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192;p12">
              <a:extLst>
                <a:ext uri="{FF2B5EF4-FFF2-40B4-BE49-F238E27FC236}">
                  <a16:creationId xmlns:a16="http://schemas.microsoft.com/office/drawing/2014/main" id="{CE577204-18A2-C9F3-A56F-968A2B5CCCD9}"/>
                </a:ext>
              </a:extLst>
            </p:cNvPr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193;p12">
              <a:extLst>
                <a:ext uri="{FF2B5EF4-FFF2-40B4-BE49-F238E27FC236}">
                  <a16:creationId xmlns:a16="http://schemas.microsoft.com/office/drawing/2014/main" id="{69634F15-ECEA-2BE1-F7AB-931235BD1D69}"/>
                </a:ext>
              </a:extLst>
            </p:cNvPr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194;p12">
              <a:extLst>
                <a:ext uri="{FF2B5EF4-FFF2-40B4-BE49-F238E27FC236}">
                  <a16:creationId xmlns:a16="http://schemas.microsoft.com/office/drawing/2014/main" id="{4CFF70AF-FB2B-A360-6574-8DEDBB90BAD2}"/>
                </a:ext>
              </a:extLst>
            </p:cNvPr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195;p12">
              <a:extLst>
                <a:ext uri="{FF2B5EF4-FFF2-40B4-BE49-F238E27FC236}">
                  <a16:creationId xmlns:a16="http://schemas.microsoft.com/office/drawing/2014/main" id="{8E2418BD-4BC2-B7ED-56B4-A5B5598AA8D9}"/>
                </a:ext>
              </a:extLst>
            </p:cNvPr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196;p12">
              <a:extLst>
                <a:ext uri="{FF2B5EF4-FFF2-40B4-BE49-F238E27FC236}">
                  <a16:creationId xmlns:a16="http://schemas.microsoft.com/office/drawing/2014/main" id="{7D74A4D5-21D6-703F-E8D7-39B525253973}"/>
                </a:ext>
              </a:extLst>
            </p:cNvPr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197;p12">
              <a:extLst>
                <a:ext uri="{FF2B5EF4-FFF2-40B4-BE49-F238E27FC236}">
                  <a16:creationId xmlns:a16="http://schemas.microsoft.com/office/drawing/2014/main" id="{B75E7E48-A147-96E0-6D7B-61EA2A1C97EC}"/>
                </a:ext>
              </a:extLst>
            </p:cNvPr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198;p12">
              <a:extLst>
                <a:ext uri="{FF2B5EF4-FFF2-40B4-BE49-F238E27FC236}">
                  <a16:creationId xmlns:a16="http://schemas.microsoft.com/office/drawing/2014/main" id="{A38A7582-8D6E-49DC-EE8D-D7662F35729E}"/>
                </a:ext>
              </a:extLst>
            </p:cNvPr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199;p12">
              <a:extLst>
                <a:ext uri="{FF2B5EF4-FFF2-40B4-BE49-F238E27FC236}">
                  <a16:creationId xmlns:a16="http://schemas.microsoft.com/office/drawing/2014/main" id="{81ADB0C6-9B2F-DF44-198E-6FF4E21D5E65}"/>
                </a:ext>
              </a:extLst>
            </p:cNvPr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F26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200;p12">
              <a:extLst>
                <a:ext uri="{FF2B5EF4-FFF2-40B4-BE49-F238E27FC236}">
                  <a16:creationId xmlns:a16="http://schemas.microsoft.com/office/drawing/2014/main" id="{E9984A40-0E32-3A94-5741-8484A0732BA7}"/>
                </a:ext>
              </a:extLst>
            </p:cNvPr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201;p12">
              <a:extLst>
                <a:ext uri="{FF2B5EF4-FFF2-40B4-BE49-F238E27FC236}">
                  <a16:creationId xmlns:a16="http://schemas.microsoft.com/office/drawing/2014/main" id="{91E37A72-3D62-F505-77F2-CC86EB782686}"/>
                </a:ext>
              </a:extLst>
            </p:cNvPr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202;p12">
              <a:extLst>
                <a:ext uri="{FF2B5EF4-FFF2-40B4-BE49-F238E27FC236}">
                  <a16:creationId xmlns:a16="http://schemas.microsoft.com/office/drawing/2014/main" id="{7123CB6C-93CD-8AD4-E217-6AAB457D34B2}"/>
                </a:ext>
              </a:extLst>
            </p:cNvPr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203;p12">
              <a:extLst>
                <a:ext uri="{FF2B5EF4-FFF2-40B4-BE49-F238E27FC236}">
                  <a16:creationId xmlns:a16="http://schemas.microsoft.com/office/drawing/2014/main" id="{151CA356-A47D-3D82-9341-EB54C3D902FD}"/>
                </a:ext>
              </a:extLst>
            </p:cNvPr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430" name="Google Shape;204;p12">
                <a:extLst>
                  <a:ext uri="{FF2B5EF4-FFF2-40B4-BE49-F238E27FC236}">
                    <a16:creationId xmlns:a16="http://schemas.microsoft.com/office/drawing/2014/main" id="{32FFC2F6-25E5-857E-9615-0E95CD734BFB}"/>
                  </a:ext>
                </a:extLst>
              </p:cNvPr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205;p12">
                <a:extLst>
                  <a:ext uri="{FF2B5EF4-FFF2-40B4-BE49-F238E27FC236}">
                    <a16:creationId xmlns:a16="http://schemas.microsoft.com/office/drawing/2014/main" id="{4087351F-655B-7A8A-E4CE-40982E02765B}"/>
                  </a:ext>
                </a:extLst>
              </p:cNvPr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206;p12">
                <a:extLst>
                  <a:ext uri="{FF2B5EF4-FFF2-40B4-BE49-F238E27FC236}">
                    <a16:creationId xmlns:a16="http://schemas.microsoft.com/office/drawing/2014/main" id="{849FB127-973C-3A7F-17B6-C9CF8E3AF7F6}"/>
                  </a:ext>
                </a:extLst>
              </p:cNvPr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207;p12">
                <a:extLst>
                  <a:ext uri="{FF2B5EF4-FFF2-40B4-BE49-F238E27FC236}">
                    <a16:creationId xmlns:a16="http://schemas.microsoft.com/office/drawing/2014/main" id="{7A34E0DB-3357-4969-99D2-23728229E9E0}"/>
                  </a:ext>
                </a:extLst>
              </p:cNvPr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208;p12">
                <a:extLst>
                  <a:ext uri="{FF2B5EF4-FFF2-40B4-BE49-F238E27FC236}">
                    <a16:creationId xmlns:a16="http://schemas.microsoft.com/office/drawing/2014/main" id="{AA596A8F-9DBE-12B7-F0F9-C50847C8E9DC}"/>
                  </a:ext>
                </a:extLst>
              </p:cNvPr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209;p12">
                <a:extLst>
                  <a:ext uri="{FF2B5EF4-FFF2-40B4-BE49-F238E27FC236}">
                    <a16:creationId xmlns:a16="http://schemas.microsoft.com/office/drawing/2014/main" id="{3DD72643-00E6-0225-1D70-2FEA9C2D7B42}"/>
                  </a:ext>
                </a:extLst>
              </p:cNvPr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210;p12">
                <a:extLst>
                  <a:ext uri="{FF2B5EF4-FFF2-40B4-BE49-F238E27FC236}">
                    <a16:creationId xmlns:a16="http://schemas.microsoft.com/office/drawing/2014/main" id="{142DCD83-A67A-4DEE-3A76-9AB41509166E}"/>
                  </a:ext>
                </a:extLst>
              </p:cNvPr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211;p12">
                <a:extLst>
                  <a:ext uri="{FF2B5EF4-FFF2-40B4-BE49-F238E27FC236}">
                    <a16:creationId xmlns:a16="http://schemas.microsoft.com/office/drawing/2014/main" id="{24456516-D16F-2EE7-A90A-AB0B5D37E4F5}"/>
                  </a:ext>
                </a:extLst>
              </p:cNvPr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212;p12">
                <a:extLst>
                  <a:ext uri="{FF2B5EF4-FFF2-40B4-BE49-F238E27FC236}">
                    <a16:creationId xmlns:a16="http://schemas.microsoft.com/office/drawing/2014/main" id="{7F22732B-1605-C389-BE95-E87180476B15}"/>
                  </a:ext>
                </a:extLst>
              </p:cNvPr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213;p12">
                <a:extLst>
                  <a:ext uri="{FF2B5EF4-FFF2-40B4-BE49-F238E27FC236}">
                    <a16:creationId xmlns:a16="http://schemas.microsoft.com/office/drawing/2014/main" id="{7B1E40BF-887E-7147-1B1D-D0DB5E7BE70E}"/>
                  </a:ext>
                </a:extLst>
              </p:cNvPr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214;p12">
                <a:extLst>
                  <a:ext uri="{FF2B5EF4-FFF2-40B4-BE49-F238E27FC236}">
                    <a16:creationId xmlns:a16="http://schemas.microsoft.com/office/drawing/2014/main" id="{A2216587-A0EE-B5E3-95D8-7ED2DFFF3F8D}"/>
                  </a:ext>
                </a:extLst>
              </p:cNvPr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215;p12">
                <a:extLst>
                  <a:ext uri="{FF2B5EF4-FFF2-40B4-BE49-F238E27FC236}">
                    <a16:creationId xmlns:a16="http://schemas.microsoft.com/office/drawing/2014/main" id="{50BA33C8-3D08-C725-7974-8969F8295847}"/>
                  </a:ext>
                </a:extLst>
              </p:cNvPr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216;p12">
                <a:extLst>
                  <a:ext uri="{FF2B5EF4-FFF2-40B4-BE49-F238E27FC236}">
                    <a16:creationId xmlns:a16="http://schemas.microsoft.com/office/drawing/2014/main" id="{F03D821B-D725-58E7-63DE-C56EAE8C00B8}"/>
                  </a:ext>
                </a:extLst>
              </p:cNvPr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217;p12">
                <a:extLst>
                  <a:ext uri="{FF2B5EF4-FFF2-40B4-BE49-F238E27FC236}">
                    <a16:creationId xmlns:a16="http://schemas.microsoft.com/office/drawing/2014/main" id="{94167D43-7F05-8EA3-C486-D055EDA659F6}"/>
                  </a:ext>
                </a:extLst>
              </p:cNvPr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218;p12">
                <a:extLst>
                  <a:ext uri="{FF2B5EF4-FFF2-40B4-BE49-F238E27FC236}">
                    <a16:creationId xmlns:a16="http://schemas.microsoft.com/office/drawing/2014/main" id="{212FD4EF-0AF5-B526-3DD7-79E1E0761410}"/>
                  </a:ext>
                </a:extLst>
              </p:cNvPr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219;p12">
                <a:extLst>
                  <a:ext uri="{FF2B5EF4-FFF2-40B4-BE49-F238E27FC236}">
                    <a16:creationId xmlns:a16="http://schemas.microsoft.com/office/drawing/2014/main" id="{DAFF1107-E0C6-42CA-9319-EFECD2DB0D4A}"/>
                  </a:ext>
                </a:extLst>
              </p:cNvPr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220;p12">
                <a:extLst>
                  <a:ext uri="{FF2B5EF4-FFF2-40B4-BE49-F238E27FC236}">
                    <a16:creationId xmlns:a16="http://schemas.microsoft.com/office/drawing/2014/main" id="{963122DD-89EC-C743-398B-5D98FE3082A8}"/>
                  </a:ext>
                </a:extLst>
              </p:cNvPr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221;p12">
              <a:extLst>
                <a:ext uri="{FF2B5EF4-FFF2-40B4-BE49-F238E27FC236}">
                  <a16:creationId xmlns:a16="http://schemas.microsoft.com/office/drawing/2014/main" id="{B1C37BF7-EFDD-2633-0DBD-05B88A3F5CB3}"/>
                </a:ext>
              </a:extLst>
            </p:cNvPr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399" name="Google Shape;222;p12">
                <a:extLst>
                  <a:ext uri="{FF2B5EF4-FFF2-40B4-BE49-F238E27FC236}">
                    <a16:creationId xmlns:a16="http://schemas.microsoft.com/office/drawing/2014/main" id="{CAFBD3DE-7A87-B8B7-1D28-3805C6C5228A}"/>
                  </a:ext>
                </a:extLst>
              </p:cNvPr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223;p12">
                <a:extLst>
                  <a:ext uri="{FF2B5EF4-FFF2-40B4-BE49-F238E27FC236}">
                    <a16:creationId xmlns:a16="http://schemas.microsoft.com/office/drawing/2014/main" id="{D2A8ECE6-11C2-70DC-A335-4A32D5B4C147}"/>
                  </a:ext>
                </a:extLst>
              </p:cNvPr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224;p12">
                <a:extLst>
                  <a:ext uri="{FF2B5EF4-FFF2-40B4-BE49-F238E27FC236}">
                    <a16:creationId xmlns:a16="http://schemas.microsoft.com/office/drawing/2014/main" id="{A2C49EC5-2FFC-776F-44C3-884546739DB4}"/>
                  </a:ext>
                </a:extLst>
              </p:cNvPr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225;p12">
                <a:extLst>
                  <a:ext uri="{FF2B5EF4-FFF2-40B4-BE49-F238E27FC236}">
                    <a16:creationId xmlns:a16="http://schemas.microsoft.com/office/drawing/2014/main" id="{75F87559-094A-1D8B-CEF8-0B8A0EBF33BB}"/>
                  </a:ext>
                </a:extLst>
              </p:cNvPr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226;p12">
                <a:extLst>
                  <a:ext uri="{FF2B5EF4-FFF2-40B4-BE49-F238E27FC236}">
                    <a16:creationId xmlns:a16="http://schemas.microsoft.com/office/drawing/2014/main" id="{BB1D4A8C-A986-CEF8-C90E-2411DB6E0BEC}"/>
                  </a:ext>
                </a:extLst>
              </p:cNvPr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227;p12">
                <a:extLst>
                  <a:ext uri="{FF2B5EF4-FFF2-40B4-BE49-F238E27FC236}">
                    <a16:creationId xmlns:a16="http://schemas.microsoft.com/office/drawing/2014/main" id="{14542C27-3034-DA8F-C816-C3EEB550764E}"/>
                  </a:ext>
                </a:extLst>
              </p:cNvPr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228;p12">
                <a:extLst>
                  <a:ext uri="{FF2B5EF4-FFF2-40B4-BE49-F238E27FC236}">
                    <a16:creationId xmlns:a16="http://schemas.microsoft.com/office/drawing/2014/main" id="{6232E735-4DC0-F078-A190-D1F123AEB024}"/>
                  </a:ext>
                </a:extLst>
              </p:cNvPr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229;p12">
                <a:extLst>
                  <a:ext uri="{FF2B5EF4-FFF2-40B4-BE49-F238E27FC236}">
                    <a16:creationId xmlns:a16="http://schemas.microsoft.com/office/drawing/2014/main" id="{F1740BFA-DFB7-8F14-2A3B-A0FE0B69BDB8}"/>
                  </a:ext>
                </a:extLst>
              </p:cNvPr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rgbClr val="005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230;p12">
                <a:extLst>
                  <a:ext uri="{FF2B5EF4-FFF2-40B4-BE49-F238E27FC236}">
                    <a16:creationId xmlns:a16="http://schemas.microsoft.com/office/drawing/2014/main" id="{BDE4EBA7-469E-A010-6844-BFF36F530ABE}"/>
                  </a:ext>
                </a:extLst>
              </p:cNvPr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231;p12">
                <a:extLst>
                  <a:ext uri="{FF2B5EF4-FFF2-40B4-BE49-F238E27FC236}">
                    <a16:creationId xmlns:a16="http://schemas.microsoft.com/office/drawing/2014/main" id="{FA69681C-3CCF-2C11-8D3B-923B2C25EAF9}"/>
                  </a:ext>
                </a:extLst>
              </p:cNvPr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232;p12">
                <a:extLst>
                  <a:ext uri="{FF2B5EF4-FFF2-40B4-BE49-F238E27FC236}">
                    <a16:creationId xmlns:a16="http://schemas.microsoft.com/office/drawing/2014/main" id="{6FE0E35E-9560-D2FA-7DEF-179A10060ACF}"/>
                  </a:ext>
                </a:extLst>
              </p:cNvPr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233;p12">
                <a:extLst>
                  <a:ext uri="{FF2B5EF4-FFF2-40B4-BE49-F238E27FC236}">
                    <a16:creationId xmlns:a16="http://schemas.microsoft.com/office/drawing/2014/main" id="{ABE3A4D6-8BE0-7ED0-B6FC-E445412DB396}"/>
                  </a:ext>
                </a:extLst>
              </p:cNvPr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234;p12">
                <a:extLst>
                  <a:ext uri="{FF2B5EF4-FFF2-40B4-BE49-F238E27FC236}">
                    <a16:creationId xmlns:a16="http://schemas.microsoft.com/office/drawing/2014/main" id="{2731B855-D6B4-37EA-7269-1D06033D2E97}"/>
                  </a:ext>
                </a:extLst>
              </p:cNvPr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235;p12">
                <a:extLst>
                  <a:ext uri="{FF2B5EF4-FFF2-40B4-BE49-F238E27FC236}">
                    <a16:creationId xmlns:a16="http://schemas.microsoft.com/office/drawing/2014/main" id="{26E08245-91BC-6564-D649-07BDE945C584}"/>
                  </a:ext>
                </a:extLst>
              </p:cNvPr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236;p12">
                <a:extLst>
                  <a:ext uri="{FF2B5EF4-FFF2-40B4-BE49-F238E27FC236}">
                    <a16:creationId xmlns:a16="http://schemas.microsoft.com/office/drawing/2014/main" id="{92B7DD83-E5BF-103F-A782-60242A97EF66}"/>
                  </a:ext>
                </a:extLst>
              </p:cNvPr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237;p12">
                <a:extLst>
                  <a:ext uri="{FF2B5EF4-FFF2-40B4-BE49-F238E27FC236}">
                    <a16:creationId xmlns:a16="http://schemas.microsoft.com/office/drawing/2014/main" id="{A22D8B32-3550-D8F2-975D-335314220517}"/>
                  </a:ext>
                </a:extLst>
              </p:cNvPr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238;p12">
                <a:extLst>
                  <a:ext uri="{FF2B5EF4-FFF2-40B4-BE49-F238E27FC236}">
                    <a16:creationId xmlns:a16="http://schemas.microsoft.com/office/drawing/2014/main" id="{6BB6828C-7845-4AB2-7F25-AE2E96ED4A93}"/>
                  </a:ext>
                </a:extLst>
              </p:cNvPr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239;p12">
                <a:extLst>
                  <a:ext uri="{FF2B5EF4-FFF2-40B4-BE49-F238E27FC236}">
                    <a16:creationId xmlns:a16="http://schemas.microsoft.com/office/drawing/2014/main" id="{D2039A99-ED41-8545-7845-26306E0CB518}"/>
                  </a:ext>
                </a:extLst>
              </p:cNvPr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240;p12">
                <a:extLst>
                  <a:ext uri="{FF2B5EF4-FFF2-40B4-BE49-F238E27FC236}">
                    <a16:creationId xmlns:a16="http://schemas.microsoft.com/office/drawing/2014/main" id="{7E620A85-AD83-EB7E-B180-CE53B7970F1F}"/>
                  </a:ext>
                </a:extLst>
              </p:cNvPr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241;p12">
                <a:extLst>
                  <a:ext uri="{FF2B5EF4-FFF2-40B4-BE49-F238E27FC236}">
                    <a16:creationId xmlns:a16="http://schemas.microsoft.com/office/drawing/2014/main" id="{C789EF11-1568-6ADD-0633-EFE050E58B75}"/>
                  </a:ext>
                </a:extLst>
              </p:cNvPr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005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242;p12">
                <a:extLst>
                  <a:ext uri="{FF2B5EF4-FFF2-40B4-BE49-F238E27FC236}">
                    <a16:creationId xmlns:a16="http://schemas.microsoft.com/office/drawing/2014/main" id="{8C5C1D6A-E2B6-81C1-E8AB-2F3692584B0E}"/>
                  </a:ext>
                </a:extLst>
              </p:cNvPr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243;p12">
                <a:extLst>
                  <a:ext uri="{FF2B5EF4-FFF2-40B4-BE49-F238E27FC236}">
                    <a16:creationId xmlns:a16="http://schemas.microsoft.com/office/drawing/2014/main" id="{30BEDFB7-DDFC-F5DE-DB34-F986F6D89AF4}"/>
                  </a:ext>
                </a:extLst>
              </p:cNvPr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244;p12">
                <a:extLst>
                  <a:ext uri="{FF2B5EF4-FFF2-40B4-BE49-F238E27FC236}">
                    <a16:creationId xmlns:a16="http://schemas.microsoft.com/office/drawing/2014/main" id="{EB111681-CC49-B4A5-D58B-356FC314FA6D}"/>
                  </a:ext>
                </a:extLst>
              </p:cNvPr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245;p12">
                <a:extLst>
                  <a:ext uri="{FF2B5EF4-FFF2-40B4-BE49-F238E27FC236}">
                    <a16:creationId xmlns:a16="http://schemas.microsoft.com/office/drawing/2014/main" id="{D6CCBD33-472D-5ED1-E486-04EBAD4048A3}"/>
                  </a:ext>
                </a:extLst>
              </p:cNvPr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246;p12">
                <a:extLst>
                  <a:ext uri="{FF2B5EF4-FFF2-40B4-BE49-F238E27FC236}">
                    <a16:creationId xmlns:a16="http://schemas.microsoft.com/office/drawing/2014/main" id="{249C7D78-6778-C5B3-BFDF-14DC21E73F76}"/>
                  </a:ext>
                </a:extLst>
              </p:cNvPr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247;p12">
                <a:extLst>
                  <a:ext uri="{FF2B5EF4-FFF2-40B4-BE49-F238E27FC236}">
                    <a16:creationId xmlns:a16="http://schemas.microsoft.com/office/drawing/2014/main" id="{D6A9C850-3606-EC93-549E-EDAE481CC159}"/>
                  </a:ext>
                </a:extLst>
              </p:cNvPr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248;p12">
                <a:extLst>
                  <a:ext uri="{FF2B5EF4-FFF2-40B4-BE49-F238E27FC236}">
                    <a16:creationId xmlns:a16="http://schemas.microsoft.com/office/drawing/2014/main" id="{DAD69AFE-0692-5FF9-B9B0-7622364AA5EC}"/>
                  </a:ext>
                </a:extLst>
              </p:cNvPr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249;p12">
                <a:extLst>
                  <a:ext uri="{FF2B5EF4-FFF2-40B4-BE49-F238E27FC236}">
                    <a16:creationId xmlns:a16="http://schemas.microsoft.com/office/drawing/2014/main" id="{9AB018FC-4B4F-1BBD-3880-D41CDEA52950}"/>
                  </a:ext>
                </a:extLst>
              </p:cNvPr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250;p12">
                <a:extLst>
                  <a:ext uri="{FF2B5EF4-FFF2-40B4-BE49-F238E27FC236}">
                    <a16:creationId xmlns:a16="http://schemas.microsoft.com/office/drawing/2014/main" id="{48F770D7-C90B-22A4-23D0-F1B34EEA5ACF}"/>
                  </a:ext>
                </a:extLst>
              </p:cNvPr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251;p12">
                <a:extLst>
                  <a:ext uri="{FF2B5EF4-FFF2-40B4-BE49-F238E27FC236}">
                    <a16:creationId xmlns:a16="http://schemas.microsoft.com/office/drawing/2014/main" id="{16E64EF3-0EF8-3080-9BAD-7E8C57DAC03F}"/>
                  </a:ext>
                </a:extLst>
              </p:cNvPr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252;p12">
                <a:extLst>
                  <a:ext uri="{FF2B5EF4-FFF2-40B4-BE49-F238E27FC236}">
                    <a16:creationId xmlns:a16="http://schemas.microsoft.com/office/drawing/2014/main" id="{01085A11-505E-DE95-15E5-79FB328881B8}"/>
                  </a:ext>
                </a:extLst>
              </p:cNvPr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4" name="Google Shape;253;p12">
              <a:extLst>
                <a:ext uri="{FF2B5EF4-FFF2-40B4-BE49-F238E27FC236}">
                  <a16:creationId xmlns:a16="http://schemas.microsoft.com/office/drawing/2014/main" id="{645BD41A-9D6B-C186-000D-62936C10D242}"/>
                </a:ext>
              </a:extLst>
            </p:cNvPr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254;p12">
              <a:extLst>
                <a:ext uri="{FF2B5EF4-FFF2-40B4-BE49-F238E27FC236}">
                  <a16:creationId xmlns:a16="http://schemas.microsoft.com/office/drawing/2014/main" id="{172A1A6E-5BBA-66E1-4843-12930C9A5F90}"/>
                </a:ext>
              </a:extLst>
            </p:cNvPr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F26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255;p12">
              <a:extLst>
                <a:ext uri="{FF2B5EF4-FFF2-40B4-BE49-F238E27FC236}">
                  <a16:creationId xmlns:a16="http://schemas.microsoft.com/office/drawing/2014/main" id="{0D99C7A7-7830-1F88-5CC0-B929E92A0720}"/>
                </a:ext>
              </a:extLst>
            </p:cNvPr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256;p12">
              <a:extLst>
                <a:ext uri="{FF2B5EF4-FFF2-40B4-BE49-F238E27FC236}">
                  <a16:creationId xmlns:a16="http://schemas.microsoft.com/office/drawing/2014/main" id="{D32E44D6-350C-D245-18EC-2CA64EA0926D}"/>
                </a:ext>
              </a:extLst>
            </p:cNvPr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F26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257;p12">
              <a:extLst>
                <a:ext uri="{FF2B5EF4-FFF2-40B4-BE49-F238E27FC236}">
                  <a16:creationId xmlns:a16="http://schemas.microsoft.com/office/drawing/2014/main" id="{EDD5CD63-9A23-7877-F075-E8602D1E6649}"/>
                </a:ext>
              </a:extLst>
            </p:cNvPr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258;p12">
              <a:extLst>
                <a:ext uri="{FF2B5EF4-FFF2-40B4-BE49-F238E27FC236}">
                  <a16:creationId xmlns:a16="http://schemas.microsoft.com/office/drawing/2014/main" id="{C4057301-D98F-8906-C933-595177F931AD}"/>
                </a:ext>
              </a:extLst>
            </p:cNvPr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rgbClr val="00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259;p12">
              <a:extLst>
                <a:ext uri="{FF2B5EF4-FFF2-40B4-BE49-F238E27FC236}">
                  <a16:creationId xmlns:a16="http://schemas.microsoft.com/office/drawing/2014/main" id="{DB3ECD92-AB68-72A0-94B3-21FE45CABF21}"/>
                </a:ext>
              </a:extLst>
            </p:cNvPr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260;p12">
              <a:extLst>
                <a:ext uri="{FF2B5EF4-FFF2-40B4-BE49-F238E27FC236}">
                  <a16:creationId xmlns:a16="http://schemas.microsoft.com/office/drawing/2014/main" id="{B2BA9B83-8DDF-0D67-D314-605EFEF36F3B}"/>
                </a:ext>
              </a:extLst>
            </p:cNvPr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26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261;p12">
              <a:extLst>
                <a:ext uri="{FF2B5EF4-FFF2-40B4-BE49-F238E27FC236}">
                  <a16:creationId xmlns:a16="http://schemas.microsoft.com/office/drawing/2014/main" id="{9F712606-B5EE-9E37-0C4A-4A1EAAFBF4AF}"/>
                </a:ext>
              </a:extLst>
            </p:cNvPr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262;p12">
              <a:extLst>
                <a:ext uri="{FF2B5EF4-FFF2-40B4-BE49-F238E27FC236}">
                  <a16:creationId xmlns:a16="http://schemas.microsoft.com/office/drawing/2014/main" id="{F5938045-5183-339B-ACCD-D130ECD6E3A7}"/>
                </a:ext>
              </a:extLst>
            </p:cNvPr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263;p12">
              <a:extLst>
                <a:ext uri="{FF2B5EF4-FFF2-40B4-BE49-F238E27FC236}">
                  <a16:creationId xmlns:a16="http://schemas.microsoft.com/office/drawing/2014/main" id="{B810FB1F-0F4D-943B-1814-C5D7481D47F1}"/>
                </a:ext>
              </a:extLst>
            </p:cNvPr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264;p12">
              <a:extLst>
                <a:ext uri="{FF2B5EF4-FFF2-40B4-BE49-F238E27FC236}">
                  <a16:creationId xmlns:a16="http://schemas.microsoft.com/office/drawing/2014/main" id="{0C43137B-C9BD-2862-AA90-C97D311B4651}"/>
                </a:ext>
              </a:extLst>
            </p:cNvPr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265;p12">
              <a:extLst>
                <a:ext uri="{FF2B5EF4-FFF2-40B4-BE49-F238E27FC236}">
                  <a16:creationId xmlns:a16="http://schemas.microsoft.com/office/drawing/2014/main" id="{B01FBC14-4DF2-5AB1-A35B-54F87D669C4B}"/>
                </a:ext>
              </a:extLst>
            </p:cNvPr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266;p12">
              <a:extLst>
                <a:ext uri="{FF2B5EF4-FFF2-40B4-BE49-F238E27FC236}">
                  <a16:creationId xmlns:a16="http://schemas.microsoft.com/office/drawing/2014/main" id="{B4152A2E-2BDA-A33E-D309-C668881336E2}"/>
                </a:ext>
              </a:extLst>
            </p:cNvPr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267;p12">
              <a:extLst>
                <a:ext uri="{FF2B5EF4-FFF2-40B4-BE49-F238E27FC236}">
                  <a16:creationId xmlns:a16="http://schemas.microsoft.com/office/drawing/2014/main" id="{B96B813A-C39D-7718-FC55-0FBC34F59F64}"/>
                </a:ext>
              </a:extLst>
            </p:cNvPr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268;p12">
              <a:extLst>
                <a:ext uri="{FF2B5EF4-FFF2-40B4-BE49-F238E27FC236}">
                  <a16:creationId xmlns:a16="http://schemas.microsoft.com/office/drawing/2014/main" id="{475F9FCA-246F-FF93-4B9A-2177C313DC28}"/>
                </a:ext>
              </a:extLst>
            </p:cNvPr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269;p12">
              <a:extLst>
                <a:ext uri="{FF2B5EF4-FFF2-40B4-BE49-F238E27FC236}">
                  <a16:creationId xmlns:a16="http://schemas.microsoft.com/office/drawing/2014/main" id="{A7FA2944-5B42-9F17-71DA-DFA398BB28CF}"/>
                </a:ext>
              </a:extLst>
            </p:cNvPr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270;p12">
              <a:extLst>
                <a:ext uri="{FF2B5EF4-FFF2-40B4-BE49-F238E27FC236}">
                  <a16:creationId xmlns:a16="http://schemas.microsoft.com/office/drawing/2014/main" id="{AE83A239-128C-514D-4FA5-699836EA789C}"/>
                </a:ext>
              </a:extLst>
            </p:cNvPr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271;p12">
              <a:extLst>
                <a:ext uri="{FF2B5EF4-FFF2-40B4-BE49-F238E27FC236}">
                  <a16:creationId xmlns:a16="http://schemas.microsoft.com/office/drawing/2014/main" id="{ABD685FE-9F63-EB9A-A1C2-B839E06F33B4}"/>
                </a:ext>
              </a:extLst>
            </p:cNvPr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272;p12">
              <a:extLst>
                <a:ext uri="{FF2B5EF4-FFF2-40B4-BE49-F238E27FC236}">
                  <a16:creationId xmlns:a16="http://schemas.microsoft.com/office/drawing/2014/main" id="{58E78642-CD6A-0009-65DF-A512287EB5CE}"/>
                </a:ext>
              </a:extLst>
            </p:cNvPr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273;p12">
              <a:extLst>
                <a:ext uri="{FF2B5EF4-FFF2-40B4-BE49-F238E27FC236}">
                  <a16:creationId xmlns:a16="http://schemas.microsoft.com/office/drawing/2014/main" id="{352E978E-A79C-F803-E2B0-28BFA3D34401}"/>
                </a:ext>
              </a:extLst>
            </p:cNvPr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274;p12">
              <a:extLst>
                <a:ext uri="{FF2B5EF4-FFF2-40B4-BE49-F238E27FC236}">
                  <a16:creationId xmlns:a16="http://schemas.microsoft.com/office/drawing/2014/main" id="{D9318838-C327-8D62-209D-A5A6B93C4CBE}"/>
                </a:ext>
              </a:extLst>
            </p:cNvPr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rgbClr val="00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275;p12">
              <a:extLst>
                <a:ext uri="{FF2B5EF4-FFF2-40B4-BE49-F238E27FC236}">
                  <a16:creationId xmlns:a16="http://schemas.microsoft.com/office/drawing/2014/main" id="{3D0F9EC4-BA87-5A4D-F999-8BEA9B507B26}"/>
                </a:ext>
              </a:extLst>
            </p:cNvPr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F26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276;p12">
              <a:extLst>
                <a:ext uri="{FF2B5EF4-FFF2-40B4-BE49-F238E27FC236}">
                  <a16:creationId xmlns:a16="http://schemas.microsoft.com/office/drawing/2014/main" id="{A2ADBFD8-0350-8701-8E43-0555330CC045}"/>
                </a:ext>
              </a:extLst>
            </p:cNvPr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277;p12">
              <a:extLst>
                <a:ext uri="{FF2B5EF4-FFF2-40B4-BE49-F238E27FC236}">
                  <a16:creationId xmlns:a16="http://schemas.microsoft.com/office/drawing/2014/main" id="{5BF91CFB-DDBB-D41A-40FB-ACD16B61B3E7}"/>
                </a:ext>
              </a:extLst>
            </p:cNvPr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278;p12">
              <a:extLst>
                <a:ext uri="{FF2B5EF4-FFF2-40B4-BE49-F238E27FC236}">
                  <a16:creationId xmlns:a16="http://schemas.microsoft.com/office/drawing/2014/main" id="{C46F0E46-D00A-CD24-796B-4D7A35D7A5A2}"/>
                </a:ext>
              </a:extLst>
            </p:cNvPr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279;p12">
              <a:extLst>
                <a:ext uri="{FF2B5EF4-FFF2-40B4-BE49-F238E27FC236}">
                  <a16:creationId xmlns:a16="http://schemas.microsoft.com/office/drawing/2014/main" id="{4ED579CE-6A00-C8A5-F68C-1B400E02FEE4}"/>
                </a:ext>
              </a:extLst>
            </p:cNvPr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280;p12">
              <a:extLst>
                <a:ext uri="{FF2B5EF4-FFF2-40B4-BE49-F238E27FC236}">
                  <a16:creationId xmlns:a16="http://schemas.microsoft.com/office/drawing/2014/main" id="{0CDEA3DC-74FD-81C3-A4E5-9C78DE4D66C1}"/>
                </a:ext>
              </a:extLst>
            </p:cNvPr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281;p12">
              <a:extLst>
                <a:ext uri="{FF2B5EF4-FFF2-40B4-BE49-F238E27FC236}">
                  <a16:creationId xmlns:a16="http://schemas.microsoft.com/office/drawing/2014/main" id="{1C5BAA7A-9A8B-FE01-D0C5-C766498952F4}"/>
                </a:ext>
              </a:extLst>
            </p:cNvPr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282;p12">
              <a:extLst>
                <a:ext uri="{FF2B5EF4-FFF2-40B4-BE49-F238E27FC236}">
                  <a16:creationId xmlns:a16="http://schemas.microsoft.com/office/drawing/2014/main" id="{2DA858DB-4A67-58E6-1573-94EED1EFDA92}"/>
                </a:ext>
              </a:extLst>
            </p:cNvPr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283;p12">
              <a:extLst>
                <a:ext uri="{FF2B5EF4-FFF2-40B4-BE49-F238E27FC236}">
                  <a16:creationId xmlns:a16="http://schemas.microsoft.com/office/drawing/2014/main" id="{4B1D5BA8-B9E9-9301-7AC0-7F9831ACA61E}"/>
                </a:ext>
              </a:extLst>
            </p:cNvPr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F26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284;p12">
              <a:extLst>
                <a:ext uri="{FF2B5EF4-FFF2-40B4-BE49-F238E27FC236}">
                  <a16:creationId xmlns:a16="http://schemas.microsoft.com/office/drawing/2014/main" id="{3DDC1465-ABC9-DFE1-0012-D417A59E8106}"/>
                </a:ext>
              </a:extLst>
            </p:cNvPr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285;p12">
              <a:extLst>
                <a:ext uri="{FF2B5EF4-FFF2-40B4-BE49-F238E27FC236}">
                  <a16:creationId xmlns:a16="http://schemas.microsoft.com/office/drawing/2014/main" id="{F32D5C09-6C37-6B1A-4333-145DDAA82034}"/>
                </a:ext>
              </a:extLst>
            </p:cNvPr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286;p12">
              <a:extLst>
                <a:ext uri="{FF2B5EF4-FFF2-40B4-BE49-F238E27FC236}">
                  <a16:creationId xmlns:a16="http://schemas.microsoft.com/office/drawing/2014/main" id="{C89C78AB-0E61-7CB4-4225-6164D93E1734}"/>
                </a:ext>
              </a:extLst>
            </p:cNvPr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287;p12">
              <a:extLst>
                <a:ext uri="{FF2B5EF4-FFF2-40B4-BE49-F238E27FC236}">
                  <a16:creationId xmlns:a16="http://schemas.microsoft.com/office/drawing/2014/main" id="{04CC3547-6F59-2D75-929C-8F95EC8ED939}"/>
                </a:ext>
              </a:extLst>
            </p:cNvPr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288;p12">
              <a:extLst>
                <a:ext uri="{FF2B5EF4-FFF2-40B4-BE49-F238E27FC236}">
                  <a16:creationId xmlns:a16="http://schemas.microsoft.com/office/drawing/2014/main" id="{5008B92A-9027-8176-1C1B-28FD006E2116}"/>
                </a:ext>
              </a:extLst>
            </p:cNvPr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0" name="Google Shape;289;p12">
              <a:extLst>
                <a:ext uri="{FF2B5EF4-FFF2-40B4-BE49-F238E27FC236}">
                  <a16:creationId xmlns:a16="http://schemas.microsoft.com/office/drawing/2014/main" id="{667B7C19-BFE2-1A70-7913-B29434165ED2}"/>
                </a:ext>
              </a:extLst>
            </p:cNvPr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394" name="Google Shape;290;p12">
                <a:extLst>
                  <a:ext uri="{FF2B5EF4-FFF2-40B4-BE49-F238E27FC236}">
                    <a16:creationId xmlns:a16="http://schemas.microsoft.com/office/drawing/2014/main" id="{08DED55C-980C-1E27-DA8F-50C3A2021F6F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291;p12">
                <a:extLst>
                  <a:ext uri="{FF2B5EF4-FFF2-40B4-BE49-F238E27FC236}">
                    <a16:creationId xmlns:a16="http://schemas.microsoft.com/office/drawing/2014/main" id="{ACFDA887-4086-6A19-FAFE-27EB82FBA548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292;p12">
                <a:extLst>
                  <a:ext uri="{FF2B5EF4-FFF2-40B4-BE49-F238E27FC236}">
                    <a16:creationId xmlns:a16="http://schemas.microsoft.com/office/drawing/2014/main" id="{D5F9145F-09E8-AD19-9C5C-91F29258979B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293;p12">
                <a:extLst>
                  <a:ext uri="{FF2B5EF4-FFF2-40B4-BE49-F238E27FC236}">
                    <a16:creationId xmlns:a16="http://schemas.microsoft.com/office/drawing/2014/main" id="{614C122D-A92B-B3FA-A33B-BF44D029034B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294;p12">
                <a:extLst>
                  <a:ext uri="{FF2B5EF4-FFF2-40B4-BE49-F238E27FC236}">
                    <a16:creationId xmlns:a16="http://schemas.microsoft.com/office/drawing/2014/main" id="{0994FBCF-2A32-B51A-8C5C-2A6CCADF1F52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" name="Google Shape;295;p12">
              <a:extLst>
                <a:ext uri="{FF2B5EF4-FFF2-40B4-BE49-F238E27FC236}">
                  <a16:creationId xmlns:a16="http://schemas.microsoft.com/office/drawing/2014/main" id="{1F943F2B-5D5A-0A4B-C521-F418BE7826B9}"/>
                </a:ext>
              </a:extLst>
            </p:cNvPr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389" name="Google Shape;296;p12">
                <a:extLst>
                  <a:ext uri="{FF2B5EF4-FFF2-40B4-BE49-F238E27FC236}">
                    <a16:creationId xmlns:a16="http://schemas.microsoft.com/office/drawing/2014/main" id="{52694C64-8EF2-7E26-EAB6-E4D757DE6646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297;p12">
                <a:extLst>
                  <a:ext uri="{FF2B5EF4-FFF2-40B4-BE49-F238E27FC236}">
                    <a16:creationId xmlns:a16="http://schemas.microsoft.com/office/drawing/2014/main" id="{55768D64-8EA6-9FF3-EA21-E627194528FC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298;p12">
                <a:extLst>
                  <a:ext uri="{FF2B5EF4-FFF2-40B4-BE49-F238E27FC236}">
                    <a16:creationId xmlns:a16="http://schemas.microsoft.com/office/drawing/2014/main" id="{23E21D2A-6981-C114-902A-E10917FCAF0D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299;p12">
                <a:extLst>
                  <a:ext uri="{FF2B5EF4-FFF2-40B4-BE49-F238E27FC236}">
                    <a16:creationId xmlns:a16="http://schemas.microsoft.com/office/drawing/2014/main" id="{0155DF6C-C0BA-7DA4-36F5-7DE8F708742C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00;p12">
                <a:extLst>
                  <a:ext uri="{FF2B5EF4-FFF2-40B4-BE49-F238E27FC236}">
                    <a16:creationId xmlns:a16="http://schemas.microsoft.com/office/drawing/2014/main" id="{285BCCDD-2F3C-C441-0E1F-056E42BBBAAF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2" name="Google Shape;301;p12">
              <a:extLst>
                <a:ext uri="{FF2B5EF4-FFF2-40B4-BE49-F238E27FC236}">
                  <a16:creationId xmlns:a16="http://schemas.microsoft.com/office/drawing/2014/main" id="{618AAF21-570A-B225-892C-76D0930F672B}"/>
                </a:ext>
              </a:extLst>
            </p:cNvPr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02;p12">
              <a:extLst>
                <a:ext uri="{FF2B5EF4-FFF2-40B4-BE49-F238E27FC236}">
                  <a16:creationId xmlns:a16="http://schemas.microsoft.com/office/drawing/2014/main" id="{62E69F7E-13C0-4E3E-E364-29D4ED1150DE}"/>
                </a:ext>
              </a:extLst>
            </p:cNvPr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4" name="Google Shape;303;p12">
              <a:extLst>
                <a:ext uri="{FF2B5EF4-FFF2-40B4-BE49-F238E27FC236}">
                  <a16:creationId xmlns:a16="http://schemas.microsoft.com/office/drawing/2014/main" id="{8D812729-1EEF-446C-3C1C-BBC608D3D88B}"/>
                </a:ext>
              </a:extLst>
            </p:cNvPr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55" name="Google Shape;304;p12">
                <a:extLst>
                  <a:ext uri="{FF2B5EF4-FFF2-40B4-BE49-F238E27FC236}">
                    <a16:creationId xmlns:a16="http://schemas.microsoft.com/office/drawing/2014/main" id="{7AF56821-E21B-0146-70DB-7FD74B375D91}"/>
                  </a:ext>
                </a:extLst>
              </p:cNvPr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05;p12">
                <a:extLst>
                  <a:ext uri="{FF2B5EF4-FFF2-40B4-BE49-F238E27FC236}">
                    <a16:creationId xmlns:a16="http://schemas.microsoft.com/office/drawing/2014/main" id="{94F14234-C697-638E-4426-D1C0E5C7A89E}"/>
                  </a:ext>
                </a:extLst>
              </p:cNvPr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06;p12">
                <a:extLst>
                  <a:ext uri="{FF2B5EF4-FFF2-40B4-BE49-F238E27FC236}">
                    <a16:creationId xmlns:a16="http://schemas.microsoft.com/office/drawing/2014/main" id="{935B8466-7528-4879-6B03-DBEFEBB090AE}"/>
                  </a:ext>
                </a:extLst>
              </p:cNvPr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rgbClr val="005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07;p12">
                <a:extLst>
                  <a:ext uri="{FF2B5EF4-FFF2-40B4-BE49-F238E27FC236}">
                    <a16:creationId xmlns:a16="http://schemas.microsoft.com/office/drawing/2014/main" id="{4B474145-C1CA-32E6-849D-0FAFCB75E681}"/>
                  </a:ext>
                </a:extLst>
              </p:cNvPr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08;p12">
                <a:extLst>
                  <a:ext uri="{FF2B5EF4-FFF2-40B4-BE49-F238E27FC236}">
                    <a16:creationId xmlns:a16="http://schemas.microsoft.com/office/drawing/2014/main" id="{ADF490FA-CF2F-739B-DAC4-2180A16DA6A7}"/>
                  </a:ext>
                </a:extLst>
              </p:cNvPr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5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09;p12">
                <a:extLst>
                  <a:ext uri="{FF2B5EF4-FFF2-40B4-BE49-F238E27FC236}">
                    <a16:creationId xmlns:a16="http://schemas.microsoft.com/office/drawing/2014/main" id="{091ED4EE-B116-5736-9664-DB755E5FF9C4}"/>
                  </a:ext>
                </a:extLst>
              </p:cNvPr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10;p12">
                <a:extLst>
                  <a:ext uri="{FF2B5EF4-FFF2-40B4-BE49-F238E27FC236}">
                    <a16:creationId xmlns:a16="http://schemas.microsoft.com/office/drawing/2014/main" id="{BDD35D7E-AECB-F4DD-752C-C40666DA58DB}"/>
                  </a:ext>
                </a:extLst>
              </p:cNvPr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11;p12">
                <a:extLst>
                  <a:ext uri="{FF2B5EF4-FFF2-40B4-BE49-F238E27FC236}">
                    <a16:creationId xmlns:a16="http://schemas.microsoft.com/office/drawing/2014/main" id="{7EFEF2BF-8AEF-A9FD-D41F-632F32B16EA8}"/>
                  </a:ext>
                </a:extLst>
              </p:cNvPr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12;p12">
                <a:extLst>
                  <a:ext uri="{FF2B5EF4-FFF2-40B4-BE49-F238E27FC236}">
                    <a16:creationId xmlns:a16="http://schemas.microsoft.com/office/drawing/2014/main" id="{07CCF953-9165-11F4-5AE1-664D48B0B2C1}"/>
                  </a:ext>
                </a:extLst>
              </p:cNvPr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5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13;p12">
                <a:extLst>
                  <a:ext uri="{FF2B5EF4-FFF2-40B4-BE49-F238E27FC236}">
                    <a16:creationId xmlns:a16="http://schemas.microsoft.com/office/drawing/2014/main" id="{DB12567C-E130-FD19-5859-EF0AE302A23D}"/>
                  </a:ext>
                </a:extLst>
              </p:cNvPr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14;p12">
                <a:extLst>
                  <a:ext uri="{FF2B5EF4-FFF2-40B4-BE49-F238E27FC236}">
                    <a16:creationId xmlns:a16="http://schemas.microsoft.com/office/drawing/2014/main" id="{5A5CE496-FD61-58B7-9609-3B8A437736EC}"/>
                  </a:ext>
                </a:extLst>
              </p:cNvPr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15;p12">
                <a:extLst>
                  <a:ext uri="{FF2B5EF4-FFF2-40B4-BE49-F238E27FC236}">
                    <a16:creationId xmlns:a16="http://schemas.microsoft.com/office/drawing/2014/main" id="{02E180E4-0DC3-3142-78A7-AAC2C13EA11A}"/>
                  </a:ext>
                </a:extLst>
              </p:cNvPr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005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16;p12">
                <a:extLst>
                  <a:ext uri="{FF2B5EF4-FFF2-40B4-BE49-F238E27FC236}">
                    <a16:creationId xmlns:a16="http://schemas.microsoft.com/office/drawing/2014/main" id="{8C848EED-5881-4613-02B5-16CBE82D97AA}"/>
                  </a:ext>
                </a:extLst>
              </p:cNvPr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17;p12">
                <a:extLst>
                  <a:ext uri="{FF2B5EF4-FFF2-40B4-BE49-F238E27FC236}">
                    <a16:creationId xmlns:a16="http://schemas.microsoft.com/office/drawing/2014/main" id="{63D532B6-3098-5218-4EC6-897FA7F86746}"/>
                  </a:ext>
                </a:extLst>
              </p:cNvPr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5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18;p12">
                <a:extLst>
                  <a:ext uri="{FF2B5EF4-FFF2-40B4-BE49-F238E27FC236}">
                    <a16:creationId xmlns:a16="http://schemas.microsoft.com/office/drawing/2014/main" id="{99CF2484-C175-EE46-6CCC-862567E555B7}"/>
                  </a:ext>
                </a:extLst>
              </p:cNvPr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19;p12">
                <a:extLst>
                  <a:ext uri="{FF2B5EF4-FFF2-40B4-BE49-F238E27FC236}">
                    <a16:creationId xmlns:a16="http://schemas.microsoft.com/office/drawing/2014/main" id="{90DBB681-425F-DE48-C04D-E1BAA17957AC}"/>
                  </a:ext>
                </a:extLst>
              </p:cNvPr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20;p12">
                <a:extLst>
                  <a:ext uri="{FF2B5EF4-FFF2-40B4-BE49-F238E27FC236}">
                    <a16:creationId xmlns:a16="http://schemas.microsoft.com/office/drawing/2014/main" id="{60213992-2BAA-3D35-8E94-8A04117D80ED}"/>
                  </a:ext>
                </a:extLst>
              </p:cNvPr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21;p12">
                <a:extLst>
                  <a:ext uri="{FF2B5EF4-FFF2-40B4-BE49-F238E27FC236}">
                    <a16:creationId xmlns:a16="http://schemas.microsoft.com/office/drawing/2014/main" id="{C56A9CC6-4CFF-354C-500B-2537AF8E1F77}"/>
                  </a:ext>
                </a:extLst>
              </p:cNvPr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22;p12">
                <a:extLst>
                  <a:ext uri="{FF2B5EF4-FFF2-40B4-BE49-F238E27FC236}">
                    <a16:creationId xmlns:a16="http://schemas.microsoft.com/office/drawing/2014/main" id="{8DBCE615-AAB9-F239-CF45-EA993988E512}"/>
                  </a:ext>
                </a:extLst>
              </p:cNvPr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23;p12">
                <a:extLst>
                  <a:ext uri="{FF2B5EF4-FFF2-40B4-BE49-F238E27FC236}">
                    <a16:creationId xmlns:a16="http://schemas.microsoft.com/office/drawing/2014/main" id="{517A6E64-B2B9-60A2-3888-B7E6F14A7533}"/>
                  </a:ext>
                </a:extLst>
              </p:cNvPr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24;p12">
                <a:extLst>
                  <a:ext uri="{FF2B5EF4-FFF2-40B4-BE49-F238E27FC236}">
                    <a16:creationId xmlns:a16="http://schemas.microsoft.com/office/drawing/2014/main" id="{EB4F00B9-49B6-9BCA-A636-78011C857F47}"/>
                  </a:ext>
                </a:extLst>
              </p:cNvPr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0027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25;p12">
                <a:extLst>
                  <a:ext uri="{FF2B5EF4-FFF2-40B4-BE49-F238E27FC236}">
                    <a16:creationId xmlns:a16="http://schemas.microsoft.com/office/drawing/2014/main" id="{59627585-0B64-3BEC-16E1-2648007BC30A}"/>
                  </a:ext>
                </a:extLst>
              </p:cNvPr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26;p12">
                <a:extLst>
                  <a:ext uri="{FF2B5EF4-FFF2-40B4-BE49-F238E27FC236}">
                    <a16:creationId xmlns:a16="http://schemas.microsoft.com/office/drawing/2014/main" id="{D81250CA-7801-421A-AD3A-4994F4309E23}"/>
                  </a:ext>
                </a:extLst>
              </p:cNvPr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27;p12">
                <a:extLst>
                  <a:ext uri="{FF2B5EF4-FFF2-40B4-BE49-F238E27FC236}">
                    <a16:creationId xmlns:a16="http://schemas.microsoft.com/office/drawing/2014/main" id="{FA155F1C-4BCF-B28C-B2EA-7136763C1156}"/>
                  </a:ext>
                </a:extLst>
              </p:cNvPr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28;p12">
                <a:extLst>
                  <a:ext uri="{FF2B5EF4-FFF2-40B4-BE49-F238E27FC236}">
                    <a16:creationId xmlns:a16="http://schemas.microsoft.com/office/drawing/2014/main" id="{8F259EF7-875D-D22F-8094-CF8A1D1EDCC5}"/>
                  </a:ext>
                </a:extLst>
              </p:cNvPr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29;p12">
                <a:extLst>
                  <a:ext uri="{FF2B5EF4-FFF2-40B4-BE49-F238E27FC236}">
                    <a16:creationId xmlns:a16="http://schemas.microsoft.com/office/drawing/2014/main" id="{47B2E6CF-A5AF-CC2E-5FEC-BDD886E66390}"/>
                  </a:ext>
                </a:extLst>
              </p:cNvPr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1" name="Google Shape;330;p12">
                <a:extLst>
                  <a:ext uri="{FF2B5EF4-FFF2-40B4-BE49-F238E27FC236}">
                    <a16:creationId xmlns:a16="http://schemas.microsoft.com/office/drawing/2014/main" id="{D86E8137-596D-D8D5-B699-8645DBC29D90}"/>
                  </a:ext>
                </a:extLst>
              </p:cNvPr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84" name="Google Shape;331;p12">
                  <a:extLst>
                    <a:ext uri="{FF2B5EF4-FFF2-40B4-BE49-F238E27FC236}">
                      <a16:creationId xmlns:a16="http://schemas.microsoft.com/office/drawing/2014/main" id="{7F5414BE-0E97-3CA1-B6CA-6B9CBAB57C7F}"/>
                    </a:ext>
                  </a:extLst>
                </p:cNvPr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32;p12">
                  <a:extLst>
                    <a:ext uri="{FF2B5EF4-FFF2-40B4-BE49-F238E27FC236}">
                      <a16:creationId xmlns:a16="http://schemas.microsoft.com/office/drawing/2014/main" id="{841155CF-CE6A-AE4A-6234-E710E038896E}"/>
                    </a:ext>
                  </a:extLst>
                </p:cNvPr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33;p12">
                  <a:extLst>
                    <a:ext uri="{FF2B5EF4-FFF2-40B4-BE49-F238E27FC236}">
                      <a16:creationId xmlns:a16="http://schemas.microsoft.com/office/drawing/2014/main" id="{06624D32-E02A-7D66-D35B-3374596F4173}"/>
                    </a:ext>
                  </a:extLst>
                </p:cNvPr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34;p12">
                  <a:extLst>
                    <a:ext uri="{FF2B5EF4-FFF2-40B4-BE49-F238E27FC236}">
                      <a16:creationId xmlns:a16="http://schemas.microsoft.com/office/drawing/2014/main" id="{70234FC0-8F59-80F8-EAD3-72ACCC483DC4}"/>
                    </a:ext>
                  </a:extLst>
                </p:cNvPr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35;p12">
                  <a:extLst>
                    <a:ext uri="{FF2B5EF4-FFF2-40B4-BE49-F238E27FC236}">
                      <a16:creationId xmlns:a16="http://schemas.microsoft.com/office/drawing/2014/main" id="{05C9ADED-97AF-C6E0-7A04-F20E22CFF2A4}"/>
                    </a:ext>
                  </a:extLst>
                </p:cNvPr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2" name="Google Shape;336;p12">
                <a:extLst>
                  <a:ext uri="{FF2B5EF4-FFF2-40B4-BE49-F238E27FC236}">
                    <a16:creationId xmlns:a16="http://schemas.microsoft.com/office/drawing/2014/main" id="{F119CFD0-1A99-D5A8-B8CE-65312B9548C8}"/>
                  </a:ext>
                </a:extLst>
              </p:cNvPr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37;p12">
                <a:extLst>
                  <a:ext uri="{FF2B5EF4-FFF2-40B4-BE49-F238E27FC236}">
                    <a16:creationId xmlns:a16="http://schemas.microsoft.com/office/drawing/2014/main" id="{51508E60-C223-0F5B-8F83-AD38B86CBC42}"/>
                  </a:ext>
                </a:extLst>
              </p:cNvPr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488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51180" y="124066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Montserrat" panose="00000500000000000000" pitchFamily="2" charset="0"/>
              </a:rPr>
              <a:t>Obrigada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AAA876B-C959-F04A-7E63-D488EF3EA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D2FC823-CE0C-0020-5948-769A92156C20}"/>
              </a:ext>
            </a:extLst>
          </p:cNvPr>
          <p:cNvSpPr txBox="1"/>
          <p:nvPr/>
        </p:nvSpPr>
        <p:spPr>
          <a:xfrm>
            <a:off x="4350601" y="3067875"/>
            <a:ext cx="32507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Montserrat" panose="00000500000000000000" pitchFamily="2" charset="0"/>
                <a:ea typeface="Open Sans Medium" pitchFamily="2" charset="0"/>
                <a:cs typeface="Open Sans Medium" pitchFamily="2" charset="0"/>
              </a:rPr>
              <a:t>Isadora Ghannam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0F48C5-4774-7277-7AEF-363E2C95F706}"/>
              </a:ext>
            </a:extLst>
          </p:cNvPr>
          <p:cNvSpPr txBox="1"/>
          <p:nvPr/>
        </p:nvSpPr>
        <p:spPr>
          <a:xfrm>
            <a:off x="3839988" y="3765099"/>
            <a:ext cx="45120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Montserrat" panose="00000500000000000000" pitchFamily="2" charset="0"/>
                <a:ea typeface="Open Sans Medium" pitchFamily="2" charset="0"/>
                <a:cs typeface="Open Sans Medium" pitchFamily="2" charset="0"/>
              </a:rPr>
              <a:t>isadora@atlasrpps.com.br</a:t>
            </a:r>
          </a:p>
        </p:txBody>
      </p:sp>
      <p:pic>
        <p:nvPicPr>
          <p:cNvPr id="8" name="Imagem 7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8ED76334-78C2-9F94-0197-C7B51066A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62" y="5396562"/>
            <a:ext cx="2775673" cy="83843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D9C5FA4-BFE4-D532-E71C-23691A7E5242}"/>
              </a:ext>
            </a:extLst>
          </p:cNvPr>
          <p:cNvSpPr txBox="1"/>
          <p:nvPr/>
        </p:nvSpPr>
        <p:spPr>
          <a:xfrm>
            <a:off x="3719976" y="4509444"/>
            <a:ext cx="45120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Montserrat" panose="00000500000000000000" pitchFamily="2" charset="0"/>
                <a:ea typeface="Open Sans Medium" pitchFamily="2" charset="0"/>
                <a:cs typeface="Open Sans Medium" pitchFamily="2" charset="0"/>
              </a:rPr>
              <a:t>(11) 5197-6181</a:t>
            </a:r>
          </a:p>
        </p:txBody>
      </p:sp>
    </p:spTree>
    <p:extLst>
      <p:ext uri="{BB962C8B-B14F-4D97-AF65-F5344CB8AC3E}">
        <p14:creationId xmlns:p14="http://schemas.microsoft.com/office/powerpoint/2010/main" val="348548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53394" y="2283557"/>
            <a:ext cx="10885212" cy="1472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4000" dirty="0">
                <a:latin typeface="Montserrat" panose="00000500000000000000" pitchFamily="2" charset="0"/>
              </a:rPr>
              <a:t>A atuação do Controle Externo na carteira de investimentos do RPPS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9F78C8D-227A-370E-A893-4B1B24D26D01}"/>
              </a:ext>
            </a:extLst>
          </p:cNvPr>
          <p:cNvSpPr txBox="1"/>
          <p:nvPr/>
        </p:nvSpPr>
        <p:spPr>
          <a:xfrm>
            <a:off x="6513629" y="4830132"/>
            <a:ext cx="54082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latin typeface="Montserrat" panose="00000500000000000000" pitchFamily="2" charset="0"/>
                <a:ea typeface="Open Sans Medium" pitchFamily="2" charset="0"/>
                <a:cs typeface="Open Sans Medium" pitchFamily="2" charset="0"/>
              </a:rPr>
              <a:t>Isadora Ghannam – Atlas RPPS </a:t>
            </a:r>
          </a:p>
        </p:txBody>
      </p:sp>
    </p:spTree>
    <p:extLst>
      <p:ext uri="{BB962C8B-B14F-4D97-AF65-F5344CB8AC3E}">
        <p14:creationId xmlns:p14="http://schemas.microsoft.com/office/powerpoint/2010/main" val="78760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0FDAE-2CE0-57DF-CAC7-E28CC6D27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9043FA7-C218-AA8F-3E0D-2F8BAA9C3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10431A5-B893-F216-F697-6105B80345DA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E507FC9-602B-CABD-C1DE-5AED5AC72860}"/>
              </a:ext>
            </a:extLst>
          </p:cNvPr>
          <p:cNvSpPr txBox="1">
            <a:spLocks/>
          </p:cNvSpPr>
          <p:nvPr/>
        </p:nvSpPr>
        <p:spPr>
          <a:xfrm>
            <a:off x="516975" y="1399322"/>
            <a:ext cx="10580412" cy="18072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t-BR" sz="4000" dirty="0">
                <a:latin typeface="Montserrat" panose="00000500000000000000" pitchFamily="2" charset="0"/>
              </a:rPr>
              <a:t>A atuação do RPPS para lidar com a fiscalização dos Órgãos Externos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917ED38-7718-9CF5-C89B-3737FFDE1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DA12D8-BC7A-424A-79EC-A740297D79D5}"/>
              </a:ext>
            </a:extLst>
          </p:cNvPr>
          <p:cNvSpPr txBox="1">
            <a:spLocks/>
          </p:cNvSpPr>
          <p:nvPr/>
        </p:nvSpPr>
        <p:spPr>
          <a:xfrm>
            <a:off x="538347" y="3450585"/>
            <a:ext cx="10580412" cy="930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3500" dirty="0">
                <a:latin typeface="Montserrat" panose="00000500000000000000" pitchFamily="2" charset="0"/>
              </a:rPr>
              <a:t>O bom uso da tecnologia</a:t>
            </a:r>
          </a:p>
        </p:txBody>
      </p:sp>
    </p:spTree>
    <p:extLst>
      <p:ext uri="{BB962C8B-B14F-4D97-AF65-F5344CB8AC3E}">
        <p14:creationId xmlns:p14="http://schemas.microsoft.com/office/powerpoint/2010/main" val="226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01215-338B-5B5F-904D-0F5F2C6E7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1003FB-F767-8D29-1E57-9CF67439D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FDFA7B1-A890-1F06-D67D-410FBF170BD1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656F997-8F25-35B5-585D-E20CD2786499}"/>
              </a:ext>
            </a:extLst>
          </p:cNvPr>
          <p:cNvSpPr txBox="1">
            <a:spLocks/>
          </p:cNvSpPr>
          <p:nvPr/>
        </p:nvSpPr>
        <p:spPr>
          <a:xfrm>
            <a:off x="378941" y="660776"/>
            <a:ext cx="862162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 atuação do RPPS para lidar com a fiscalização dos Órgãos Externos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8F24E1E-2219-6496-7AA3-529A133D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FBA7D3B-5404-714D-EE5B-8CC3D84CFA04}"/>
              </a:ext>
            </a:extLst>
          </p:cNvPr>
          <p:cNvSpPr txBox="1"/>
          <p:nvPr/>
        </p:nvSpPr>
        <p:spPr>
          <a:xfrm>
            <a:off x="378941" y="2392138"/>
            <a:ext cx="10253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Dados e documentos (mais atuais e históricos)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Onde estão?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Como estão organizados?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Como são acessados?</a:t>
            </a:r>
          </a:p>
        </p:txBody>
      </p:sp>
    </p:spTree>
    <p:extLst>
      <p:ext uri="{BB962C8B-B14F-4D97-AF65-F5344CB8AC3E}">
        <p14:creationId xmlns:p14="http://schemas.microsoft.com/office/powerpoint/2010/main" val="1822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11D5D-B6D2-7A6F-CADB-82CD85CCC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3675167-EB91-B599-BC81-D1669E7B1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5D21731-3CEC-22E3-0102-7D349EEC7E9D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B38D015-DBAE-2D20-9DCE-A39D3E035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6F36C47-C371-5B73-89F8-CE8146298023}"/>
              </a:ext>
            </a:extLst>
          </p:cNvPr>
          <p:cNvSpPr txBox="1"/>
          <p:nvPr/>
        </p:nvSpPr>
        <p:spPr>
          <a:xfrm>
            <a:off x="701953" y="830085"/>
            <a:ext cx="10253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5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Dados e documentos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5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Onde estão?</a:t>
            </a:r>
          </a:p>
        </p:txBody>
      </p:sp>
      <p:grpSp>
        <p:nvGrpSpPr>
          <p:cNvPr id="2" name="Google Shape;839;p47">
            <a:extLst>
              <a:ext uri="{FF2B5EF4-FFF2-40B4-BE49-F238E27FC236}">
                <a16:creationId xmlns:a16="http://schemas.microsoft.com/office/drawing/2014/main" id="{09292C00-79A9-D756-1307-A4CB87BC3DBD}"/>
              </a:ext>
            </a:extLst>
          </p:cNvPr>
          <p:cNvGrpSpPr/>
          <p:nvPr/>
        </p:nvGrpSpPr>
        <p:grpSpPr>
          <a:xfrm>
            <a:off x="2287626" y="2548150"/>
            <a:ext cx="1575506" cy="1387266"/>
            <a:chOff x="2583325" y="2972875"/>
            <a:chExt cx="462850" cy="445750"/>
          </a:xfrm>
          <a:solidFill>
            <a:srgbClr val="005555"/>
          </a:solidFill>
        </p:grpSpPr>
        <p:sp>
          <p:nvSpPr>
            <p:cNvPr id="5" name="Google Shape;840;p47">
              <a:extLst>
                <a:ext uri="{FF2B5EF4-FFF2-40B4-BE49-F238E27FC236}">
                  <a16:creationId xmlns:a16="http://schemas.microsoft.com/office/drawing/2014/main" id="{4CAE09B5-152D-B1A6-581E-8D41180F258E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" name="Google Shape;841;p47">
              <a:extLst>
                <a:ext uri="{FF2B5EF4-FFF2-40B4-BE49-F238E27FC236}">
                  <a16:creationId xmlns:a16="http://schemas.microsoft.com/office/drawing/2014/main" id="{E1298235-4AE2-A5F8-A8D6-4720D47FF587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6E0EEE0-5507-1C2D-B539-C8428620C5B1}"/>
              </a:ext>
            </a:extLst>
          </p:cNvPr>
          <p:cNvSpPr txBox="1"/>
          <p:nvPr/>
        </p:nvSpPr>
        <p:spPr>
          <a:xfrm>
            <a:off x="978243" y="4086371"/>
            <a:ext cx="419427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Armazenamento local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3C3114-52A8-FA0E-1F4E-DADC7417E693}"/>
              </a:ext>
            </a:extLst>
          </p:cNvPr>
          <p:cNvSpPr txBox="1"/>
          <p:nvPr/>
        </p:nvSpPr>
        <p:spPr>
          <a:xfrm>
            <a:off x="6760882" y="4086370"/>
            <a:ext cx="419427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Armazenamento em nuvem</a:t>
            </a:r>
          </a:p>
        </p:txBody>
      </p:sp>
      <p:sp>
        <p:nvSpPr>
          <p:cNvPr id="13" name="Google Shape;898;p47">
            <a:extLst>
              <a:ext uri="{FF2B5EF4-FFF2-40B4-BE49-F238E27FC236}">
                <a16:creationId xmlns:a16="http://schemas.microsoft.com/office/drawing/2014/main" id="{EF9CC160-670B-8B9D-2F48-588BC0364C61}"/>
              </a:ext>
            </a:extLst>
          </p:cNvPr>
          <p:cNvSpPr/>
          <p:nvPr/>
        </p:nvSpPr>
        <p:spPr>
          <a:xfrm>
            <a:off x="7943923" y="2622905"/>
            <a:ext cx="1828187" cy="104904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5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2F036-BAE2-D069-E183-C3FA08F81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476D09C-82A6-28BA-F779-29C2E49E7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3BD9B29-B586-4109-4FDA-234FC423FC5A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290B790-8E04-FC65-FBFA-106CC948A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55F1775-080A-4317-BE9E-0ED8012D372E}"/>
              </a:ext>
            </a:extLst>
          </p:cNvPr>
          <p:cNvSpPr txBox="1"/>
          <p:nvPr/>
        </p:nvSpPr>
        <p:spPr>
          <a:xfrm>
            <a:off x="378941" y="824331"/>
            <a:ext cx="10253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5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Dados e documentos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5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Como estão organizados?</a:t>
            </a: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7E10158F-3FD2-EC12-121B-8F48BD477161}"/>
              </a:ext>
            </a:extLst>
          </p:cNvPr>
          <p:cNvGrpSpPr/>
          <p:nvPr/>
        </p:nvGrpSpPr>
        <p:grpSpPr>
          <a:xfrm>
            <a:off x="2456329" y="2149894"/>
            <a:ext cx="2922494" cy="2714225"/>
            <a:chOff x="1160124" y="2182317"/>
            <a:chExt cx="4935876" cy="3914527"/>
          </a:xfrm>
        </p:grpSpPr>
        <p:pic>
          <p:nvPicPr>
            <p:cNvPr id="19" name="Imagem 18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18673FA5-798A-22F4-F6CA-3C97375E5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124" y="3969671"/>
              <a:ext cx="912540" cy="912540"/>
            </a:xfrm>
            <a:prstGeom prst="rect">
              <a:avLst/>
            </a:prstGeom>
          </p:spPr>
        </p:pic>
        <p:pic>
          <p:nvPicPr>
            <p:cNvPr id="20" name="Imagem 19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6E5B18CC-DD6E-B394-329E-20D1C0EC5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735" y="2638587"/>
              <a:ext cx="912540" cy="912540"/>
            </a:xfrm>
            <a:prstGeom prst="rect">
              <a:avLst/>
            </a:prstGeom>
          </p:spPr>
        </p:pic>
        <p:pic>
          <p:nvPicPr>
            <p:cNvPr id="21" name="Imagem 20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1CD3D439-E1C7-839F-4CC8-A12D40F26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735" y="5184304"/>
              <a:ext cx="912540" cy="912540"/>
            </a:xfrm>
            <a:prstGeom prst="rect">
              <a:avLst/>
            </a:prstGeom>
          </p:spPr>
        </p:pic>
        <p:pic>
          <p:nvPicPr>
            <p:cNvPr id="22" name="Imagem 21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57E60846-210C-CAD0-536C-4B1DF95A7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460" y="2182317"/>
              <a:ext cx="912540" cy="912540"/>
            </a:xfrm>
            <a:prstGeom prst="rect">
              <a:avLst/>
            </a:prstGeom>
          </p:spPr>
        </p:pic>
        <p:pic>
          <p:nvPicPr>
            <p:cNvPr id="23" name="Imagem 22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3F6B6DC3-49CC-2D9A-DF11-0EA06A793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460" y="3431025"/>
              <a:ext cx="912540" cy="912540"/>
            </a:xfrm>
            <a:prstGeom prst="rect">
              <a:avLst/>
            </a:prstGeom>
          </p:spPr>
        </p:pic>
        <p:pic>
          <p:nvPicPr>
            <p:cNvPr id="24" name="Imagem 23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ADD22CD5-4D73-A035-EF48-EC651D811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460" y="4882211"/>
              <a:ext cx="912540" cy="912540"/>
            </a:xfrm>
            <a:prstGeom prst="rect">
              <a:avLst/>
            </a:prstGeom>
          </p:spPr>
        </p:pic>
        <p:cxnSp>
          <p:nvCxnSpPr>
            <p:cNvPr id="26" name="Conector: Angulado 25">
              <a:extLst>
                <a:ext uri="{FF2B5EF4-FFF2-40B4-BE49-F238E27FC236}">
                  <a16:creationId xmlns:a16="http://schemas.microsoft.com/office/drawing/2014/main" id="{0FB54ECE-3BAE-5A7F-0976-3BB3B2B76BFF}"/>
                </a:ext>
              </a:extLst>
            </p:cNvPr>
            <p:cNvCxnSpPr>
              <a:stCxn id="19" idx="3"/>
            </p:cNvCxnSpPr>
            <p:nvPr/>
          </p:nvCxnSpPr>
          <p:spPr>
            <a:xfrm>
              <a:off x="2072664" y="4425941"/>
              <a:ext cx="914400" cy="9144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: Angulado 27">
              <a:extLst>
                <a:ext uri="{FF2B5EF4-FFF2-40B4-BE49-F238E27FC236}">
                  <a16:creationId xmlns:a16="http://schemas.microsoft.com/office/drawing/2014/main" id="{322CE02F-2DB1-1A8E-30F5-897490DC1D99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 flipV="1">
              <a:off x="2072664" y="3094857"/>
              <a:ext cx="911071" cy="133108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: Angulado 32">
              <a:extLst>
                <a:ext uri="{FF2B5EF4-FFF2-40B4-BE49-F238E27FC236}">
                  <a16:creationId xmlns:a16="http://schemas.microsoft.com/office/drawing/2014/main" id="{652C6FB0-CDE1-D458-2397-3FF8C8F9D95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3896275" y="2638587"/>
              <a:ext cx="1287185" cy="45627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: Angulado 35">
              <a:extLst>
                <a:ext uri="{FF2B5EF4-FFF2-40B4-BE49-F238E27FC236}">
                  <a16:creationId xmlns:a16="http://schemas.microsoft.com/office/drawing/2014/main" id="{61CF9BE6-FB14-3844-51A5-838706300D95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3894806" y="3136045"/>
              <a:ext cx="1288654" cy="75125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: Angulado 38">
              <a:extLst>
                <a:ext uri="{FF2B5EF4-FFF2-40B4-BE49-F238E27FC236}">
                  <a16:creationId xmlns:a16="http://schemas.microsoft.com/office/drawing/2014/main" id="{C7725271-FD8E-602B-F21E-73EE97D88A8D}"/>
                </a:ext>
              </a:extLst>
            </p:cNvPr>
            <p:cNvCxnSpPr>
              <a:cxnSpLocks/>
              <a:stCxn id="20" idx="3"/>
              <a:endCxn id="24" idx="1"/>
            </p:cNvCxnSpPr>
            <p:nvPr/>
          </p:nvCxnSpPr>
          <p:spPr>
            <a:xfrm>
              <a:off x="3896275" y="3094857"/>
              <a:ext cx="1287185" cy="224362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6" name="Imagem 45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935BC469-1DEE-F4D0-2A5E-8F53D3E44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49" y="2689344"/>
            <a:ext cx="2032433" cy="2032433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DE312011-0325-9FCB-F1D3-218AC84D5F91}"/>
              </a:ext>
            </a:extLst>
          </p:cNvPr>
          <p:cNvSpPr txBox="1"/>
          <p:nvPr/>
        </p:nvSpPr>
        <p:spPr>
          <a:xfrm>
            <a:off x="1978377" y="4923024"/>
            <a:ext cx="419427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Documentos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0A67528-A772-D016-D84A-ADAD11D427EF}"/>
              </a:ext>
            </a:extLst>
          </p:cNvPr>
          <p:cNvSpPr txBox="1"/>
          <p:nvPr/>
        </p:nvSpPr>
        <p:spPr>
          <a:xfrm>
            <a:off x="7120631" y="4923024"/>
            <a:ext cx="419427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400256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9037F-1D20-1BAD-BF79-A3278AE2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7D6F468-8D51-D6FD-55FA-9D70C5676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9E9A03-4B25-DDBA-CC79-88D0B03297FF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A01CE9E-6668-4099-C05F-446DCF73A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F7A2437-7EF5-45BA-297D-A3C84F7C697C}"/>
              </a:ext>
            </a:extLst>
          </p:cNvPr>
          <p:cNvSpPr txBox="1"/>
          <p:nvPr/>
        </p:nvSpPr>
        <p:spPr>
          <a:xfrm>
            <a:off x="193196" y="707965"/>
            <a:ext cx="10253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5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Dados e documentos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5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Como são acessados? E quem acessa?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C64551C-3648-2C33-1554-89F5836AEE1D}"/>
              </a:ext>
            </a:extLst>
          </p:cNvPr>
          <p:cNvGrpSpPr/>
          <p:nvPr/>
        </p:nvGrpSpPr>
        <p:grpSpPr>
          <a:xfrm>
            <a:off x="9254090" y="3451412"/>
            <a:ext cx="1696841" cy="2677536"/>
            <a:chOff x="8417306" y="2611410"/>
            <a:chExt cx="1696841" cy="2677536"/>
          </a:xfrm>
        </p:grpSpPr>
        <p:grpSp>
          <p:nvGrpSpPr>
            <p:cNvPr id="2" name="Google Shape;815;p47">
              <a:extLst>
                <a:ext uri="{FF2B5EF4-FFF2-40B4-BE49-F238E27FC236}">
                  <a16:creationId xmlns:a16="http://schemas.microsoft.com/office/drawing/2014/main" id="{081AFB26-E434-C24A-C54C-3FBC1E891F78}"/>
                </a:ext>
              </a:extLst>
            </p:cNvPr>
            <p:cNvGrpSpPr/>
            <p:nvPr/>
          </p:nvGrpSpPr>
          <p:grpSpPr>
            <a:xfrm>
              <a:off x="8946776" y="2611410"/>
              <a:ext cx="632318" cy="1616883"/>
              <a:chOff x="3386850" y="2264625"/>
              <a:chExt cx="203950" cy="509250"/>
            </a:xfrm>
            <a:solidFill>
              <a:schemeClr val="tx1"/>
            </a:solidFill>
          </p:grpSpPr>
          <p:sp>
            <p:nvSpPr>
              <p:cNvPr id="5" name="Google Shape;816;p47">
                <a:extLst>
                  <a:ext uri="{FF2B5EF4-FFF2-40B4-BE49-F238E27FC236}">
                    <a16:creationId xmlns:a16="http://schemas.microsoft.com/office/drawing/2014/main" id="{C23C8025-493A-0B20-03FF-87500D7471EC}"/>
                  </a:ext>
                </a:extLst>
              </p:cNvPr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8" name="Google Shape;817;p47">
                <a:extLst>
                  <a:ext uri="{FF2B5EF4-FFF2-40B4-BE49-F238E27FC236}">
                    <a16:creationId xmlns:a16="http://schemas.microsoft.com/office/drawing/2014/main" id="{FDF590AD-915B-61DE-AE85-951E399934C1}"/>
                  </a:ext>
                </a:extLst>
              </p:cNvPr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9" name="Google Shape;907;p47">
              <a:extLst>
                <a:ext uri="{FF2B5EF4-FFF2-40B4-BE49-F238E27FC236}">
                  <a16:creationId xmlns:a16="http://schemas.microsoft.com/office/drawing/2014/main" id="{0214E9F1-51AD-4DDB-E115-6B10473CC867}"/>
                </a:ext>
              </a:extLst>
            </p:cNvPr>
            <p:cNvSpPr/>
            <p:nvPr/>
          </p:nvSpPr>
          <p:spPr>
            <a:xfrm>
              <a:off x="8417306" y="4737026"/>
              <a:ext cx="632318" cy="55192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" name="Google Shape;909;p47">
              <a:extLst>
                <a:ext uri="{FF2B5EF4-FFF2-40B4-BE49-F238E27FC236}">
                  <a16:creationId xmlns:a16="http://schemas.microsoft.com/office/drawing/2014/main" id="{CFF05EC2-096C-8986-B613-5D8E61E9C969}"/>
                </a:ext>
              </a:extLst>
            </p:cNvPr>
            <p:cNvSpPr/>
            <p:nvPr/>
          </p:nvSpPr>
          <p:spPr>
            <a:xfrm>
              <a:off x="9481829" y="4737026"/>
              <a:ext cx="632318" cy="551920"/>
            </a:xfrm>
            <a:custGeom>
              <a:avLst/>
              <a:gdLst/>
              <a:ahLst/>
              <a:cxnLst/>
              <a:rect l="l" t="t" r="r" b="b"/>
              <a:pathLst>
                <a:path w="16414" h="16413" extrusionOk="0">
                  <a:moveTo>
                    <a:pt x="10088" y="5080"/>
                  </a:moveTo>
                  <a:lnTo>
                    <a:pt x="10234" y="5105"/>
                  </a:lnTo>
                  <a:lnTo>
                    <a:pt x="10307" y="5129"/>
                  </a:lnTo>
                  <a:lnTo>
                    <a:pt x="10356" y="5178"/>
                  </a:lnTo>
                  <a:lnTo>
                    <a:pt x="11235" y="6057"/>
                  </a:lnTo>
                  <a:lnTo>
                    <a:pt x="11284" y="6106"/>
                  </a:lnTo>
                  <a:lnTo>
                    <a:pt x="11309" y="6179"/>
                  </a:lnTo>
                  <a:lnTo>
                    <a:pt x="11333" y="6326"/>
                  </a:lnTo>
                  <a:lnTo>
                    <a:pt x="11309" y="6473"/>
                  </a:lnTo>
                  <a:lnTo>
                    <a:pt x="11284" y="6546"/>
                  </a:lnTo>
                  <a:lnTo>
                    <a:pt x="11235" y="6595"/>
                  </a:lnTo>
                  <a:lnTo>
                    <a:pt x="9892" y="7938"/>
                  </a:lnTo>
                  <a:lnTo>
                    <a:pt x="9843" y="7987"/>
                  </a:lnTo>
                  <a:lnTo>
                    <a:pt x="9819" y="8060"/>
                  </a:lnTo>
                  <a:lnTo>
                    <a:pt x="9795" y="8207"/>
                  </a:lnTo>
                  <a:lnTo>
                    <a:pt x="9819" y="8353"/>
                  </a:lnTo>
                  <a:lnTo>
                    <a:pt x="9843" y="8426"/>
                  </a:lnTo>
                  <a:lnTo>
                    <a:pt x="9892" y="8475"/>
                  </a:lnTo>
                  <a:lnTo>
                    <a:pt x="11235" y="9818"/>
                  </a:lnTo>
                  <a:lnTo>
                    <a:pt x="11284" y="9867"/>
                  </a:lnTo>
                  <a:lnTo>
                    <a:pt x="11309" y="9941"/>
                  </a:lnTo>
                  <a:lnTo>
                    <a:pt x="11333" y="10087"/>
                  </a:lnTo>
                  <a:lnTo>
                    <a:pt x="11309" y="10234"/>
                  </a:lnTo>
                  <a:lnTo>
                    <a:pt x="11284" y="10307"/>
                  </a:lnTo>
                  <a:lnTo>
                    <a:pt x="11235" y="10356"/>
                  </a:lnTo>
                  <a:lnTo>
                    <a:pt x="10356" y="11235"/>
                  </a:lnTo>
                  <a:lnTo>
                    <a:pt x="10307" y="11284"/>
                  </a:lnTo>
                  <a:lnTo>
                    <a:pt x="10234" y="11308"/>
                  </a:lnTo>
                  <a:lnTo>
                    <a:pt x="10088" y="11333"/>
                  </a:lnTo>
                  <a:lnTo>
                    <a:pt x="9941" y="11308"/>
                  </a:lnTo>
                  <a:lnTo>
                    <a:pt x="9868" y="11284"/>
                  </a:lnTo>
                  <a:lnTo>
                    <a:pt x="9819" y="11235"/>
                  </a:lnTo>
                  <a:lnTo>
                    <a:pt x="8476" y="9892"/>
                  </a:lnTo>
                  <a:lnTo>
                    <a:pt x="8427" y="9843"/>
                  </a:lnTo>
                  <a:lnTo>
                    <a:pt x="8354" y="9818"/>
                  </a:lnTo>
                  <a:lnTo>
                    <a:pt x="8207" y="9794"/>
                  </a:lnTo>
                  <a:lnTo>
                    <a:pt x="8061" y="9818"/>
                  </a:lnTo>
                  <a:lnTo>
                    <a:pt x="7987" y="9843"/>
                  </a:lnTo>
                  <a:lnTo>
                    <a:pt x="7938" y="9892"/>
                  </a:lnTo>
                  <a:lnTo>
                    <a:pt x="6595" y="11235"/>
                  </a:lnTo>
                  <a:lnTo>
                    <a:pt x="6546" y="11284"/>
                  </a:lnTo>
                  <a:lnTo>
                    <a:pt x="6473" y="11308"/>
                  </a:lnTo>
                  <a:lnTo>
                    <a:pt x="6326" y="11333"/>
                  </a:lnTo>
                  <a:lnTo>
                    <a:pt x="6180" y="11308"/>
                  </a:lnTo>
                  <a:lnTo>
                    <a:pt x="6107" y="11284"/>
                  </a:lnTo>
                  <a:lnTo>
                    <a:pt x="6058" y="11235"/>
                  </a:lnTo>
                  <a:lnTo>
                    <a:pt x="5179" y="10356"/>
                  </a:lnTo>
                  <a:lnTo>
                    <a:pt x="5130" y="10307"/>
                  </a:lnTo>
                  <a:lnTo>
                    <a:pt x="5105" y="10234"/>
                  </a:lnTo>
                  <a:lnTo>
                    <a:pt x="5081" y="10087"/>
                  </a:lnTo>
                  <a:lnTo>
                    <a:pt x="5105" y="9941"/>
                  </a:lnTo>
                  <a:lnTo>
                    <a:pt x="5130" y="9867"/>
                  </a:lnTo>
                  <a:lnTo>
                    <a:pt x="5179" y="9818"/>
                  </a:lnTo>
                  <a:lnTo>
                    <a:pt x="6522" y="8475"/>
                  </a:lnTo>
                  <a:lnTo>
                    <a:pt x="6571" y="8426"/>
                  </a:lnTo>
                  <a:lnTo>
                    <a:pt x="6595" y="8353"/>
                  </a:lnTo>
                  <a:lnTo>
                    <a:pt x="6620" y="8207"/>
                  </a:lnTo>
                  <a:lnTo>
                    <a:pt x="6595" y="8060"/>
                  </a:lnTo>
                  <a:lnTo>
                    <a:pt x="6571" y="7987"/>
                  </a:lnTo>
                  <a:lnTo>
                    <a:pt x="6522" y="7938"/>
                  </a:lnTo>
                  <a:lnTo>
                    <a:pt x="5179" y="6595"/>
                  </a:lnTo>
                  <a:lnTo>
                    <a:pt x="5130" y="6546"/>
                  </a:lnTo>
                  <a:lnTo>
                    <a:pt x="5105" y="6473"/>
                  </a:lnTo>
                  <a:lnTo>
                    <a:pt x="5081" y="6326"/>
                  </a:lnTo>
                  <a:lnTo>
                    <a:pt x="5105" y="6179"/>
                  </a:lnTo>
                  <a:lnTo>
                    <a:pt x="5130" y="6106"/>
                  </a:lnTo>
                  <a:lnTo>
                    <a:pt x="5179" y="6057"/>
                  </a:lnTo>
                  <a:lnTo>
                    <a:pt x="6058" y="5178"/>
                  </a:lnTo>
                  <a:lnTo>
                    <a:pt x="6107" y="5129"/>
                  </a:lnTo>
                  <a:lnTo>
                    <a:pt x="6180" y="5105"/>
                  </a:lnTo>
                  <a:lnTo>
                    <a:pt x="6326" y="5080"/>
                  </a:lnTo>
                  <a:lnTo>
                    <a:pt x="6473" y="5105"/>
                  </a:lnTo>
                  <a:lnTo>
                    <a:pt x="6546" y="5129"/>
                  </a:lnTo>
                  <a:lnTo>
                    <a:pt x="6595" y="5178"/>
                  </a:lnTo>
                  <a:lnTo>
                    <a:pt x="7938" y="6521"/>
                  </a:lnTo>
                  <a:lnTo>
                    <a:pt x="7987" y="6570"/>
                  </a:lnTo>
                  <a:lnTo>
                    <a:pt x="8061" y="6595"/>
                  </a:lnTo>
                  <a:lnTo>
                    <a:pt x="8207" y="6619"/>
                  </a:lnTo>
                  <a:lnTo>
                    <a:pt x="8354" y="6595"/>
                  </a:lnTo>
                  <a:lnTo>
                    <a:pt x="8427" y="6570"/>
                  </a:lnTo>
                  <a:lnTo>
                    <a:pt x="8476" y="6521"/>
                  </a:lnTo>
                  <a:lnTo>
                    <a:pt x="9819" y="5178"/>
                  </a:lnTo>
                  <a:lnTo>
                    <a:pt x="9868" y="5129"/>
                  </a:lnTo>
                  <a:lnTo>
                    <a:pt x="9941" y="5105"/>
                  </a:lnTo>
                  <a:lnTo>
                    <a:pt x="10088" y="5080"/>
                  </a:lnTo>
                  <a:close/>
                  <a:moveTo>
                    <a:pt x="5130" y="0"/>
                  </a:moveTo>
                  <a:lnTo>
                    <a:pt x="4934" y="25"/>
                  </a:lnTo>
                  <a:lnTo>
                    <a:pt x="4739" y="74"/>
                  </a:lnTo>
                  <a:lnTo>
                    <a:pt x="4568" y="171"/>
                  </a:lnTo>
                  <a:lnTo>
                    <a:pt x="4397" y="293"/>
                  </a:lnTo>
                  <a:lnTo>
                    <a:pt x="294" y="4397"/>
                  </a:lnTo>
                  <a:lnTo>
                    <a:pt x="172" y="4568"/>
                  </a:lnTo>
                  <a:lnTo>
                    <a:pt x="74" y="4738"/>
                  </a:lnTo>
                  <a:lnTo>
                    <a:pt x="25" y="4934"/>
                  </a:lnTo>
                  <a:lnTo>
                    <a:pt x="1" y="5129"/>
                  </a:lnTo>
                  <a:lnTo>
                    <a:pt x="1" y="11284"/>
                  </a:lnTo>
                  <a:lnTo>
                    <a:pt x="25" y="11479"/>
                  </a:lnTo>
                  <a:lnTo>
                    <a:pt x="74" y="11675"/>
                  </a:lnTo>
                  <a:lnTo>
                    <a:pt x="172" y="11846"/>
                  </a:lnTo>
                  <a:lnTo>
                    <a:pt x="294" y="12017"/>
                  </a:lnTo>
                  <a:lnTo>
                    <a:pt x="4397" y="16120"/>
                  </a:lnTo>
                  <a:lnTo>
                    <a:pt x="4568" y="16242"/>
                  </a:lnTo>
                  <a:lnTo>
                    <a:pt x="4739" y="16339"/>
                  </a:lnTo>
                  <a:lnTo>
                    <a:pt x="4934" y="16388"/>
                  </a:lnTo>
                  <a:lnTo>
                    <a:pt x="5130" y="16413"/>
                  </a:lnTo>
                  <a:lnTo>
                    <a:pt x="11284" y="16413"/>
                  </a:lnTo>
                  <a:lnTo>
                    <a:pt x="11480" y="16388"/>
                  </a:lnTo>
                  <a:lnTo>
                    <a:pt x="11675" y="16339"/>
                  </a:lnTo>
                  <a:lnTo>
                    <a:pt x="11846" y="16242"/>
                  </a:lnTo>
                  <a:lnTo>
                    <a:pt x="12017" y="16120"/>
                  </a:lnTo>
                  <a:lnTo>
                    <a:pt x="16120" y="12017"/>
                  </a:lnTo>
                  <a:lnTo>
                    <a:pt x="16242" y="11846"/>
                  </a:lnTo>
                  <a:lnTo>
                    <a:pt x="16340" y="11675"/>
                  </a:lnTo>
                  <a:lnTo>
                    <a:pt x="16389" y="11479"/>
                  </a:lnTo>
                  <a:lnTo>
                    <a:pt x="16413" y="11284"/>
                  </a:lnTo>
                  <a:lnTo>
                    <a:pt x="16413" y="5129"/>
                  </a:lnTo>
                  <a:lnTo>
                    <a:pt x="16389" y="4934"/>
                  </a:lnTo>
                  <a:lnTo>
                    <a:pt x="16340" y="4738"/>
                  </a:lnTo>
                  <a:lnTo>
                    <a:pt x="16242" y="4568"/>
                  </a:lnTo>
                  <a:lnTo>
                    <a:pt x="16120" y="4397"/>
                  </a:lnTo>
                  <a:lnTo>
                    <a:pt x="12017" y="293"/>
                  </a:lnTo>
                  <a:lnTo>
                    <a:pt x="11846" y="171"/>
                  </a:lnTo>
                  <a:lnTo>
                    <a:pt x="11675" y="74"/>
                  </a:lnTo>
                  <a:lnTo>
                    <a:pt x="11480" y="25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2" name="Imagem 11" descr="Forma&#10;&#10;Descrição gerada automaticamente com confiança baixa">
            <a:extLst>
              <a:ext uri="{FF2B5EF4-FFF2-40B4-BE49-F238E27FC236}">
                <a16:creationId xmlns:a16="http://schemas.microsoft.com/office/drawing/2014/main" id="{607BF49F-6BB6-5488-4CBE-28F9BC82F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" y="2363662"/>
            <a:ext cx="1887218" cy="1887218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DD49DC91-07A8-AE14-DD23-3FE759B8C6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93" y="4076858"/>
            <a:ext cx="1807254" cy="1807254"/>
          </a:xfrm>
          <a:prstGeom prst="rect">
            <a:avLst/>
          </a:prstGeom>
        </p:spPr>
      </p:pic>
      <p:grpSp>
        <p:nvGrpSpPr>
          <p:cNvPr id="16" name="Google Shape;839;p47">
            <a:extLst>
              <a:ext uri="{FF2B5EF4-FFF2-40B4-BE49-F238E27FC236}">
                <a16:creationId xmlns:a16="http://schemas.microsoft.com/office/drawing/2014/main" id="{84C6CC2E-D84E-CDB8-4F81-9B4BAF80D19C}"/>
              </a:ext>
            </a:extLst>
          </p:cNvPr>
          <p:cNvGrpSpPr/>
          <p:nvPr/>
        </p:nvGrpSpPr>
        <p:grpSpPr>
          <a:xfrm>
            <a:off x="6461713" y="2489290"/>
            <a:ext cx="2095129" cy="1807254"/>
            <a:chOff x="2583325" y="2972875"/>
            <a:chExt cx="462850" cy="445750"/>
          </a:xfrm>
          <a:solidFill>
            <a:schemeClr val="tx1"/>
          </a:solidFill>
        </p:grpSpPr>
        <p:sp>
          <p:nvSpPr>
            <p:cNvPr id="17" name="Google Shape;840;p47">
              <a:extLst>
                <a:ext uri="{FF2B5EF4-FFF2-40B4-BE49-F238E27FC236}">
                  <a16:creationId xmlns:a16="http://schemas.microsoft.com/office/drawing/2014/main" id="{C452C303-3334-9405-08AC-BC38683CC95E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" name="Google Shape;841;p47">
              <a:extLst>
                <a:ext uri="{FF2B5EF4-FFF2-40B4-BE49-F238E27FC236}">
                  <a16:creationId xmlns:a16="http://schemas.microsoft.com/office/drawing/2014/main" id="{0C3B9CA0-591B-9EB1-2C5D-110316D9782C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20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0FCED-214A-FCC0-8451-6160B25D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A5DAAF5-05B6-7F44-4166-61BA64E43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CAE9EDD-D21D-2D53-F222-4354875B4B07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D6182AA-FD83-1353-5198-A433374B7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6C4D17-1300-30C7-0AA4-0F5C96CD823F}"/>
              </a:ext>
            </a:extLst>
          </p:cNvPr>
          <p:cNvSpPr txBox="1"/>
          <p:nvPr/>
        </p:nvSpPr>
        <p:spPr>
          <a:xfrm>
            <a:off x="266210" y="684347"/>
            <a:ext cx="89515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solidFill>
                  <a:srgbClr val="752F1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Tecnologia para auxílio na organização das informações e prestação de contas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3BE4D98-C419-6E68-8917-B3C57157A8F5}"/>
              </a:ext>
            </a:extLst>
          </p:cNvPr>
          <p:cNvSpPr txBox="1"/>
          <p:nvPr/>
        </p:nvSpPr>
        <p:spPr>
          <a:xfrm>
            <a:off x="378941" y="2585023"/>
            <a:ext cx="6618012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3500">
                <a:solidFill>
                  <a:schemeClr val="tx1">
                    <a:lumMod val="65000"/>
                    <a:lumOff val="3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Ex.: </a:t>
            </a:r>
            <a:r>
              <a:rPr lang="pt-BR" dirty="0" err="1">
                <a:solidFill>
                  <a:schemeClr val="tx1"/>
                </a:solidFill>
              </a:rPr>
              <a:t>XMLs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Audesp</a:t>
            </a:r>
            <a:r>
              <a:rPr lang="pt-BR" dirty="0">
                <a:solidFill>
                  <a:schemeClr val="tx1"/>
                </a:solidFill>
              </a:rPr>
              <a:t> – TCE 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E63EE2D-E708-BF0A-1133-E5421F42E196}"/>
              </a:ext>
            </a:extLst>
          </p:cNvPr>
          <p:cNvSpPr txBox="1"/>
          <p:nvPr/>
        </p:nvSpPr>
        <p:spPr>
          <a:xfrm>
            <a:off x="378941" y="3897542"/>
            <a:ext cx="10611788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3500">
                <a:solidFill>
                  <a:schemeClr val="tx1">
                    <a:lumMod val="65000"/>
                    <a:lumOff val="3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Ex.: Questionamentos de auditorias </a:t>
            </a:r>
          </a:p>
        </p:txBody>
      </p:sp>
    </p:spTree>
    <p:extLst>
      <p:ext uri="{BB962C8B-B14F-4D97-AF65-F5344CB8AC3E}">
        <p14:creationId xmlns:p14="http://schemas.microsoft.com/office/powerpoint/2010/main" val="9836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EA9B7-8334-917E-77A3-E968FE593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11EEC0-5EC3-DE69-BA54-11DFB67C5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E71C011-CBEF-2E56-3C6D-C95E56DA4033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57B1E2C-94FF-49F0-2247-7BD5BCCB1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0EE694-ECF5-E847-4ACA-39C3E7D09823}"/>
              </a:ext>
            </a:extLst>
          </p:cNvPr>
          <p:cNvSpPr txBox="1"/>
          <p:nvPr/>
        </p:nvSpPr>
        <p:spPr>
          <a:xfrm>
            <a:off x="378941" y="1334628"/>
            <a:ext cx="4734926" cy="2400657"/>
          </a:xfrm>
          <a:prstGeom prst="rect">
            <a:avLst/>
          </a:prstGeom>
          <a:noFill/>
          <a:ln>
            <a:solidFill>
              <a:srgbClr val="752F1E"/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3500">
                <a:solidFill>
                  <a:schemeClr val="tx1">
                    <a:lumMod val="65000"/>
                    <a:lumOff val="3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pt-BR" sz="3000" dirty="0">
                <a:solidFill>
                  <a:schemeClr val="tx1"/>
                </a:solidFill>
              </a:rPr>
              <a:t>Consistência e coerência</a:t>
            </a:r>
          </a:p>
          <a:p>
            <a:r>
              <a:rPr lang="pt-BR" sz="3000" dirty="0">
                <a:solidFill>
                  <a:schemeClr val="tx1"/>
                </a:solidFill>
              </a:rPr>
              <a:t>Perenidade da qualidade</a:t>
            </a:r>
          </a:p>
          <a:p>
            <a:r>
              <a:rPr lang="pt-BR" sz="3000" dirty="0">
                <a:solidFill>
                  <a:schemeClr val="tx1"/>
                </a:solidFill>
              </a:rPr>
              <a:t>Eficiência</a:t>
            </a:r>
          </a:p>
          <a:p>
            <a:r>
              <a:rPr lang="pt-BR" sz="3000" dirty="0">
                <a:solidFill>
                  <a:schemeClr val="tx1"/>
                </a:solidFill>
              </a:rPr>
              <a:t>Autonomia</a:t>
            </a:r>
          </a:p>
          <a:p>
            <a:r>
              <a:rPr lang="pt-BR" sz="3000" dirty="0">
                <a:solidFill>
                  <a:schemeClr val="tx1"/>
                </a:solidFill>
              </a:rPr>
              <a:t>Segurança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FC44CD-5BD3-340D-220E-5F7927703D11}"/>
              </a:ext>
            </a:extLst>
          </p:cNvPr>
          <p:cNvSpPr txBox="1"/>
          <p:nvPr/>
        </p:nvSpPr>
        <p:spPr>
          <a:xfrm>
            <a:off x="5258591" y="3366632"/>
            <a:ext cx="6511108" cy="1938992"/>
          </a:xfrm>
          <a:prstGeom prst="rect">
            <a:avLst/>
          </a:prstGeom>
          <a:noFill/>
          <a:ln>
            <a:solidFill>
              <a:srgbClr val="752F1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Avaliações internas</a:t>
            </a:r>
          </a:p>
          <a:p>
            <a:pPr algn="just"/>
            <a:r>
              <a:rPr lang="pt-BR" sz="3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Soluções tecnológicas de mercado</a:t>
            </a:r>
          </a:p>
          <a:p>
            <a:pPr algn="just"/>
            <a:r>
              <a:rPr lang="pt-BR" sz="3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Evolução constante</a:t>
            </a:r>
          </a:p>
          <a:p>
            <a:pPr algn="just"/>
            <a:r>
              <a:rPr lang="pt-BR" sz="3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Trocas com outros RPPS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99F9D38-1474-0C8E-33FF-5E9E231B8A30}"/>
              </a:ext>
            </a:extLst>
          </p:cNvPr>
          <p:cNvSpPr txBox="1"/>
          <p:nvPr/>
        </p:nvSpPr>
        <p:spPr>
          <a:xfrm>
            <a:off x="307223" y="524258"/>
            <a:ext cx="65111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rgbClr val="752F1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 que estamos buscando?</a:t>
            </a:r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E9D2BFF2-0210-63D8-2199-F6937B45CDD1}"/>
              </a:ext>
            </a:extLst>
          </p:cNvPr>
          <p:cNvCxnSpPr>
            <a:cxnSpLocks/>
            <a:stCxn id="6" idx="3"/>
            <a:endCxn id="2" idx="0"/>
          </p:cNvCxnSpPr>
          <p:nvPr/>
        </p:nvCxnSpPr>
        <p:spPr>
          <a:xfrm>
            <a:off x="5113867" y="2534957"/>
            <a:ext cx="3400278" cy="831675"/>
          </a:xfrm>
          <a:prstGeom prst="bentConnector2">
            <a:avLst/>
          </a:prstGeom>
          <a:ln w="28575">
            <a:solidFill>
              <a:srgbClr val="752F1E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00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2C6FBC0D9A084B8A345E865165DE72" ma:contentTypeVersion="17" ma:contentTypeDescription="Crie um novo documento." ma:contentTypeScope="" ma:versionID="53b7dbdc0dab3665b1ecfe897aa90887">
  <xsd:schema xmlns:xsd="http://www.w3.org/2001/XMLSchema" xmlns:xs="http://www.w3.org/2001/XMLSchema" xmlns:p="http://schemas.microsoft.com/office/2006/metadata/properties" xmlns:ns2="69864abd-6584-401f-aa35-5598ad211db0" xmlns:ns3="66d5faa4-2c7f-497b-8858-e678720a767e" targetNamespace="http://schemas.microsoft.com/office/2006/metadata/properties" ma:root="true" ma:fieldsID="84bf85e3ddbb7655527524cb7c4e2ef0" ns2:_="" ns3:_="">
    <xsd:import namespace="69864abd-6584-401f-aa35-5598ad211db0"/>
    <xsd:import namespace="66d5faa4-2c7f-497b-8858-e678720a76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864abd-6584-401f-aa35-5598ad211d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f4b8cef-8fdc-46e6-8c09-e1f6f425657b}" ma:internalName="TaxCatchAll" ma:showField="CatchAllData" ma:web="69864abd-6584-401f-aa35-5598ad211d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5faa4-2c7f-497b-8858-e678720a7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f51bc84c-598d-4d36-9068-f229c0fbec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99F39F-9E7D-453D-9AF0-428AA6D1A8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2361EC-368A-4CCF-BC3D-2412CD1F3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864abd-6584-401f-aa35-5598ad211db0"/>
    <ds:schemaRef ds:uri="66d5faa4-2c7f-497b-8858-e678720a7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1461</Words>
  <Application>Microsoft Office PowerPoint</Application>
  <PresentationFormat>Widescreen</PresentationFormat>
  <Paragraphs>104</Paragraphs>
  <Slides>16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Montserrat</vt:lpstr>
      <vt:lpstr>Open Sans</vt:lpstr>
      <vt:lpstr>Open Sans ExtraBold</vt:lpstr>
      <vt:lpstr>Open Sans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Isadora Ferreira - Vtech4Fin</cp:lastModifiedBy>
  <cp:revision>6</cp:revision>
  <dcterms:created xsi:type="dcterms:W3CDTF">2022-02-18T18:51:31Z</dcterms:created>
  <dcterms:modified xsi:type="dcterms:W3CDTF">2024-03-07T09:59:54Z</dcterms:modified>
</cp:coreProperties>
</file>