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3" r:id="rId5"/>
    <p:sldId id="261" r:id="rId6"/>
    <p:sldId id="262" r:id="rId7"/>
    <p:sldId id="259" r:id="rId8"/>
    <p:sldId id="260" r:id="rId9"/>
    <p:sldId id="264" r:id="rId10"/>
    <p:sldId id="265" r:id="rId11"/>
    <p:sldId id="268" r:id="rId12"/>
    <p:sldId id="269" r:id="rId13"/>
    <p:sldId id="270" r:id="rId14"/>
    <p:sldId id="272" r:id="rId15"/>
    <p:sldId id="271" r:id="rId16"/>
    <p:sldId id="273" r:id="rId17"/>
    <p:sldId id="274" r:id="rId18"/>
    <p:sldId id="267" r:id="rId19"/>
    <p:sldId id="266" r:id="rId2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CF8D3F-2CF7-4F3D-879E-DF25E0E479DE}" v="32" dt="2025-06-24T19:51:13.6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3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bio Goncalves" userId="a2372f3a-08d8-40d0-ad26-198f79652bee" providerId="ADAL" clId="{BFCF8D3F-2CF7-4F3D-879E-DF25E0E479DE}"/>
    <pc:docChg chg="custSel addSld modSld sldOrd">
      <pc:chgData name="Fabio Goncalves" userId="a2372f3a-08d8-40d0-ad26-198f79652bee" providerId="ADAL" clId="{BFCF8D3F-2CF7-4F3D-879E-DF25E0E479DE}" dt="2025-06-24T19:53:05.587" v="657" actId="113"/>
      <pc:docMkLst>
        <pc:docMk/>
      </pc:docMkLst>
      <pc:sldChg chg="modAnim">
        <pc:chgData name="Fabio Goncalves" userId="a2372f3a-08d8-40d0-ad26-198f79652bee" providerId="ADAL" clId="{BFCF8D3F-2CF7-4F3D-879E-DF25E0E479DE}" dt="2025-06-24T19:11:01.657" v="3"/>
        <pc:sldMkLst>
          <pc:docMk/>
          <pc:sldMk cId="1885279174" sldId="259"/>
        </pc:sldMkLst>
      </pc:sldChg>
      <pc:sldChg chg="modAnim">
        <pc:chgData name="Fabio Goncalves" userId="a2372f3a-08d8-40d0-ad26-198f79652bee" providerId="ADAL" clId="{BFCF8D3F-2CF7-4F3D-879E-DF25E0E479DE}" dt="2025-06-24T19:11:29.410" v="5"/>
        <pc:sldMkLst>
          <pc:docMk/>
          <pc:sldMk cId="1161803084" sldId="260"/>
        </pc:sldMkLst>
      </pc:sldChg>
      <pc:sldChg chg="modSp mod">
        <pc:chgData name="Fabio Goncalves" userId="a2372f3a-08d8-40d0-ad26-198f79652bee" providerId="ADAL" clId="{BFCF8D3F-2CF7-4F3D-879E-DF25E0E479DE}" dt="2025-06-24T19:17:46.872" v="91" actId="20577"/>
        <pc:sldMkLst>
          <pc:docMk/>
          <pc:sldMk cId="1046377231" sldId="264"/>
        </pc:sldMkLst>
        <pc:spChg chg="mod">
          <ac:chgData name="Fabio Goncalves" userId="a2372f3a-08d8-40d0-ad26-198f79652bee" providerId="ADAL" clId="{BFCF8D3F-2CF7-4F3D-879E-DF25E0E479DE}" dt="2025-06-24T19:17:46.872" v="91" actId="20577"/>
          <ac:spMkLst>
            <pc:docMk/>
            <pc:sldMk cId="1046377231" sldId="264"/>
            <ac:spMk id="19" creationId="{EB4D6557-3157-72F6-5B68-E9C462A60C61}"/>
          </ac:spMkLst>
        </pc:spChg>
      </pc:sldChg>
      <pc:sldChg chg="modSp">
        <pc:chgData name="Fabio Goncalves" userId="a2372f3a-08d8-40d0-ad26-198f79652bee" providerId="ADAL" clId="{BFCF8D3F-2CF7-4F3D-879E-DF25E0E479DE}" dt="2025-06-24T19:13:23.244" v="27" actId="20577"/>
        <pc:sldMkLst>
          <pc:docMk/>
          <pc:sldMk cId="1317777466" sldId="265"/>
        </pc:sldMkLst>
        <pc:graphicFrameChg chg="mod">
          <ac:chgData name="Fabio Goncalves" userId="a2372f3a-08d8-40d0-ad26-198f79652bee" providerId="ADAL" clId="{BFCF8D3F-2CF7-4F3D-879E-DF25E0E479DE}" dt="2025-06-24T19:13:23.244" v="27" actId="20577"/>
          <ac:graphicFrameMkLst>
            <pc:docMk/>
            <pc:sldMk cId="1317777466" sldId="265"/>
            <ac:graphicFrameMk id="2" creationId="{519AF607-831E-CF1E-52EB-FAA00C9526AF}"/>
          </ac:graphicFrameMkLst>
        </pc:graphicFrameChg>
      </pc:sldChg>
      <pc:sldChg chg="addSp modSp mod">
        <pc:chgData name="Fabio Goncalves" userId="a2372f3a-08d8-40d0-ad26-198f79652bee" providerId="ADAL" clId="{BFCF8D3F-2CF7-4F3D-879E-DF25E0E479DE}" dt="2025-06-24T19:44:00.299" v="333" actId="1076"/>
        <pc:sldMkLst>
          <pc:docMk/>
          <pc:sldMk cId="1835757569" sldId="266"/>
        </pc:sldMkLst>
        <pc:spChg chg="mod">
          <ac:chgData name="Fabio Goncalves" userId="a2372f3a-08d8-40d0-ad26-198f79652bee" providerId="ADAL" clId="{BFCF8D3F-2CF7-4F3D-879E-DF25E0E479DE}" dt="2025-06-24T19:43:50.095" v="332" actId="20577"/>
          <ac:spMkLst>
            <pc:docMk/>
            <pc:sldMk cId="1835757569" sldId="266"/>
            <ac:spMk id="19" creationId="{40B5742E-2BB6-9858-54C2-9A5EE3D2AB07}"/>
          </ac:spMkLst>
        </pc:spChg>
        <pc:picChg chg="add mod">
          <ac:chgData name="Fabio Goncalves" userId="a2372f3a-08d8-40d0-ad26-198f79652bee" providerId="ADAL" clId="{BFCF8D3F-2CF7-4F3D-879E-DF25E0E479DE}" dt="2025-06-24T19:44:00.299" v="333" actId="1076"/>
          <ac:picMkLst>
            <pc:docMk/>
            <pc:sldMk cId="1835757569" sldId="266"/>
            <ac:picMk id="2" creationId="{2C60CA50-BF13-CFCE-7EB2-0CC806A6DFE2}"/>
          </ac:picMkLst>
        </pc:picChg>
        <pc:picChg chg="mod">
          <ac:chgData name="Fabio Goncalves" userId="a2372f3a-08d8-40d0-ad26-198f79652bee" providerId="ADAL" clId="{BFCF8D3F-2CF7-4F3D-879E-DF25E0E479DE}" dt="2025-06-24T19:42:40.582" v="310" actId="1076"/>
          <ac:picMkLst>
            <pc:docMk/>
            <pc:sldMk cId="1835757569" sldId="266"/>
            <ac:picMk id="20" creationId="{535D4321-26D4-563E-58EF-848E7C2B4649}"/>
          </ac:picMkLst>
        </pc:picChg>
      </pc:sldChg>
      <pc:sldChg chg="addSp delSp modSp mod ord">
        <pc:chgData name="Fabio Goncalves" userId="a2372f3a-08d8-40d0-ad26-198f79652bee" providerId="ADAL" clId="{BFCF8D3F-2CF7-4F3D-879E-DF25E0E479DE}" dt="2025-06-24T19:53:05.587" v="657" actId="113"/>
        <pc:sldMkLst>
          <pc:docMk/>
          <pc:sldMk cId="2480428117" sldId="267"/>
        </pc:sldMkLst>
        <pc:spChg chg="add mod">
          <ac:chgData name="Fabio Goncalves" userId="a2372f3a-08d8-40d0-ad26-198f79652bee" providerId="ADAL" clId="{BFCF8D3F-2CF7-4F3D-879E-DF25E0E479DE}" dt="2025-06-24T19:53:05.587" v="657" actId="113"/>
          <ac:spMkLst>
            <pc:docMk/>
            <pc:sldMk cId="2480428117" sldId="267"/>
            <ac:spMk id="2" creationId="{297A7415-A524-8F0A-E250-E67F6A78322A}"/>
          </ac:spMkLst>
        </pc:spChg>
        <pc:spChg chg="add mod">
          <ac:chgData name="Fabio Goncalves" userId="a2372f3a-08d8-40d0-ad26-198f79652bee" providerId="ADAL" clId="{BFCF8D3F-2CF7-4F3D-879E-DF25E0E479DE}" dt="2025-06-24T19:47:46.333" v="428" actId="14100"/>
          <ac:spMkLst>
            <pc:docMk/>
            <pc:sldMk cId="2480428117" sldId="267"/>
            <ac:spMk id="3" creationId="{DC8F931E-B7AD-04E1-7D27-800F2D7B6AC4}"/>
          </ac:spMkLst>
        </pc:spChg>
        <pc:spChg chg="add mod">
          <ac:chgData name="Fabio Goncalves" userId="a2372f3a-08d8-40d0-ad26-198f79652bee" providerId="ADAL" clId="{BFCF8D3F-2CF7-4F3D-879E-DF25E0E479DE}" dt="2025-06-24T19:52:52.048" v="655" actId="1076"/>
          <ac:spMkLst>
            <pc:docMk/>
            <pc:sldMk cId="2480428117" sldId="267"/>
            <ac:spMk id="4" creationId="{3A0762BB-EA85-F500-8781-D0708555ED84}"/>
          </ac:spMkLst>
        </pc:spChg>
        <pc:spChg chg="add mod">
          <ac:chgData name="Fabio Goncalves" userId="a2372f3a-08d8-40d0-ad26-198f79652bee" providerId="ADAL" clId="{BFCF8D3F-2CF7-4F3D-879E-DF25E0E479DE}" dt="2025-06-24T19:52:57.039" v="656" actId="1076"/>
          <ac:spMkLst>
            <pc:docMk/>
            <pc:sldMk cId="2480428117" sldId="267"/>
            <ac:spMk id="6" creationId="{00BC9EF9-C6F3-53D4-7648-5B065EE28478}"/>
          </ac:spMkLst>
        </pc:spChg>
        <pc:spChg chg="mod">
          <ac:chgData name="Fabio Goncalves" userId="a2372f3a-08d8-40d0-ad26-198f79652bee" providerId="ADAL" clId="{BFCF8D3F-2CF7-4F3D-879E-DF25E0E479DE}" dt="2025-06-24T19:45:05.635" v="356" actId="1076"/>
          <ac:spMkLst>
            <pc:docMk/>
            <pc:sldMk cId="2480428117" sldId="267"/>
            <ac:spMk id="19" creationId="{B4194219-F7E3-8D07-1CEF-7A4DBC4FFB45}"/>
          </ac:spMkLst>
        </pc:spChg>
        <pc:picChg chg="del">
          <ac:chgData name="Fabio Goncalves" userId="a2372f3a-08d8-40d0-ad26-198f79652bee" providerId="ADAL" clId="{BFCF8D3F-2CF7-4F3D-879E-DF25E0E479DE}" dt="2025-06-24T19:44:37.295" v="336" actId="478"/>
          <ac:picMkLst>
            <pc:docMk/>
            <pc:sldMk cId="2480428117" sldId="267"/>
            <ac:picMk id="20" creationId="{028649DA-99D3-3210-A996-07F284750176}"/>
          </ac:picMkLst>
        </pc:picChg>
        <pc:cxnChg chg="add mod">
          <ac:chgData name="Fabio Goncalves" userId="a2372f3a-08d8-40d0-ad26-198f79652bee" providerId="ADAL" clId="{BFCF8D3F-2CF7-4F3D-879E-DF25E0E479DE}" dt="2025-06-24T19:45:59.921" v="358" actId="1076"/>
          <ac:cxnSpMkLst>
            <pc:docMk/>
            <pc:sldMk cId="2480428117" sldId="267"/>
            <ac:cxnSpMk id="5" creationId="{BC74CC19-B706-D0AA-75F4-CA6AF6243001}"/>
          </ac:cxnSpMkLst>
        </pc:cxnChg>
      </pc:sldChg>
      <pc:sldChg chg="modSp mod">
        <pc:chgData name="Fabio Goncalves" userId="a2372f3a-08d8-40d0-ad26-198f79652bee" providerId="ADAL" clId="{BFCF8D3F-2CF7-4F3D-879E-DF25E0E479DE}" dt="2025-06-24T19:17:16.801" v="86" actId="20577"/>
        <pc:sldMkLst>
          <pc:docMk/>
          <pc:sldMk cId="2622141365" sldId="268"/>
        </pc:sldMkLst>
        <pc:spChg chg="mod">
          <ac:chgData name="Fabio Goncalves" userId="a2372f3a-08d8-40d0-ad26-198f79652bee" providerId="ADAL" clId="{BFCF8D3F-2CF7-4F3D-879E-DF25E0E479DE}" dt="2025-06-24T19:17:16.801" v="86" actId="20577"/>
          <ac:spMkLst>
            <pc:docMk/>
            <pc:sldMk cId="2622141365" sldId="268"/>
            <ac:spMk id="19" creationId="{9AA00460-B930-7862-0C33-AC7580D23277}"/>
          </ac:spMkLst>
        </pc:spChg>
      </pc:sldChg>
      <pc:sldChg chg="modSp mod">
        <pc:chgData name="Fabio Goncalves" userId="a2372f3a-08d8-40d0-ad26-198f79652bee" providerId="ADAL" clId="{BFCF8D3F-2CF7-4F3D-879E-DF25E0E479DE}" dt="2025-06-24T19:16:57.787" v="84" actId="20577"/>
        <pc:sldMkLst>
          <pc:docMk/>
          <pc:sldMk cId="2601386687" sldId="269"/>
        </pc:sldMkLst>
        <pc:spChg chg="mod">
          <ac:chgData name="Fabio Goncalves" userId="a2372f3a-08d8-40d0-ad26-198f79652bee" providerId="ADAL" clId="{BFCF8D3F-2CF7-4F3D-879E-DF25E0E479DE}" dt="2025-06-24T19:16:57.787" v="84" actId="20577"/>
          <ac:spMkLst>
            <pc:docMk/>
            <pc:sldMk cId="2601386687" sldId="269"/>
            <ac:spMk id="19" creationId="{2A48F0EF-7486-1A2F-7E4D-6E2BE6414606}"/>
          </ac:spMkLst>
        </pc:spChg>
      </pc:sldChg>
      <pc:sldChg chg="modSp mod">
        <pc:chgData name="Fabio Goncalves" userId="a2372f3a-08d8-40d0-ad26-198f79652bee" providerId="ADAL" clId="{BFCF8D3F-2CF7-4F3D-879E-DF25E0E479DE}" dt="2025-06-24T19:16:27.738" v="76" actId="20577"/>
        <pc:sldMkLst>
          <pc:docMk/>
          <pc:sldMk cId="3762976545" sldId="270"/>
        </pc:sldMkLst>
        <pc:spChg chg="mod">
          <ac:chgData name="Fabio Goncalves" userId="a2372f3a-08d8-40d0-ad26-198f79652bee" providerId="ADAL" clId="{BFCF8D3F-2CF7-4F3D-879E-DF25E0E479DE}" dt="2025-06-24T19:16:27.738" v="76" actId="20577"/>
          <ac:spMkLst>
            <pc:docMk/>
            <pc:sldMk cId="3762976545" sldId="270"/>
            <ac:spMk id="19" creationId="{CECE077B-3880-9377-53D8-45526AE966ED}"/>
          </ac:spMkLst>
        </pc:spChg>
      </pc:sldChg>
      <pc:sldChg chg="modSp mod">
        <pc:chgData name="Fabio Goncalves" userId="a2372f3a-08d8-40d0-ad26-198f79652bee" providerId="ADAL" clId="{BFCF8D3F-2CF7-4F3D-879E-DF25E0E479DE}" dt="2025-06-24T19:16:14.452" v="70" actId="20577"/>
        <pc:sldMkLst>
          <pc:docMk/>
          <pc:sldMk cId="3322059758" sldId="271"/>
        </pc:sldMkLst>
        <pc:spChg chg="mod">
          <ac:chgData name="Fabio Goncalves" userId="a2372f3a-08d8-40d0-ad26-198f79652bee" providerId="ADAL" clId="{BFCF8D3F-2CF7-4F3D-879E-DF25E0E479DE}" dt="2025-06-24T19:16:14.452" v="70" actId="20577"/>
          <ac:spMkLst>
            <pc:docMk/>
            <pc:sldMk cId="3322059758" sldId="271"/>
            <ac:spMk id="19" creationId="{CC616556-D61C-33EC-45E7-3F7EF38C65B7}"/>
          </ac:spMkLst>
        </pc:spChg>
      </pc:sldChg>
      <pc:sldChg chg="modSp mod">
        <pc:chgData name="Fabio Goncalves" userId="a2372f3a-08d8-40d0-ad26-198f79652bee" providerId="ADAL" clId="{BFCF8D3F-2CF7-4F3D-879E-DF25E0E479DE}" dt="2025-06-24T19:31:19.648" v="165" actId="1076"/>
        <pc:sldMkLst>
          <pc:docMk/>
          <pc:sldMk cId="165477951" sldId="272"/>
        </pc:sldMkLst>
        <pc:spChg chg="mod">
          <ac:chgData name="Fabio Goncalves" userId="a2372f3a-08d8-40d0-ad26-198f79652bee" providerId="ADAL" clId="{BFCF8D3F-2CF7-4F3D-879E-DF25E0E479DE}" dt="2025-06-24T19:29:57.991" v="161" actId="1076"/>
          <ac:spMkLst>
            <pc:docMk/>
            <pc:sldMk cId="165477951" sldId="272"/>
            <ac:spMk id="4" creationId="{7CAEC286-DBA0-03BD-1538-220C7D02AF92}"/>
          </ac:spMkLst>
        </pc:spChg>
        <pc:spChg chg="mod">
          <ac:chgData name="Fabio Goncalves" userId="a2372f3a-08d8-40d0-ad26-198f79652bee" providerId="ADAL" clId="{BFCF8D3F-2CF7-4F3D-879E-DF25E0E479DE}" dt="2025-06-24T19:29:41.810" v="160" actId="1076"/>
          <ac:spMkLst>
            <pc:docMk/>
            <pc:sldMk cId="165477951" sldId="272"/>
            <ac:spMk id="6" creationId="{42C5A1AB-7A39-9FBC-3836-EFB497BB4D2D}"/>
          </ac:spMkLst>
        </pc:spChg>
        <pc:spChg chg="mod">
          <ac:chgData name="Fabio Goncalves" userId="a2372f3a-08d8-40d0-ad26-198f79652bee" providerId="ADAL" clId="{BFCF8D3F-2CF7-4F3D-879E-DF25E0E479DE}" dt="2025-06-24T19:30:19.338" v="162" actId="1076"/>
          <ac:spMkLst>
            <pc:docMk/>
            <pc:sldMk cId="165477951" sldId="272"/>
            <ac:spMk id="9" creationId="{4FDF5538-47D1-D804-CF8B-DAB2164D2B1C}"/>
          </ac:spMkLst>
        </pc:spChg>
        <pc:spChg chg="mod">
          <ac:chgData name="Fabio Goncalves" userId="a2372f3a-08d8-40d0-ad26-198f79652bee" providerId="ADAL" clId="{BFCF8D3F-2CF7-4F3D-879E-DF25E0E479DE}" dt="2025-06-24T19:30:40.064" v="163" actId="1076"/>
          <ac:spMkLst>
            <pc:docMk/>
            <pc:sldMk cId="165477951" sldId="272"/>
            <ac:spMk id="10" creationId="{7A84F735-DEAF-F7B3-7B5C-DCE84175E2E5}"/>
          </ac:spMkLst>
        </pc:spChg>
        <pc:spChg chg="mod">
          <ac:chgData name="Fabio Goncalves" userId="a2372f3a-08d8-40d0-ad26-198f79652bee" providerId="ADAL" clId="{BFCF8D3F-2CF7-4F3D-879E-DF25E0E479DE}" dt="2025-06-24T19:30:57.555" v="164" actId="1076"/>
          <ac:spMkLst>
            <pc:docMk/>
            <pc:sldMk cId="165477951" sldId="272"/>
            <ac:spMk id="11" creationId="{E7EDD78D-90CA-5FE9-E338-ACCD91D34319}"/>
          </ac:spMkLst>
        </pc:spChg>
        <pc:spChg chg="mod">
          <ac:chgData name="Fabio Goncalves" userId="a2372f3a-08d8-40d0-ad26-198f79652bee" providerId="ADAL" clId="{BFCF8D3F-2CF7-4F3D-879E-DF25E0E479DE}" dt="2025-06-24T19:31:19.648" v="165" actId="1076"/>
          <ac:spMkLst>
            <pc:docMk/>
            <pc:sldMk cId="165477951" sldId="272"/>
            <ac:spMk id="12" creationId="{A4C3E4F3-F832-5EAF-2D81-F283AC3327FB}"/>
          </ac:spMkLst>
        </pc:spChg>
        <pc:spChg chg="mod">
          <ac:chgData name="Fabio Goncalves" userId="a2372f3a-08d8-40d0-ad26-198f79652bee" providerId="ADAL" clId="{BFCF8D3F-2CF7-4F3D-879E-DF25E0E479DE}" dt="2025-06-24T19:14:57.126" v="68" actId="20577"/>
          <ac:spMkLst>
            <pc:docMk/>
            <pc:sldMk cId="165477951" sldId="272"/>
            <ac:spMk id="19" creationId="{BC70F47B-FC12-CBF6-34C3-14A76A488A3A}"/>
          </ac:spMkLst>
        </pc:spChg>
      </pc:sldChg>
      <pc:sldChg chg="modSp mod">
        <pc:chgData name="Fabio Goncalves" userId="a2372f3a-08d8-40d0-ad26-198f79652bee" providerId="ADAL" clId="{BFCF8D3F-2CF7-4F3D-879E-DF25E0E479DE}" dt="2025-06-24T19:23:10.920" v="108" actId="1076"/>
        <pc:sldMkLst>
          <pc:docMk/>
          <pc:sldMk cId="2881109873" sldId="273"/>
        </pc:sldMkLst>
        <pc:spChg chg="mod">
          <ac:chgData name="Fabio Goncalves" userId="a2372f3a-08d8-40d0-ad26-198f79652bee" providerId="ADAL" clId="{BFCF8D3F-2CF7-4F3D-879E-DF25E0E479DE}" dt="2025-06-24T19:21:37.297" v="103" actId="1076"/>
          <ac:spMkLst>
            <pc:docMk/>
            <pc:sldMk cId="2881109873" sldId="273"/>
            <ac:spMk id="3" creationId="{2D856526-FEEF-7F85-5920-F4E35436E7FF}"/>
          </ac:spMkLst>
        </pc:spChg>
        <pc:spChg chg="mod">
          <ac:chgData name="Fabio Goncalves" userId="a2372f3a-08d8-40d0-ad26-198f79652bee" providerId="ADAL" clId="{BFCF8D3F-2CF7-4F3D-879E-DF25E0E479DE}" dt="2025-06-24T19:21:37.297" v="103" actId="1076"/>
          <ac:spMkLst>
            <pc:docMk/>
            <pc:sldMk cId="2881109873" sldId="273"/>
            <ac:spMk id="4" creationId="{563ABD14-44D0-4D85-2119-17C1A3177064}"/>
          </ac:spMkLst>
        </pc:spChg>
        <pc:spChg chg="mod">
          <ac:chgData name="Fabio Goncalves" userId="a2372f3a-08d8-40d0-ad26-198f79652bee" providerId="ADAL" clId="{BFCF8D3F-2CF7-4F3D-879E-DF25E0E479DE}" dt="2025-06-24T19:21:57.828" v="104" actId="1076"/>
          <ac:spMkLst>
            <pc:docMk/>
            <pc:sldMk cId="2881109873" sldId="273"/>
            <ac:spMk id="6" creationId="{C082A3F8-AB2A-CF31-647D-D13D1E701935}"/>
          </ac:spMkLst>
        </pc:spChg>
        <pc:spChg chg="mod">
          <ac:chgData name="Fabio Goncalves" userId="a2372f3a-08d8-40d0-ad26-198f79652bee" providerId="ADAL" clId="{BFCF8D3F-2CF7-4F3D-879E-DF25E0E479DE}" dt="2025-06-24T19:21:57.828" v="104" actId="1076"/>
          <ac:spMkLst>
            <pc:docMk/>
            <pc:sldMk cId="2881109873" sldId="273"/>
            <ac:spMk id="8" creationId="{A4D26AFE-008E-F431-3B94-16BC1F48846B}"/>
          </ac:spMkLst>
        </pc:spChg>
        <pc:spChg chg="mod">
          <ac:chgData name="Fabio Goncalves" userId="a2372f3a-08d8-40d0-ad26-198f79652bee" providerId="ADAL" clId="{BFCF8D3F-2CF7-4F3D-879E-DF25E0E479DE}" dt="2025-06-24T19:22:24.911" v="105" actId="1076"/>
          <ac:spMkLst>
            <pc:docMk/>
            <pc:sldMk cId="2881109873" sldId="273"/>
            <ac:spMk id="9" creationId="{41CF4F2C-F5E3-7F84-E434-471FDF3BEE8E}"/>
          </ac:spMkLst>
        </pc:spChg>
        <pc:spChg chg="mod">
          <ac:chgData name="Fabio Goncalves" userId="a2372f3a-08d8-40d0-ad26-198f79652bee" providerId="ADAL" clId="{BFCF8D3F-2CF7-4F3D-879E-DF25E0E479DE}" dt="2025-06-24T19:22:33.860" v="106" actId="1076"/>
          <ac:spMkLst>
            <pc:docMk/>
            <pc:sldMk cId="2881109873" sldId="273"/>
            <ac:spMk id="10" creationId="{357241FE-2C40-EC5F-70ED-728504674C80}"/>
          </ac:spMkLst>
        </pc:spChg>
        <pc:spChg chg="mod">
          <ac:chgData name="Fabio Goncalves" userId="a2372f3a-08d8-40d0-ad26-198f79652bee" providerId="ADAL" clId="{BFCF8D3F-2CF7-4F3D-879E-DF25E0E479DE}" dt="2025-06-24T19:23:00.757" v="107" actId="1076"/>
          <ac:spMkLst>
            <pc:docMk/>
            <pc:sldMk cId="2881109873" sldId="273"/>
            <ac:spMk id="11" creationId="{5973F5D9-1B2C-ABAE-CD80-027EC017AA8F}"/>
          </ac:spMkLst>
        </pc:spChg>
        <pc:spChg chg="mod">
          <ac:chgData name="Fabio Goncalves" userId="a2372f3a-08d8-40d0-ad26-198f79652bee" providerId="ADAL" clId="{BFCF8D3F-2CF7-4F3D-879E-DF25E0E479DE}" dt="2025-06-24T19:23:00.757" v="107" actId="1076"/>
          <ac:spMkLst>
            <pc:docMk/>
            <pc:sldMk cId="2881109873" sldId="273"/>
            <ac:spMk id="12" creationId="{2EFAA939-36D4-D432-0F04-7C7B00F872BF}"/>
          </ac:spMkLst>
        </pc:spChg>
        <pc:spChg chg="mod">
          <ac:chgData name="Fabio Goncalves" userId="a2372f3a-08d8-40d0-ad26-198f79652bee" providerId="ADAL" clId="{BFCF8D3F-2CF7-4F3D-879E-DF25E0E479DE}" dt="2025-06-24T19:23:10.920" v="108" actId="1076"/>
          <ac:spMkLst>
            <pc:docMk/>
            <pc:sldMk cId="2881109873" sldId="273"/>
            <ac:spMk id="13" creationId="{A8232870-0F93-40EE-5375-490E8FD5800B}"/>
          </ac:spMkLst>
        </pc:spChg>
        <pc:spChg chg="mod">
          <ac:chgData name="Fabio Goncalves" userId="a2372f3a-08d8-40d0-ad26-198f79652bee" providerId="ADAL" clId="{BFCF8D3F-2CF7-4F3D-879E-DF25E0E479DE}" dt="2025-06-24T19:23:10.920" v="108" actId="1076"/>
          <ac:spMkLst>
            <pc:docMk/>
            <pc:sldMk cId="2881109873" sldId="273"/>
            <ac:spMk id="14" creationId="{BB3FA0A2-AF88-3F6E-F3BF-7CE85A5116AF}"/>
          </ac:spMkLst>
        </pc:spChg>
      </pc:sldChg>
      <pc:sldChg chg="modSp add mod ord">
        <pc:chgData name="Fabio Goncalves" userId="a2372f3a-08d8-40d0-ad26-198f79652bee" providerId="ADAL" clId="{BFCF8D3F-2CF7-4F3D-879E-DF25E0E479DE}" dt="2025-06-24T19:40:26.374" v="271" actId="1076"/>
        <pc:sldMkLst>
          <pc:docMk/>
          <pc:sldMk cId="77732003" sldId="274"/>
        </pc:sldMkLst>
        <pc:spChg chg="mod">
          <ac:chgData name="Fabio Goncalves" userId="a2372f3a-08d8-40d0-ad26-198f79652bee" providerId="ADAL" clId="{BFCF8D3F-2CF7-4F3D-879E-DF25E0E479DE}" dt="2025-06-24T19:40:07.686" v="270" actId="1076"/>
          <ac:spMkLst>
            <pc:docMk/>
            <pc:sldMk cId="77732003" sldId="274"/>
            <ac:spMk id="5" creationId="{3871C6DE-F0EA-3897-12F9-E60201E68E29}"/>
          </ac:spMkLst>
        </pc:spChg>
        <pc:spChg chg="mod">
          <ac:chgData name="Fabio Goncalves" userId="a2372f3a-08d8-40d0-ad26-198f79652bee" providerId="ADAL" clId="{BFCF8D3F-2CF7-4F3D-879E-DF25E0E479DE}" dt="2025-06-24T19:28:13.838" v="158" actId="20577"/>
          <ac:spMkLst>
            <pc:docMk/>
            <pc:sldMk cId="77732003" sldId="274"/>
            <ac:spMk id="19" creationId="{B73BE510-B80C-F423-9F92-B02A28667441}"/>
          </ac:spMkLst>
        </pc:spChg>
        <pc:graphicFrameChg chg="mod modGraphic">
          <ac:chgData name="Fabio Goncalves" userId="a2372f3a-08d8-40d0-ad26-198f79652bee" providerId="ADAL" clId="{BFCF8D3F-2CF7-4F3D-879E-DF25E0E479DE}" dt="2025-06-24T19:40:26.374" v="271" actId="1076"/>
          <ac:graphicFrameMkLst>
            <pc:docMk/>
            <pc:sldMk cId="77732003" sldId="274"/>
            <ac:graphicFrameMk id="2" creationId="{1B0C36DB-E627-3C74-12E2-790FB2CCD27D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Pasta2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Meta Selic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7030A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30"/>
            <c:marker>
              <c:symbol val="circle"/>
              <c:size val="5"/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CBA6-454A-9CD2-93F3931B25AC}"/>
              </c:ext>
            </c:extLst>
          </c:dPt>
          <c:dPt>
            <c:idx val="60"/>
            <c:marker>
              <c:symbol val="circle"/>
              <c:size val="5"/>
              <c:spPr>
                <a:solidFill>
                  <a:srgbClr val="C00000">
                    <a:alpha val="93000"/>
                  </a:srgbClr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CBA6-454A-9CD2-93F3931B25AC}"/>
              </c:ext>
            </c:extLst>
          </c:dPt>
          <c:dPt>
            <c:idx val="80"/>
            <c:marker>
              <c:symbol val="circle"/>
              <c:size val="5"/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CBA6-454A-9CD2-93F3931B25AC}"/>
              </c:ext>
            </c:extLst>
          </c:dPt>
          <c:dPt>
            <c:idx val="121"/>
            <c:marker>
              <c:symbol val="circle"/>
              <c:size val="5"/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CBA6-454A-9CD2-93F3931B25AC}"/>
              </c:ext>
            </c:extLst>
          </c:dPt>
          <c:dPt>
            <c:idx val="142"/>
            <c:marker>
              <c:symbol val="circle"/>
              <c:size val="5"/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CBA6-454A-9CD2-93F3931B25AC}"/>
              </c:ext>
            </c:extLst>
          </c:dPt>
          <c:dPt>
            <c:idx val="175"/>
            <c:marker>
              <c:symbol val="circle"/>
              <c:size val="5"/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CBA6-454A-9CD2-93F3931B25AC}"/>
              </c:ext>
            </c:extLst>
          </c:dPt>
          <c:cat>
            <c:numRef>
              <c:f>Planilha1!$A$2:$A$193</c:f>
              <c:numCache>
                <c:formatCode>m/d/yyyy</c:formatCode>
                <c:ptCount val="192"/>
                <c:pt idx="0">
                  <c:v>45826</c:v>
                </c:pt>
                <c:pt idx="1">
                  <c:v>45784</c:v>
                </c:pt>
                <c:pt idx="2">
                  <c:v>45735</c:v>
                </c:pt>
                <c:pt idx="3">
                  <c:v>45686</c:v>
                </c:pt>
                <c:pt idx="4">
                  <c:v>45637</c:v>
                </c:pt>
                <c:pt idx="5">
                  <c:v>45602</c:v>
                </c:pt>
                <c:pt idx="6">
                  <c:v>45553</c:v>
                </c:pt>
                <c:pt idx="7">
                  <c:v>45504</c:v>
                </c:pt>
                <c:pt idx="8">
                  <c:v>45462</c:v>
                </c:pt>
                <c:pt idx="9">
                  <c:v>45420</c:v>
                </c:pt>
                <c:pt idx="10">
                  <c:v>45371</c:v>
                </c:pt>
                <c:pt idx="11">
                  <c:v>45322</c:v>
                </c:pt>
                <c:pt idx="12">
                  <c:v>45273</c:v>
                </c:pt>
                <c:pt idx="13">
                  <c:v>45231</c:v>
                </c:pt>
                <c:pt idx="14">
                  <c:v>45189</c:v>
                </c:pt>
                <c:pt idx="15">
                  <c:v>45140</c:v>
                </c:pt>
                <c:pt idx="16">
                  <c:v>45098</c:v>
                </c:pt>
                <c:pt idx="17">
                  <c:v>45049</c:v>
                </c:pt>
                <c:pt idx="18">
                  <c:v>45007</c:v>
                </c:pt>
                <c:pt idx="19">
                  <c:v>44958</c:v>
                </c:pt>
                <c:pt idx="20">
                  <c:v>44902</c:v>
                </c:pt>
                <c:pt idx="21">
                  <c:v>44860</c:v>
                </c:pt>
                <c:pt idx="22">
                  <c:v>44825</c:v>
                </c:pt>
                <c:pt idx="23">
                  <c:v>44776</c:v>
                </c:pt>
                <c:pt idx="24">
                  <c:v>44727</c:v>
                </c:pt>
                <c:pt idx="25">
                  <c:v>44685</c:v>
                </c:pt>
                <c:pt idx="26">
                  <c:v>44636</c:v>
                </c:pt>
                <c:pt idx="27">
                  <c:v>44594</c:v>
                </c:pt>
                <c:pt idx="28">
                  <c:v>44538</c:v>
                </c:pt>
                <c:pt idx="29">
                  <c:v>44496</c:v>
                </c:pt>
                <c:pt idx="30">
                  <c:v>44461</c:v>
                </c:pt>
                <c:pt idx="31">
                  <c:v>44412</c:v>
                </c:pt>
                <c:pt idx="32">
                  <c:v>44363</c:v>
                </c:pt>
                <c:pt idx="33">
                  <c:v>44321</c:v>
                </c:pt>
                <c:pt idx="34">
                  <c:v>44272</c:v>
                </c:pt>
                <c:pt idx="35">
                  <c:v>44216</c:v>
                </c:pt>
                <c:pt idx="36">
                  <c:v>44174</c:v>
                </c:pt>
                <c:pt idx="37">
                  <c:v>44132</c:v>
                </c:pt>
                <c:pt idx="38">
                  <c:v>44090</c:v>
                </c:pt>
                <c:pt idx="39">
                  <c:v>44048</c:v>
                </c:pt>
                <c:pt idx="40">
                  <c:v>43999</c:v>
                </c:pt>
                <c:pt idx="41">
                  <c:v>43957</c:v>
                </c:pt>
                <c:pt idx="42">
                  <c:v>43908</c:v>
                </c:pt>
                <c:pt idx="43">
                  <c:v>43866</c:v>
                </c:pt>
                <c:pt idx="44">
                  <c:v>43810</c:v>
                </c:pt>
                <c:pt idx="45">
                  <c:v>43768</c:v>
                </c:pt>
                <c:pt idx="46">
                  <c:v>43726</c:v>
                </c:pt>
                <c:pt idx="47">
                  <c:v>43677</c:v>
                </c:pt>
                <c:pt idx="48">
                  <c:v>43635</c:v>
                </c:pt>
                <c:pt idx="49">
                  <c:v>43593</c:v>
                </c:pt>
                <c:pt idx="50">
                  <c:v>43544</c:v>
                </c:pt>
                <c:pt idx="51">
                  <c:v>43502</c:v>
                </c:pt>
                <c:pt idx="52">
                  <c:v>43446</c:v>
                </c:pt>
                <c:pt idx="53">
                  <c:v>43404</c:v>
                </c:pt>
                <c:pt idx="54">
                  <c:v>43362</c:v>
                </c:pt>
                <c:pt idx="55">
                  <c:v>43313</c:v>
                </c:pt>
                <c:pt idx="56">
                  <c:v>43271</c:v>
                </c:pt>
                <c:pt idx="57">
                  <c:v>43236</c:v>
                </c:pt>
                <c:pt idx="58">
                  <c:v>43180</c:v>
                </c:pt>
                <c:pt idx="59">
                  <c:v>43138</c:v>
                </c:pt>
                <c:pt idx="60">
                  <c:v>43075</c:v>
                </c:pt>
                <c:pt idx="61">
                  <c:v>43033</c:v>
                </c:pt>
                <c:pt idx="62">
                  <c:v>42984</c:v>
                </c:pt>
                <c:pt idx="63">
                  <c:v>42942</c:v>
                </c:pt>
                <c:pt idx="64">
                  <c:v>42886</c:v>
                </c:pt>
                <c:pt idx="65">
                  <c:v>42837</c:v>
                </c:pt>
                <c:pt idx="66">
                  <c:v>42788</c:v>
                </c:pt>
                <c:pt idx="67">
                  <c:v>42746</c:v>
                </c:pt>
                <c:pt idx="68">
                  <c:v>42704</c:v>
                </c:pt>
                <c:pt idx="69">
                  <c:v>42662</c:v>
                </c:pt>
                <c:pt idx="70">
                  <c:v>42613</c:v>
                </c:pt>
                <c:pt idx="71">
                  <c:v>42571</c:v>
                </c:pt>
                <c:pt idx="72">
                  <c:v>42529</c:v>
                </c:pt>
                <c:pt idx="73">
                  <c:v>42487</c:v>
                </c:pt>
                <c:pt idx="74">
                  <c:v>42431</c:v>
                </c:pt>
                <c:pt idx="75">
                  <c:v>42389</c:v>
                </c:pt>
                <c:pt idx="76">
                  <c:v>42333</c:v>
                </c:pt>
                <c:pt idx="77">
                  <c:v>42298</c:v>
                </c:pt>
                <c:pt idx="78">
                  <c:v>42249</c:v>
                </c:pt>
                <c:pt idx="79">
                  <c:v>42214</c:v>
                </c:pt>
                <c:pt idx="80">
                  <c:v>42158</c:v>
                </c:pt>
                <c:pt idx="81">
                  <c:v>42123</c:v>
                </c:pt>
                <c:pt idx="82">
                  <c:v>42067</c:v>
                </c:pt>
                <c:pt idx="83">
                  <c:v>42025</c:v>
                </c:pt>
                <c:pt idx="84">
                  <c:v>41976</c:v>
                </c:pt>
                <c:pt idx="85">
                  <c:v>41941</c:v>
                </c:pt>
                <c:pt idx="86">
                  <c:v>41885</c:v>
                </c:pt>
                <c:pt idx="87">
                  <c:v>41836</c:v>
                </c:pt>
                <c:pt idx="88">
                  <c:v>41787</c:v>
                </c:pt>
                <c:pt idx="89">
                  <c:v>41731</c:v>
                </c:pt>
                <c:pt idx="90">
                  <c:v>41696</c:v>
                </c:pt>
                <c:pt idx="91">
                  <c:v>41654</c:v>
                </c:pt>
                <c:pt idx="92">
                  <c:v>41605</c:v>
                </c:pt>
                <c:pt idx="93">
                  <c:v>41556</c:v>
                </c:pt>
                <c:pt idx="94">
                  <c:v>41514</c:v>
                </c:pt>
                <c:pt idx="95">
                  <c:v>41465</c:v>
                </c:pt>
                <c:pt idx="96">
                  <c:v>41423</c:v>
                </c:pt>
                <c:pt idx="97">
                  <c:v>41381</c:v>
                </c:pt>
                <c:pt idx="98">
                  <c:v>41339</c:v>
                </c:pt>
                <c:pt idx="99">
                  <c:v>41290</c:v>
                </c:pt>
                <c:pt idx="100">
                  <c:v>41241</c:v>
                </c:pt>
                <c:pt idx="101">
                  <c:v>41192</c:v>
                </c:pt>
                <c:pt idx="102">
                  <c:v>41150</c:v>
                </c:pt>
                <c:pt idx="103">
                  <c:v>41101</c:v>
                </c:pt>
                <c:pt idx="104">
                  <c:v>41059</c:v>
                </c:pt>
                <c:pt idx="105">
                  <c:v>41017</c:v>
                </c:pt>
                <c:pt idx="106">
                  <c:v>40975</c:v>
                </c:pt>
                <c:pt idx="107">
                  <c:v>40926</c:v>
                </c:pt>
                <c:pt idx="108">
                  <c:v>40877</c:v>
                </c:pt>
                <c:pt idx="109">
                  <c:v>40835</c:v>
                </c:pt>
                <c:pt idx="110">
                  <c:v>40786</c:v>
                </c:pt>
                <c:pt idx="111">
                  <c:v>40744</c:v>
                </c:pt>
                <c:pt idx="112">
                  <c:v>40702</c:v>
                </c:pt>
                <c:pt idx="113">
                  <c:v>40653</c:v>
                </c:pt>
                <c:pt idx="114">
                  <c:v>40604</c:v>
                </c:pt>
                <c:pt idx="115">
                  <c:v>40562</c:v>
                </c:pt>
                <c:pt idx="116">
                  <c:v>40520</c:v>
                </c:pt>
                <c:pt idx="117">
                  <c:v>40471</c:v>
                </c:pt>
                <c:pt idx="118">
                  <c:v>40422</c:v>
                </c:pt>
                <c:pt idx="119">
                  <c:v>40380</c:v>
                </c:pt>
                <c:pt idx="120">
                  <c:v>40338</c:v>
                </c:pt>
                <c:pt idx="121">
                  <c:v>40296</c:v>
                </c:pt>
                <c:pt idx="122">
                  <c:v>40254</c:v>
                </c:pt>
                <c:pt idx="123">
                  <c:v>40205</c:v>
                </c:pt>
                <c:pt idx="124">
                  <c:v>40156</c:v>
                </c:pt>
                <c:pt idx="125">
                  <c:v>40107</c:v>
                </c:pt>
                <c:pt idx="126">
                  <c:v>40058</c:v>
                </c:pt>
                <c:pt idx="127">
                  <c:v>40016</c:v>
                </c:pt>
                <c:pt idx="128">
                  <c:v>39974</c:v>
                </c:pt>
                <c:pt idx="129">
                  <c:v>39932</c:v>
                </c:pt>
                <c:pt idx="130">
                  <c:v>39883</c:v>
                </c:pt>
                <c:pt idx="131">
                  <c:v>39834</c:v>
                </c:pt>
                <c:pt idx="132">
                  <c:v>39792</c:v>
                </c:pt>
                <c:pt idx="133">
                  <c:v>39750</c:v>
                </c:pt>
                <c:pt idx="134">
                  <c:v>39701</c:v>
                </c:pt>
                <c:pt idx="135">
                  <c:v>39652</c:v>
                </c:pt>
                <c:pt idx="136">
                  <c:v>39603</c:v>
                </c:pt>
                <c:pt idx="137">
                  <c:v>39554</c:v>
                </c:pt>
                <c:pt idx="138">
                  <c:v>39512</c:v>
                </c:pt>
                <c:pt idx="139">
                  <c:v>39470</c:v>
                </c:pt>
                <c:pt idx="140">
                  <c:v>39421</c:v>
                </c:pt>
                <c:pt idx="141">
                  <c:v>39372</c:v>
                </c:pt>
                <c:pt idx="142">
                  <c:v>39330</c:v>
                </c:pt>
                <c:pt idx="143">
                  <c:v>39281</c:v>
                </c:pt>
                <c:pt idx="144">
                  <c:v>39239</c:v>
                </c:pt>
                <c:pt idx="145">
                  <c:v>39190</c:v>
                </c:pt>
                <c:pt idx="146">
                  <c:v>39148</c:v>
                </c:pt>
                <c:pt idx="147">
                  <c:v>39106</c:v>
                </c:pt>
                <c:pt idx="148">
                  <c:v>39050</c:v>
                </c:pt>
                <c:pt idx="149">
                  <c:v>39007</c:v>
                </c:pt>
                <c:pt idx="150">
                  <c:v>38959</c:v>
                </c:pt>
                <c:pt idx="151">
                  <c:v>38917</c:v>
                </c:pt>
                <c:pt idx="152">
                  <c:v>38868</c:v>
                </c:pt>
                <c:pt idx="153">
                  <c:v>38826</c:v>
                </c:pt>
                <c:pt idx="154">
                  <c:v>38784</c:v>
                </c:pt>
                <c:pt idx="155">
                  <c:v>38735</c:v>
                </c:pt>
                <c:pt idx="156">
                  <c:v>38700</c:v>
                </c:pt>
                <c:pt idx="157">
                  <c:v>38679</c:v>
                </c:pt>
                <c:pt idx="158">
                  <c:v>38644</c:v>
                </c:pt>
                <c:pt idx="159">
                  <c:v>38609</c:v>
                </c:pt>
                <c:pt idx="160">
                  <c:v>38581</c:v>
                </c:pt>
                <c:pt idx="161">
                  <c:v>38553</c:v>
                </c:pt>
                <c:pt idx="162">
                  <c:v>38518</c:v>
                </c:pt>
                <c:pt idx="163">
                  <c:v>38490</c:v>
                </c:pt>
                <c:pt idx="164">
                  <c:v>38462</c:v>
                </c:pt>
                <c:pt idx="165">
                  <c:v>38427</c:v>
                </c:pt>
                <c:pt idx="166">
                  <c:v>38399</c:v>
                </c:pt>
                <c:pt idx="167">
                  <c:v>38371</c:v>
                </c:pt>
                <c:pt idx="168">
                  <c:v>38336</c:v>
                </c:pt>
                <c:pt idx="169">
                  <c:v>38308</c:v>
                </c:pt>
                <c:pt idx="170">
                  <c:v>38279</c:v>
                </c:pt>
                <c:pt idx="171">
                  <c:v>38245</c:v>
                </c:pt>
                <c:pt idx="172">
                  <c:v>38217</c:v>
                </c:pt>
                <c:pt idx="173">
                  <c:v>38189</c:v>
                </c:pt>
                <c:pt idx="174">
                  <c:v>38154</c:v>
                </c:pt>
                <c:pt idx="175">
                  <c:v>38126</c:v>
                </c:pt>
                <c:pt idx="176">
                  <c:v>38091</c:v>
                </c:pt>
                <c:pt idx="177">
                  <c:v>38063</c:v>
                </c:pt>
                <c:pt idx="178">
                  <c:v>38035</c:v>
                </c:pt>
                <c:pt idx="179">
                  <c:v>38007</c:v>
                </c:pt>
                <c:pt idx="180">
                  <c:v>37972</c:v>
                </c:pt>
                <c:pt idx="181">
                  <c:v>37944</c:v>
                </c:pt>
                <c:pt idx="182">
                  <c:v>37916</c:v>
                </c:pt>
                <c:pt idx="183">
                  <c:v>37881</c:v>
                </c:pt>
                <c:pt idx="184">
                  <c:v>37853</c:v>
                </c:pt>
                <c:pt idx="185">
                  <c:v>37825</c:v>
                </c:pt>
                <c:pt idx="186">
                  <c:v>37790</c:v>
                </c:pt>
                <c:pt idx="187">
                  <c:v>37762</c:v>
                </c:pt>
                <c:pt idx="188">
                  <c:v>37734</c:v>
                </c:pt>
                <c:pt idx="189">
                  <c:v>37699</c:v>
                </c:pt>
                <c:pt idx="190">
                  <c:v>37671</c:v>
                </c:pt>
                <c:pt idx="191">
                  <c:v>37643</c:v>
                </c:pt>
              </c:numCache>
            </c:numRef>
          </c:cat>
          <c:val>
            <c:numRef>
              <c:f>Planilha1!$B$2:$B$193</c:f>
              <c:numCache>
                <c:formatCode>0.00</c:formatCode>
                <c:ptCount val="192"/>
                <c:pt idx="0">
                  <c:v>15</c:v>
                </c:pt>
                <c:pt idx="1">
                  <c:v>14.75</c:v>
                </c:pt>
                <c:pt idx="2">
                  <c:v>14.25</c:v>
                </c:pt>
                <c:pt idx="3">
                  <c:v>13.25</c:v>
                </c:pt>
                <c:pt idx="4">
                  <c:v>12.25</c:v>
                </c:pt>
                <c:pt idx="5">
                  <c:v>11.25</c:v>
                </c:pt>
                <c:pt idx="6">
                  <c:v>10.75</c:v>
                </c:pt>
                <c:pt idx="7">
                  <c:v>10.5</c:v>
                </c:pt>
                <c:pt idx="8">
                  <c:v>10.5</c:v>
                </c:pt>
                <c:pt idx="9">
                  <c:v>10.5</c:v>
                </c:pt>
                <c:pt idx="10">
                  <c:v>10.75</c:v>
                </c:pt>
                <c:pt idx="11">
                  <c:v>11.25</c:v>
                </c:pt>
                <c:pt idx="12">
                  <c:v>11.75</c:v>
                </c:pt>
                <c:pt idx="13">
                  <c:v>12.25</c:v>
                </c:pt>
                <c:pt idx="14">
                  <c:v>12.75</c:v>
                </c:pt>
                <c:pt idx="15">
                  <c:v>13.25</c:v>
                </c:pt>
                <c:pt idx="16">
                  <c:v>13.75</c:v>
                </c:pt>
                <c:pt idx="17">
                  <c:v>13.75</c:v>
                </c:pt>
                <c:pt idx="18">
                  <c:v>13.75</c:v>
                </c:pt>
                <c:pt idx="19">
                  <c:v>13.75</c:v>
                </c:pt>
                <c:pt idx="20">
                  <c:v>13.75</c:v>
                </c:pt>
                <c:pt idx="21">
                  <c:v>13.75</c:v>
                </c:pt>
                <c:pt idx="22">
                  <c:v>13.75</c:v>
                </c:pt>
                <c:pt idx="23">
                  <c:v>13.75</c:v>
                </c:pt>
                <c:pt idx="24">
                  <c:v>13.25</c:v>
                </c:pt>
                <c:pt idx="25">
                  <c:v>12.75</c:v>
                </c:pt>
                <c:pt idx="26">
                  <c:v>11.75</c:v>
                </c:pt>
                <c:pt idx="27">
                  <c:v>10.75</c:v>
                </c:pt>
                <c:pt idx="28">
                  <c:v>9.25</c:v>
                </c:pt>
                <c:pt idx="29">
                  <c:v>7.75</c:v>
                </c:pt>
                <c:pt idx="30">
                  <c:v>6.25</c:v>
                </c:pt>
                <c:pt idx="31">
                  <c:v>5.25</c:v>
                </c:pt>
                <c:pt idx="32">
                  <c:v>4.25</c:v>
                </c:pt>
                <c:pt idx="33">
                  <c:v>3.5</c:v>
                </c:pt>
                <c:pt idx="34">
                  <c:v>2.75</c:v>
                </c:pt>
                <c:pt idx="35">
                  <c:v>2</c:v>
                </c:pt>
                <c:pt idx="36">
                  <c:v>2</c:v>
                </c:pt>
                <c:pt idx="37">
                  <c:v>2</c:v>
                </c:pt>
                <c:pt idx="38">
                  <c:v>2</c:v>
                </c:pt>
                <c:pt idx="39">
                  <c:v>2</c:v>
                </c:pt>
                <c:pt idx="40">
                  <c:v>2.25</c:v>
                </c:pt>
                <c:pt idx="41">
                  <c:v>3</c:v>
                </c:pt>
                <c:pt idx="42">
                  <c:v>3.75</c:v>
                </c:pt>
                <c:pt idx="43">
                  <c:v>4.25</c:v>
                </c:pt>
                <c:pt idx="44">
                  <c:v>4.5</c:v>
                </c:pt>
                <c:pt idx="45">
                  <c:v>5</c:v>
                </c:pt>
                <c:pt idx="46">
                  <c:v>5.5</c:v>
                </c:pt>
                <c:pt idx="47">
                  <c:v>6</c:v>
                </c:pt>
                <c:pt idx="48">
                  <c:v>6.5</c:v>
                </c:pt>
                <c:pt idx="49">
                  <c:v>6.5</c:v>
                </c:pt>
                <c:pt idx="50">
                  <c:v>6.5</c:v>
                </c:pt>
                <c:pt idx="51">
                  <c:v>6.5</c:v>
                </c:pt>
                <c:pt idx="52">
                  <c:v>6.5</c:v>
                </c:pt>
                <c:pt idx="53">
                  <c:v>6.5</c:v>
                </c:pt>
                <c:pt idx="54">
                  <c:v>6.5</c:v>
                </c:pt>
                <c:pt idx="55">
                  <c:v>6.5</c:v>
                </c:pt>
                <c:pt idx="56">
                  <c:v>6.5</c:v>
                </c:pt>
                <c:pt idx="57">
                  <c:v>6.5</c:v>
                </c:pt>
                <c:pt idx="58">
                  <c:v>6.5</c:v>
                </c:pt>
                <c:pt idx="59">
                  <c:v>6.75</c:v>
                </c:pt>
                <c:pt idx="60">
                  <c:v>7</c:v>
                </c:pt>
                <c:pt idx="61">
                  <c:v>7.5</c:v>
                </c:pt>
                <c:pt idx="62">
                  <c:v>8.25</c:v>
                </c:pt>
                <c:pt idx="63">
                  <c:v>9.25</c:v>
                </c:pt>
                <c:pt idx="64">
                  <c:v>10.25</c:v>
                </c:pt>
                <c:pt idx="65">
                  <c:v>11.25</c:v>
                </c:pt>
                <c:pt idx="66">
                  <c:v>12.25</c:v>
                </c:pt>
                <c:pt idx="67">
                  <c:v>13</c:v>
                </c:pt>
                <c:pt idx="68">
                  <c:v>13.75</c:v>
                </c:pt>
                <c:pt idx="69">
                  <c:v>14</c:v>
                </c:pt>
                <c:pt idx="70">
                  <c:v>14.25</c:v>
                </c:pt>
                <c:pt idx="71">
                  <c:v>14.25</c:v>
                </c:pt>
                <c:pt idx="72">
                  <c:v>14.25</c:v>
                </c:pt>
                <c:pt idx="73">
                  <c:v>14.25</c:v>
                </c:pt>
                <c:pt idx="74">
                  <c:v>14.25</c:v>
                </c:pt>
                <c:pt idx="75">
                  <c:v>14.25</c:v>
                </c:pt>
                <c:pt idx="76">
                  <c:v>14.25</c:v>
                </c:pt>
                <c:pt idx="77">
                  <c:v>14.25</c:v>
                </c:pt>
                <c:pt idx="78">
                  <c:v>14.25</c:v>
                </c:pt>
                <c:pt idx="79">
                  <c:v>14.25</c:v>
                </c:pt>
                <c:pt idx="80">
                  <c:v>13.75</c:v>
                </c:pt>
                <c:pt idx="81">
                  <c:v>13.25</c:v>
                </c:pt>
                <c:pt idx="82">
                  <c:v>12.75</c:v>
                </c:pt>
                <c:pt idx="83">
                  <c:v>12.25</c:v>
                </c:pt>
                <c:pt idx="84">
                  <c:v>11.75</c:v>
                </c:pt>
                <c:pt idx="85">
                  <c:v>11.25</c:v>
                </c:pt>
                <c:pt idx="86">
                  <c:v>11</c:v>
                </c:pt>
                <c:pt idx="87">
                  <c:v>11</c:v>
                </c:pt>
                <c:pt idx="88">
                  <c:v>11</c:v>
                </c:pt>
                <c:pt idx="89">
                  <c:v>11</c:v>
                </c:pt>
                <c:pt idx="90">
                  <c:v>10.75</c:v>
                </c:pt>
                <c:pt idx="91">
                  <c:v>10.5</c:v>
                </c:pt>
                <c:pt idx="92">
                  <c:v>10</c:v>
                </c:pt>
                <c:pt idx="93">
                  <c:v>9.5</c:v>
                </c:pt>
                <c:pt idx="94">
                  <c:v>9</c:v>
                </c:pt>
                <c:pt idx="95">
                  <c:v>8.5</c:v>
                </c:pt>
                <c:pt idx="96">
                  <c:v>8</c:v>
                </c:pt>
                <c:pt idx="97">
                  <c:v>7.5</c:v>
                </c:pt>
                <c:pt idx="98">
                  <c:v>7.25</c:v>
                </c:pt>
                <c:pt idx="99">
                  <c:v>7.25</c:v>
                </c:pt>
                <c:pt idx="100">
                  <c:v>7.25</c:v>
                </c:pt>
                <c:pt idx="101">
                  <c:v>7.25</c:v>
                </c:pt>
                <c:pt idx="102">
                  <c:v>7.5</c:v>
                </c:pt>
                <c:pt idx="103">
                  <c:v>8</c:v>
                </c:pt>
                <c:pt idx="104">
                  <c:v>8.5</c:v>
                </c:pt>
                <c:pt idx="105">
                  <c:v>9</c:v>
                </c:pt>
                <c:pt idx="106">
                  <c:v>9.75</c:v>
                </c:pt>
                <c:pt idx="107">
                  <c:v>10.5</c:v>
                </c:pt>
                <c:pt idx="108">
                  <c:v>11</c:v>
                </c:pt>
                <c:pt idx="109">
                  <c:v>11.5</c:v>
                </c:pt>
                <c:pt idx="110">
                  <c:v>12</c:v>
                </c:pt>
                <c:pt idx="111">
                  <c:v>12.5</c:v>
                </c:pt>
                <c:pt idx="112">
                  <c:v>12.25</c:v>
                </c:pt>
                <c:pt idx="113">
                  <c:v>12</c:v>
                </c:pt>
                <c:pt idx="114">
                  <c:v>11.75</c:v>
                </c:pt>
                <c:pt idx="115">
                  <c:v>11.25</c:v>
                </c:pt>
                <c:pt idx="116">
                  <c:v>10.75</c:v>
                </c:pt>
                <c:pt idx="117">
                  <c:v>10.75</c:v>
                </c:pt>
                <c:pt idx="118">
                  <c:v>10.75</c:v>
                </c:pt>
                <c:pt idx="119">
                  <c:v>10.75</c:v>
                </c:pt>
                <c:pt idx="120">
                  <c:v>10.25</c:v>
                </c:pt>
                <c:pt idx="121">
                  <c:v>9.5</c:v>
                </c:pt>
                <c:pt idx="122">
                  <c:v>8.75</c:v>
                </c:pt>
                <c:pt idx="123">
                  <c:v>8.75</c:v>
                </c:pt>
                <c:pt idx="124">
                  <c:v>8.75</c:v>
                </c:pt>
                <c:pt idx="125">
                  <c:v>8.75</c:v>
                </c:pt>
                <c:pt idx="126">
                  <c:v>8.75</c:v>
                </c:pt>
                <c:pt idx="127">
                  <c:v>8.75</c:v>
                </c:pt>
                <c:pt idx="128">
                  <c:v>9.25</c:v>
                </c:pt>
                <c:pt idx="129">
                  <c:v>10.25</c:v>
                </c:pt>
                <c:pt idx="130">
                  <c:v>11.25</c:v>
                </c:pt>
                <c:pt idx="131">
                  <c:v>12.75</c:v>
                </c:pt>
                <c:pt idx="132">
                  <c:v>13.75</c:v>
                </c:pt>
                <c:pt idx="133">
                  <c:v>13.75</c:v>
                </c:pt>
                <c:pt idx="134">
                  <c:v>13.75</c:v>
                </c:pt>
                <c:pt idx="135">
                  <c:v>13</c:v>
                </c:pt>
                <c:pt idx="136">
                  <c:v>12.25</c:v>
                </c:pt>
                <c:pt idx="137">
                  <c:v>11.75</c:v>
                </c:pt>
                <c:pt idx="138">
                  <c:v>11.25</c:v>
                </c:pt>
                <c:pt idx="139">
                  <c:v>11.25</c:v>
                </c:pt>
                <c:pt idx="140">
                  <c:v>11.25</c:v>
                </c:pt>
                <c:pt idx="141">
                  <c:v>11.25</c:v>
                </c:pt>
                <c:pt idx="142">
                  <c:v>11.25</c:v>
                </c:pt>
                <c:pt idx="143">
                  <c:v>11.5</c:v>
                </c:pt>
                <c:pt idx="144">
                  <c:v>12</c:v>
                </c:pt>
                <c:pt idx="145">
                  <c:v>12.5</c:v>
                </c:pt>
                <c:pt idx="146">
                  <c:v>12.75</c:v>
                </c:pt>
                <c:pt idx="147">
                  <c:v>13</c:v>
                </c:pt>
                <c:pt idx="148">
                  <c:v>13.25</c:v>
                </c:pt>
                <c:pt idx="149">
                  <c:v>13.75</c:v>
                </c:pt>
                <c:pt idx="150">
                  <c:v>14.25</c:v>
                </c:pt>
                <c:pt idx="151">
                  <c:v>14.75</c:v>
                </c:pt>
                <c:pt idx="152">
                  <c:v>15.25</c:v>
                </c:pt>
                <c:pt idx="153">
                  <c:v>15.75</c:v>
                </c:pt>
                <c:pt idx="154">
                  <c:v>16.5</c:v>
                </c:pt>
                <c:pt idx="155">
                  <c:v>17.25</c:v>
                </c:pt>
                <c:pt idx="156">
                  <c:v>18</c:v>
                </c:pt>
                <c:pt idx="157">
                  <c:v>18.5</c:v>
                </c:pt>
                <c:pt idx="158">
                  <c:v>19</c:v>
                </c:pt>
                <c:pt idx="159">
                  <c:v>19.5</c:v>
                </c:pt>
                <c:pt idx="160">
                  <c:v>19.75</c:v>
                </c:pt>
                <c:pt idx="161">
                  <c:v>19.75</c:v>
                </c:pt>
                <c:pt idx="162">
                  <c:v>19.75</c:v>
                </c:pt>
                <c:pt idx="163">
                  <c:v>19.75</c:v>
                </c:pt>
                <c:pt idx="164">
                  <c:v>19.5</c:v>
                </c:pt>
                <c:pt idx="165">
                  <c:v>19.25</c:v>
                </c:pt>
                <c:pt idx="166">
                  <c:v>18.75</c:v>
                </c:pt>
                <c:pt idx="167">
                  <c:v>18.25</c:v>
                </c:pt>
                <c:pt idx="168">
                  <c:v>17.75</c:v>
                </c:pt>
                <c:pt idx="169">
                  <c:v>17.25</c:v>
                </c:pt>
                <c:pt idx="170">
                  <c:v>16.75</c:v>
                </c:pt>
                <c:pt idx="171">
                  <c:v>16.25</c:v>
                </c:pt>
                <c:pt idx="172">
                  <c:v>16</c:v>
                </c:pt>
                <c:pt idx="173">
                  <c:v>16</c:v>
                </c:pt>
                <c:pt idx="174">
                  <c:v>16</c:v>
                </c:pt>
                <c:pt idx="175">
                  <c:v>16</c:v>
                </c:pt>
                <c:pt idx="176">
                  <c:v>16</c:v>
                </c:pt>
                <c:pt idx="177">
                  <c:v>16.25</c:v>
                </c:pt>
                <c:pt idx="178">
                  <c:v>16.5</c:v>
                </c:pt>
                <c:pt idx="179">
                  <c:v>16.5</c:v>
                </c:pt>
                <c:pt idx="180">
                  <c:v>16.5</c:v>
                </c:pt>
                <c:pt idx="181">
                  <c:v>17.5</c:v>
                </c:pt>
                <c:pt idx="182">
                  <c:v>19</c:v>
                </c:pt>
                <c:pt idx="183">
                  <c:v>20</c:v>
                </c:pt>
                <c:pt idx="184">
                  <c:v>22</c:v>
                </c:pt>
                <c:pt idx="185">
                  <c:v>24.5</c:v>
                </c:pt>
                <c:pt idx="186">
                  <c:v>26</c:v>
                </c:pt>
                <c:pt idx="187">
                  <c:v>26.5</c:v>
                </c:pt>
                <c:pt idx="188">
                  <c:v>26.5</c:v>
                </c:pt>
                <c:pt idx="189">
                  <c:v>26.5</c:v>
                </c:pt>
                <c:pt idx="190">
                  <c:v>26.5</c:v>
                </c:pt>
                <c:pt idx="191">
                  <c:v>25.5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BA6-454A-9CD2-93F3931B25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1340639"/>
        <c:axId val="201341119"/>
      </c:lineChart>
      <c:dateAx>
        <c:axId val="201340639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1341119"/>
        <c:crosses val="autoZero"/>
        <c:auto val="1"/>
        <c:lblOffset val="100"/>
        <c:baseTimeUnit val="days"/>
      </c:dateAx>
      <c:valAx>
        <c:axId val="2013411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13406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2">
          <a:lumMod val="20000"/>
          <a:lumOff val="80000"/>
        </a:schemeClr>
      </a:solidFill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Planilha1!$C$2</c:f>
              <c:strCache>
                <c:ptCount val="1"/>
                <c:pt idx="0">
                  <c:v>Valorização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Planilha1!$B$3:$B$5468</c:f>
              <c:numCache>
                <c:formatCode>m/d/yyyy</c:formatCode>
                <c:ptCount val="5466"/>
                <c:pt idx="0">
                  <c:v>37880</c:v>
                </c:pt>
                <c:pt idx="1">
                  <c:v>37881</c:v>
                </c:pt>
                <c:pt idx="2">
                  <c:v>37882</c:v>
                </c:pt>
                <c:pt idx="3">
                  <c:v>37883</c:v>
                </c:pt>
                <c:pt idx="4">
                  <c:v>37886</c:v>
                </c:pt>
                <c:pt idx="5">
                  <c:v>37887</c:v>
                </c:pt>
                <c:pt idx="6">
                  <c:v>37888</c:v>
                </c:pt>
                <c:pt idx="7">
                  <c:v>37889</c:v>
                </c:pt>
                <c:pt idx="8">
                  <c:v>37890</c:v>
                </c:pt>
                <c:pt idx="9">
                  <c:v>37893</c:v>
                </c:pt>
                <c:pt idx="10">
                  <c:v>37894</c:v>
                </c:pt>
                <c:pt idx="11">
                  <c:v>37895</c:v>
                </c:pt>
                <c:pt idx="12">
                  <c:v>37896</c:v>
                </c:pt>
                <c:pt idx="13">
                  <c:v>37897</c:v>
                </c:pt>
                <c:pt idx="14">
                  <c:v>37900</c:v>
                </c:pt>
                <c:pt idx="15">
                  <c:v>37901</c:v>
                </c:pt>
                <c:pt idx="16">
                  <c:v>37902</c:v>
                </c:pt>
                <c:pt idx="17">
                  <c:v>37903</c:v>
                </c:pt>
                <c:pt idx="18">
                  <c:v>37904</c:v>
                </c:pt>
                <c:pt idx="19">
                  <c:v>37907</c:v>
                </c:pt>
                <c:pt idx="20">
                  <c:v>37908</c:v>
                </c:pt>
                <c:pt idx="21">
                  <c:v>37909</c:v>
                </c:pt>
                <c:pt idx="22">
                  <c:v>37910</c:v>
                </c:pt>
                <c:pt idx="23">
                  <c:v>37911</c:v>
                </c:pt>
                <c:pt idx="24">
                  <c:v>37914</c:v>
                </c:pt>
                <c:pt idx="25">
                  <c:v>37915</c:v>
                </c:pt>
                <c:pt idx="26">
                  <c:v>37916</c:v>
                </c:pt>
                <c:pt idx="27">
                  <c:v>37917</c:v>
                </c:pt>
                <c:pt idx="28">
                  <c:v>37918</c:v>
                </c:pt>
                <c:pt idx="29">
                  <c:v>37921</c:v>
                </c:pt>
                <c:pt idx="30">
                  <c:v>37922</c:v>
                </c:pt>
                <c:pt idx="31">
                  <c:v>37923</c:v>
                </c:pt>
                <c:pt idx="32">
                  <c:v>37924</c:v>
                </c:pt>
                <c:pt idx="33">
                  <c:v>37925</c:v>
                </c:pt>
                <c:pt idx="34">
                  <c:v>37928</c:v>
                </c:pt>
                <c:pt idx="35">
                  <c:v>37929</c:v>
                </c:pt>
                <c:pt idx="36">
                  <c:v>37930</c:v>
                </c:pt>
                <c:pt idx="37">
                  <c:v>37931</c:v>
                </c:pt>
                <c:pt idx="38">
                  <c:v>37932</c:v>
                </c:pt>
                <c:pt idx="39">
                  <c:v>37935</c:v>
                </c:pt>
                <c:pt idx="40">
                  <c:v>37936</c:v>
                </c:pt>
                <c:pt idx="41">
                  <c:v>37937</c:v>
                </c:pt>
                <c:pt idx="42">
                  <c:v>37938</c:v>
                </c:pt>
                <c:pt idx="43">
                  <c:v>37939</c:v>
                </c:pt>
                <c:pt idx="44">
                  <c:v>37942</c:v>
                </c:pt>
                <c:pt idx="45">
                  <c:v>37943</c:v>
                </c:pt>
                <c:pt idx="46">
                  <c:v>37944</c:v>
                </c:pt>
                <c:pt idx="47">
                  <c:v>37945</c:v>
                </c:pt>
                <c:pt idx="48">
                  <c:v>37946</c:v>
                </c:pt>
                <c:pt idx="49">
                  <c:v>37949</c:v>
                </c:pt>
                <c:pt idx="50">
                  <c:v>37950</c:v>
                </c:pt>
                <c:pt idx="51">
                  <c:v>37951</c:v>
                </c:pt>
                <c:pt idx="52">
                  <c:v>37952</c:v>
                </c:pt>
                <c:pt idx="53">
                  <c:v>37953</c:v>
                </c:pt>
                <c:pt idx="54">
                  <c:v>37956</c:v>
                </c:pt>
                <c:pt idx="55">
                  <c:v>37957</c:v>
                </c:pt>
                <c:pt idx="56">
                  <c:v>37958</c:v>
                </c:pt>
                <c:pt idx="57">
                  <c:v>37959</c:v>
                </c:pt>
                <c:pt idx="58">
                  <c:v>37960</c:v>
                </c:pt>
                <c:pt idx="59">
                  <c:v>37963</c:v>
                </c:pt>
                <c:pt idx="60">
                  <c:v>37964</c:v>
                </c:pt>
                <c:pt idx="61">
                  <c:v>37965</c:v>
                </c:pt>
                <c:pt idx="62">
                  <c:v>37966</c:v>
                </c:pt>
                <c:pt idx="63">
                  <c:v>37967</c:v>
                </c:pt>
                <c:pt idx="64">
                  <c:v>37970</c:v>
                </c:pt>
                <c:pt idx="65">
                  <c:v>37971</c:v>
                </c:pt>
                <c:pt idx="66">
                  <c:v>37972</c:v>
                </c:pt>
                <c:pt idx="67">
                  <c:v>37973</c:v>
                </c:pt>
                <c:pt idx="68">
                  <c:v>37974</c:v>
                </c:pt>
                <c:pt idx="69">
                  <c:v>37977</c:v>
                </c:pt>
                <c:pt idx="70">
                  <c:v>37978</c:v>
                </c:pt>
                <c:pt idx="71">
                  <c:v>37979</c:v>
                </c:pt>
                <c:pt idx="72">
                  <c:v>37981</c:v>
                </c:pt>
                <c:pt idx="73">
                  <c:v>37984</c:v>
                </c:pt>
                <c:pt idx="74">
                  <c:v>37985</c:v>
                </c:pt>
                <c:pt idx="75">
                  <c:v>37986</c:v>
                </c:pt>
                <c:pt idx="76">
                  <c:v>37988</c:v>
                </c:pt>
                <c:pt idx="77">
                  <c:v>37991</c:v>
                </c:pt>
                <c:pt idx="78">
                  <c:v>37992</c:v>
                </c:pt>
                <c:pt idx="79">
                  <c:v>37993</c:v>
                </c:pt>
                <c:pt idx="80">
                  <c:v>37994</c:v>
                </c:pt>
                <c:pt idx="81">
                  <c:v>37995</c:v>
                </c:pt>
                <c:pt idx="82">
                  <c:v>37998</c:v>
                </c:pt>
                <c:pt idx="83">
                  <c:v>37999</c:v>
                </c:pt>
                <c:pt idx="84">
                  <c:v>38000</c:v>
                </c:pt>
                <c:pt idx="85">
                  <c:v>38001</c:v>
                </c:pt>
                <c:pt idx="86">
                  <c:v>38002</c:v>
                </c:pt>
                <c:pt idx="87">
                  <c:v>38005</c:v>
                </c:pt>
                <c:pt idx="88">
                  <c:v>38006</c:v>
                </c:pt>
                <c:pt idx="89">
                  <c:v>38007</c:v>
                </c:pt>
                <c:pt idx="90">
                  <c:v>38008</c:v>
                </c:pt>
                <c:pt idx="91">
                  <c:v>38009</c:v>
                </c:pt>
                <c:pt idx="92">
                  <c:v>38012</c:v>
                </c:pt>
                <c:pt idx="93">
                  <c:v>38013</c:v>
                </c:pt>
                <c:pt idx="94">
                  <c:v>38014</c:v>
                </c:pt>
                <c:pt idx="95">
                  <c:v>38015</c:v>
                </c:pt>
                <c:pt idx="96">
                  <c:v>38016</c:v>
                </c:pt>
                <c:pt idx="97">
                  <c:v>38019</c:v>
                </c:pt>
                <c:pt idx="98">
                  <c:v>38020</c:v>
                </c:pt>
                <c:pt idx="99">
                  <c:v>38021</c:v>
                </c:pt>
                <c:pt idx="100">
                  <c:v>38022</c:v>
                </c:pt>
                <c:pt idx="101">
                  <c:v>38023</c:v>
                </c:pt>
                <c:pt idx="102">
                  <c:v>38026</c:v>
                </c:pt>
                <c:pt idx="103">
                  <c:v>38027</c:v>
                </c:pt>
                <c:pt idx="104">
                  <c:v>38028</c:v>
                </c:pt>
                <c:pt idx="105">
                  <c:v>38029</c:v>
                </c:pt>
                <c:pt idx="106">
                  <c:v>38030</c:v>
                </c:pt>
                <c:pt idx="107">
                  <c:v>38033</c:v>
                </c:pt>
                <c:pt idx="108">
                  <c:v>38034</c:v>
                </c:pt>
                <c:pt idx="109">
                  <c:v>38035</c:v>
                </c:pt>
                <c:pt idx="110">
                  <c:v>38036</c:v>
                </c:pt>
                <c:pt idx="111">
                  <c:v>38037</c:v>
                </c:pt>
                <c:pt idx="112">
                  <c:v>38042</c:v>
                </c:pt>
                <c:pt idx="113">
                  <c:v>38043</c:v>
                </c:pt>
                <c:pt idx="114">
                  <c:v>38044</c:v>
                </c:pt>
                <c:pt idx="115">
                  <c:v>38047</c:v>
                </c:pt>
                <c:pt idx="116">
                  <c:v>38048</c:v>
                </c:pt>
                <c:pt idx="117">
                  <c:v>38049</c:v>
                </c:pt>
                <c:pt idx="118">
                  <c:v>38050</c:v>
                </c:pt>
                <c:pt idx="119">
                  <c:v>38051</c:v>
                </c:pt>
                <c:pt idx="120">
                  <c:v>38054</c:v>
                </c:pt>
                <c:pt idx="121">
                  <c:v>38055</c:v>
                </c:pt>
                <c:pt idx="122">
                  <c:v>38056</c:v>
                </c:pt>
                <c:pt idx="123">
                  <c:v>38057</c:v>
                </c:pt>
                <c:pt idx="124">
                  <c:v>38058</c:v>
                </c:pt>
                <c:pt idx="125">
                  <c:v>38061</c:v>
                </c:pt>
                <c:pt idx="126">
                  <c:v>38062</c:v>
                </c:pt>
                <c:pt idx="127">
                  <c:v>38063</c:v>
                </c:pt>
                <c:pt idx="128">
                  <c:v>38064</c:v>
                </c:pt>
                <c:pt idx="129">
                  <c:v>38065</c:v>
                </c:pt>
                <c:pt idx="130">
                  <c:v>38068</c:v>
                </c:pt>
                <c:pt idx="131">
                  <c:v>38069</c:v>
                </c:pt>
                <c:pt idx="132">
                  <c:v>38070</c:v>
                </c:pt>
                <c:pt idx="133">
                  <c:v>38071</c:v>
                </c:pt>
                <c:pt idx="134">
                  <c:v>38072</c:v>
                </c:pt>
                <c:pt idx="135">
                  <c:v>38075</c:v>
                </c:pt>
                <c:pt idx="136">
                  <c:v>38076</c:v>
                </c:pt>
                <c:pt idx="137">
                  <c:v>38077</c:v>
                </c:pt>
                <c:pt idx="138">
                  <c:v>38078</c:v>
                </c:pt>
                <c:pt idx="139">
                  <c:v>38079</c:v>
                </c:pt>
                <c:pt idx="140">
                  <c:v>38082</c:v>
                </c:pt>
                <c:pt idx="141">
                  <c:v>38083</c:v>
                </c:pt>
                <c:pt idx="142">
                  <c:v>38084</c:v>
                </c:pt>
                <c:pt idx="143">
                  <c:v>38085</c:v>
                </c:pt>
                <c:pt idx="144">
                  <c:v>38089</c:v>
                </c:pt>
                <c:pt idx="145">
                  <c:v>38090</c:v>
                </c:pt>
                <c:pt idx="146">
                  <c:v>38091</c:v>
                </c:pt>
                <c:pt idx="147">
                  <c:v>38092</c:v>
                </c:pt>
                <c:pt idx="148">
                  <c:v>38093</c:v>
                </c:pt>
                <c:pt idx="149">
                  <c:v>38096</c:v>
                </c:pt>
                <c:pt idx="150">
                  <c:v>38097</c:v>
                </c:pt>
                <c:pt idx="151">
                  <c:v>38099</c:v>
                </c:pt>
                <c:pt idx="152">
                  <c:v>38100</c:v>
                </c:pt>
                <c:pt idx="153">
                  <c:v>38103</c:v>
                </c:pt>
                <c:pt idx="154">
                  <c:v>38104</c:v>
                </c:pt>
                <c:pt idx="155">
                  <c:v>38105</c:v>
                </c:pt>
                <c:pt idx="156">
                  <c:v>38106</c:v>
                </c:pt>
                <c:pt idx="157">
                  <c:v>38107</c:v>
                </c:pt>
                <c:pt idx="158">
                  <c:v>38110</c:v>
                </c:pt>
                <c:pt idx="159">
                  <c:v>38111</c:v>
                </c:pt>
                <c:pt idx="160">
                  <c:v>38112</c:v>
                </c:pt>
                <c:pt idx="161">
                  <c:v>38113</c:v>
                </c:pt>
                <c:pt idx="162">
                  <c:v>38114</c:v>
                </c:pt>
                <c:pt idx="163">
                  <c:v>38117</c:v>
                </c:pt>
                <c:pt idx="164">
                  <c:v>38118</c:v>
                </c:pt>
                <c:pt idx="165">
                  <c:v>38119</c:v>
                </c:pt>
                <c:pt idx="166">
                  <c:v>38120</c:v>
                </c:pt>
                <c:pt idx="167">
                  <c:v>38121</c:v>
                </c:pt>
                <c:pt idx="168">
                  <c:v>38124</c:v>
                </c:pt>
                <c:pt idx="169">
                  <c:v>38125</c:v>
                </c:pt>
                <c:pt idx="170">
                  <c:v>38126</c:v>
                </c:pt>
                <c:pt idx="171">
                  <c:v>38127</c:v>
                </c:pt>
                <c:pt idx="172">
                  <c:v>38128</c:v>
                </c:pt>
                <c:pt idx="173">
                  <c:v>38131</c:v>
                </c:pt>
                <c:pt idx="174">
                  <c:v>38132</c:v>
                </c:pt>
                <c:pt idx="175">
                  <c:v>38133</c:v>
                </c:pt>
                <c:pt idx="176">
                  <c:v>38134</c:v>
                </c:pt>
                <c:pt idx="177">
                  <c:v>38135</c:v>
                </c:pt>
                <c:pt idx="178">
                  <c:v>38138</c:v>
                </c:pt>
                <c:pt idx="179">
                  <c:v>38139</c:v>
                </c:pt>
                <c:pt idx="180">
                  <c:v>38140</c:v>
                </c:pt>
                <c:pt idx="181">
                  <c:v>38141</c:v>
                </c:pt>
                <c:pt idx="182">
                  <c:v>38142</c:v>
                </c:pt>
                <c:pt idx="183">
                  <c:v>38145</c:v>
                </c:pt>
                <c:pt idx="184">
                  <c:v>38146</c:v>
                </c:pt>
                <c:pt idx="185">
                  <c:v>38147</c:v>
                </c:pt>
                <c:pt idx="186">
                  <c:v>38149</c:v>
                </c:pt>
                <c:pt idx="187">
                  <c:v>38152</c:v>
                </c:pt>
                <c:pt idx="188">
                  <c:v>38153</c:v>
                </c:pt>
                <c:pt idx="189">
                  <c:v>38154</c:v>
                </c:pt>
                <c:pt idx="190">
                  <c:v>38155</c:v>
                </c:pt>
                <c:pt idx="191">
                  <c:v>38156</c:v>
                </c:pt>
                <c:pt idx="192">
                  <c:v>38159</c:v>
                </c:pt>
                <c:pt idx="193">
                  <c:v>38160</c:v>
                </c:pt>
                <c:pt idx="194">
                  <c:v>38161</c:v>
                </c:pt>
                <c:pt idx="195">
                  <c:v>38162</c:v>
                </c:pt>
                <c:pt idx="196">
                  <c:v>38163</c:v>
                </c:pt>
                <c:pt idx="197">
                  <c:v>38166</c:v>
                </c:pt>
                <c:pt idx="198">
                  <c:v>38167</c:v>
                </c:pt>
                <c:pt idx="199">
                  <c:v>38168</c:v>
                </c:pt>
                <c:pt idx="200">
                  <c:v>38169</c:v>
                </c:pt>
                <c:pt idx="201">
                  <c:v>38170</c:v>
                </c:pt>
                <c:pt idx="202">
                  <c:v>38173</c:v>
                </c:pt>
                <c:pt idx="203">
                  <c:v>38174</c:v>
                </c:pt>
                <c:pt idx="204">
                  <c:v>38175</c:v>
                </c:pt>
                <c:pt idx="205">
                  <c:v>38176</c:v>
                </c:pt>
                <c:pt idx="206">
                  <c:v>38177</c:v>
                </c:pt>
                <c:pt idx="207">
                  <c:v>38180</c:v>
                </c:pt>
                <c:pt idx="208">
                  <c:v>38181</c:v>
                </c:pt>
                <c:pt idx="209">
                  <c:v>38182</c:v>
                </c:pt>
                <c:pt idx="210">
                  <c:v>38183</c:v>
                </c:pt>
                <c:pt idx="211">
                  <c:v>38184</c:v>
                </c:pt>
                <c:pt idx="212">
                  <c:v>38187</c:v>
                </c:pt>
                <c:pt idx="213">
                  <c:v>38188</c:v>
                </c:pt>
                <c:pt idx="214">
                  <c:v>38189</c:v>
                </c:pt>
                <c:pt idx="215">
                  <c:v>38190</c:v>
                </c:pt>
                <c:pt idx="216">
                  <c:v>38191</c:v>
                </c:pt>
                <c:pt idx="217">
                  <c:v>38194</c:v>
                </c:pt>
                <c:pt idx="218">
                  <c:v>38195</c:v>
                </c:pt>
                <c:pt idx="219">
                  <c:v>38196</c:v>
                </c:pt>
                <c:pt idx="220">
                  <c:v>38197</c:v>
                </c:pt>
                <c:pt idx="221">
                  <c:v>38198</c:v>
                </c:pt>
                <c:pt idx="222">
                  <c:v>38201</c:v>
                </c:pt>
                <c:pt idx="223">
                  <c:v>38202</c:v>
                </c:pt>
                <c:pt idx="224">
                  <c:v>38203</c:v>
                </c:pt>
                <c:pt idx="225">
                  <c:v>38204</c:v>
                </c:pt>
                <c:pt idx="226">
                  <c:v>38205</c:v>
                </c:pt>
                <c:pt idx="227">
                  <c:v>38208</c:v>
                </c:pt>
                <c:pt idx="228">
                  <c:v>38209</c:v>
                </c:pt>
                <c:pt idx="229">
                  <c:v>38210</c:v>
                </c:pt>
                <c:pt idx="230">
                  <c:v>38211</c:v>
                </c:pt>
                <c:pt idx="231">
                  <c:v>38212</c:v>
                </c:pt>
                <c:pt idx="232">
                  <c:v>38215</c:v>
                </c:pt>
                <c:pt idx="233">
                  <c:v>38216</c:v>
                </c:pt>
                <c:pt idx="234">
                  <c:v>38217</c:v>
                </c:pt>
                <c:pt idx="235">
                  <c:v>38218</c:v>
                </c:pt>
                <c:pt idx="236">
                  <c:v>38219</c:v>
                </c:pt>
                <c:pt idx="237">
                  <c:v>38222</c:v>
                </c:pt>
                <c:pt idx="238">
                  <c:v>38223</c:v>
                </c:pt>
                <c:pt idx="239">
                  <c:v>38224</c:v>
                </c:pt>
                <c:pt idx="240">
                  <c:v>38225</c:v>
                </c:pt>
                <c:pt idx="241">
                  <c:v>38226</c:v>
                </c:pt>
                <c:pt idx="242">
                  <c:v>38229</c:v>
                </c:pt>
                <c:pt idx="243">
                  <c:v>38230</c:v>
                </c:pt>
                <c:pt idx="244">
                  <c:v>38231</c:v>
                </c:pt>
                <c:pt idx="245">
                  <c:v>38232</c:v>
                </c:pt>
                <c:pt idx="246">
                  <c:v>38233</c:v>
                </c:pt>
                <c:pt idx="247">
                  <c:v>38236</c:v>
                </c:pt>
                <c:pt idx="248">
                  <c:v>38238</c:v>
                </c:pt>
                <c:pt idx="249">
                  <c:v>38239</c:v>
                </c:pt>
                <c:pt idx="250">
                  <c:v>38240</c:v>
                </c:pt>
                <c:pt idx="251">
                  <c:v>38243</c:v>
                </c:pt>
                <c:pt idx="252">
                  <c:v>38244</c:v>
                </c:pt>
                <c:pt idx="253">
                  <c:v>38245</c:v>
                </c:pt>
                <c:pt idx="254">
                  <c:v>38246</c:v>
                </c:pt>
                <c:pt idx="255">
                  <c:v>38247</c:v>
                </c:pt>
                <c:pt idx="256">
                  <c:v>38250</c:v>
                </c:pt>
                <c:pt idx="257">
                  <c:v>38251</c:v>
                </c:pt>
                <c:pt idx="258">
                  <c:v>38252</c:v>
                </c:pt>
                <c:pt idx="259">
                  <c:v>38253</c:v>
                </c:pt>
                <c:pt idx="260">
                  <c:v>38254</c:v>
                </c:pt>
                <c:pt idx="261">
                  <c:v>38257</c:v>
                </c:pt>
                <c:pt idx="262">
                  <c:v>38258</c:v>
                </c:pt>
                <c:pt idx="263">
                  <c:v>38259</c:v>
                </c:pt>
                <c:pt idx="264">
                  <c:v>38260</c:v>
                </c:pt>
                <c:pt idx="265">
                  <c:v>38261</c:v>
                </c:pt>
                <c:pt idx="266">
                  <c:v>38264</c:v>
                </c:pt>
                <c:pt idx="267">
                  <c:v>38265</c:v>
                </c:pt>
                <c:pt idx="268">
                  <c:v>38266</c:v>
                </c:pt>
                <c:pt idx="269">
                  <c:v>38267</c:v>
                </c:pt>
                <c:pt idx="270">
                  <c:v>38268</c:v>
                </c:pt>
                <c:pt idx="271">
                  <c:v>38271</c:v>
                </c:pt>
                <c:pt idx="272">
                  <c:v>38273</c:v>
                </c:pt>
                <c:pt idx="273">
                  <c:v>38274</c:v>
                </c:pt>
                <c:pt idx="274">
                  <c:v>38275</c:v>
                </c:pt>
                <c:pt idx="275">
                  <c:v>38278</c:v>
                </c:pt>
                <c:pt idx="276">
                  <c:v>38279</c:v>
                </c:pt>
                <c:pt idx="277">
                  <c:v>38280</c:v>
                </c:pt>
                <c:pt idx="278">
                  <c:v>38281</c:v>
                </c:pt>
                <c:pt idx="279">
                  <c:v>38282</c:v>
                </c:pt>
                <c:pt idx="280">
                  <c:v>38285</c:v>
                </c:pt>
                <c:pt idx="281">
                  <c:v>38286</c:v>
                </c:pt>
                <c:pt idx="282">
                  <c:v>38287</c:v>
                </c:pt>
                <c:pt idx="283">
                  <c:v>38288</c:v>
                </c:pt>
                <c:pt idx="284">
                  <c:v>38289</c:v>
                </c:pt>
                <c:pt idx="285">
                  <c:v>38292</c:v>
                </c:pt>
                <c:pt idx="286">
                  <c:v>38294</c:v>
                </c:pt>
                <c:pt idx="287">
                  <c:v>38295</c:v>
                </c:pt>
                <c:pt idx="288">
                  <c:v>38296</c:v>
                </c:pt>
                <c:pt idx="289">
                  <c:v>38299</c:v>
                </c:pt>
                <c:pt idx="290">
                  <c:v>38300</c:v>
                </c:pt>
                <c:pt idx="291">
                  <c:v>38301</c:v>
                </c:pt>
                <c:pt idx="292">
                  <c:v>38302</c:v>
                </c:pt>
                <c:pt idx="293">
                  <c:v>38303</c:v>
                </c:pt>
                <c:pt idx="294">
                  <c:v>38307</c:v>
                </c:pt>
                <c:pt idx="295">
                  <c:v>38308</c:v>
                </c:pt>
                <c:pt idx="296">
                  <c:v>38309</c:v>
                </c:pt>
                <c:pt idx="297">
                  <c:v>38310</c:v>
                </c:pt>
                <c:pt idx="298">
                  <c:v>38313</c:v>
                </c:pt>
                <c:pt idx="299">
                  <c:v>38314</c:v>
                </c:pt>
                <c:pt idx="300">
                  <c:v>38315</c:v>
                </c:pt>
                <c:pt idx="301">
                  <c:v>38316</c:v>
                </c:pt>
                <c:pt idx="302">
                  <c:v>38317</c:v>
                </c:pt>
                <c:pt idx="303">
                  <c:v>38320</c:v>
                </c:pt>
                <c:pt idx="304">
                  <c:v>38321</c:v>
                </c:pt>
                <c:pt idx="305">
                  <c:v>38322</c:v>
                </c:pt>
                <c:pt idx="306">
                  <c:v>38323</c:v>
                </c:pt>
                <c:pt idx="307">
                  <c:v>38324</c:v>
                </c:pt>
                <c:pt idx="308">
                  <c:v>38327</c:v>
                </c:pt>
                <c:pt idx="309">
                  <c:v>38328</c:v>
                </c:pt>
                <c:pt idx="310">
                  <c:v>38329</c:v>
                </c:pt>
                <c:pt idx="311">
                  <c:v>38330</c:v>
                </c:pt>
                <c:pt idx="312">
                  <c:v>38331</c:v>
                </c:pt>
                <c:pt idx="313">
                  <c:v>38334</c:v>
                </c:pt>
                <c:pt idx="314">
                  <c:v>38335</c:v>
                </c:pt>
                <c:pt idx="315">
                  <c:v>38336</c:v>
                </c:pt>
                <c:pt idx="316">
                  <c:v>38337</c:v>
                </c:pt>
                <c:pt idx="317">
                  <c:v>38338</c:v>
                </c:pt>
                <c:pt idx="318">
                  <c:v>38341</c:v>
                </c:pt>
                <c:pt idx="319">
                  <c:v>38342</c:v>
                </c:pt>
                <c:pt idx="320">
                  <c:v>38343</c:v>
                </c:pt>
                <c:pt idx="321">
                  <c:v>38344</c:v>
                </c:pt>
                <c:pt idx="322">
                  <c:v>38345</c:v>
                </c:pt>
                <c:pt idx="323">
                  <c:v>38348</c:v>
                </c:pt>
                <c:pt idx="324">
                  <c:v>38349</c:v>
                </c:pt>
                <c:pt idx="325">
                  <c:v>38350</c:v>
                </c:pt>
                <c:pt idx="326">
                  <c:v>38351</c:v>
                </c:pt>
                <c:pt idx="327">
                  <c:v>38352</c:v>
                </c:pt>
                <c:pt idx="328">
                  <c:v>38355</c:v>
                </c:pt>
                <c:pt idx="329">
                  <c:v>38356</c:v>
                </c:pt>
                <c:pt idx="330">
                  <c:v>38357</c:v>
                </c:pt>
                <c:pt idx="331">
                  <c:v>38358</c:v>
                </c:pt>
                <c:pt idx="332">
                  <c:v>38359</c:v>
                </c:pt>
                <c:pt idx="333">
                  <c:v>38362</c:v>
                </c:pt>
                <c:pt idx="334">
                  <c:v>38363</c:v>
                </c:pt>
                <c:pt idx="335">
                  <c:v>38364</c:v>
                </c:pt>
                <c:pt idx="336">
                  <c:v>38365</c:v>
                </c:pt>
                <c:pt idx="337">
                  <c:v>38366</c:v>
                </c:pt>
                <c:pt idx="338">
                  <c:v>38369</c:v>
                </c:pt>
                <c:pt idx="339">
                  <c:v>38370</c:v>
                </c:pt>
                <c:pt idx="340">
                  <c:v>38371</c:v>
                </c:pt>
                <c:pt idx="341">
                  <c:v>38372</c:v>
                </c:pt>
                <c:pt idx="342">
                  <c:v>38373</c:v>
                </c:pt>
                <c:pt idx="343">
                  <c:v>38376</c:v>
                </c:pt>
                <c:pt idx="344">
                  <c:v>38377</c:v>
                </c:pt>
                <c:pt idx="345">
                  <c:v>38378</c:v>
                </c:pt>
                <c:pt idx="346">
                  <c:v>38379</c:v>
                </c:pt>
                <c:pt idx="347">
                  <c:v>38380</c:v>
                </c:pt>
                <c:pt idx="348">
                  <c:v>38383</c:v>
                </c:pt>
                <c:pt idx="349">
                  <c:v>38384</c:v>
                </c:pt>
                <c:pt idx="350">
                  <c:v>38385</c:v>
                </c:pt>
                <c:pt idx="351">
                  <c:v>38386</c:v>
                </c:pt>
                <c:pt idx="352">
                  <c:v>38387</c:v>
                </c:pt>
                <c:pt idx="353">
                  <c:v>38392</c:v>
                </c:pt>
                <c:pt idx="354">
                  <c:v>38393</c:v>
                </c:pt>
                <c:pt idx="355">
                  <c:v>38394</c:v>
                </c:pt>
                <c:pt idx="356">
                  <c:v>38397</c:v>
                </c:pt>
                <c:pt idx="357">
                  <c:v>38398</c:v>
                </c:pt>
                <c:pt idx="358">
                  <c:v>38399</c:v>
                </c:pt>
                <c:pt idx="359">
                  <c:v>38400</c:v>
                </c:pt>
                <c:pt idx="360">
                  <c:v>38401</c:v>
                </c:pt>
                <c:pt idx="361">
                  <c:v>38404</c:v>
                </c:pt>
                <c:pt idx="362">
                  <c:v>38405</c:v>
                </c:pt>
                <c:pt idx="363">
                  <c:v>38406</c:v>
                </c:pt>
                <c:pt idx="364">
                  <c:v>38407</c:v>
                </c:pt>
                <c:pt idx="365">
                  <c:v>38408</c:v>
                </c:pt>
                <c:pt idx="366">
                  <c:v>38411</c:v>
                </c:pt>
                <c:pt idx="367">
                  <c:v>38412</c:v>
                </c:pt>
                <c:pt idx="368">
                  <c:v>38413</c:v>
                </c:pt>
                <c:pt idx="369">
                  <c:v>38414</c:v>
                </c:pt>
                <c:pt idx="370">
                  <c:v>38415</c:v>
                </c:pt>
                <c:pt idx="371">
                  <c:v>38418</c:v>
                </c:pt>
                <c:pt idx="372">
                  <c:v>38419</c:v>
                </c:pt>
                <c:pt idx="373">
                  <c:v>38420</c:v>
                </c:pt>
                <c:pt idx="374">
                  <c:v>38421</c:v>
                </c:pt>
                <c:pt idx="375">
                  <c:v>38422</c:v>
                </c:pt>
                <c:pt idx="376">
                  <c:v>38425</c:v>
                </c:pt>
                <c:pt idx="377">
                  <c:v>38426</c:v>
                </c:pt>
                <c:pt idx="378">
                  <c:v>38427</c:v>
                </c:pt>
                <c:pt idx="379">
                  <c:v>38428</c:v>
                </c:pt>
                <c:pt idx="380">
                  <c:v>38429</c:v>
                </c:pt>
                <c:pt idx="381">
                  <c:v>38432</c:v>
                </c:pt>
                <c:pt idx="382">
                  <c:v>38433</c:v>
                </c:pt>
                <c:pt idx="383">
                  <c:v>38434</c:v>
                </c:pt>
                <c:pt idx="384">
                  <c:v>38435</c:v>
                </c:pt>
                <c:pt idx="385">
                  <c:v>38439</c:v>
                </c:pt>
                <c:pt idx="386">
                  <c:v>38440</c:v>
                </c:pt>
                <c:pt idx="387">
                  <c:v>38441</c:v>
                </c:pt>
                <c:pt idx="388">
                  <c:v>38442</c:v>
                </c:pt>
                <c:pt idx="389">
                  <c:v>38443</c:v>
                </c:pt>
                <c:pt idx="390">
                  <c:v>38446</c:v>
                </c:pt>
                <c:pt idx="391">
                  <c:v>38447</c:v>
                </c:pt>
                <c:pt idx="392">
                  <c:v>38448</c:v>
                </c:pt>
                <c:pt idx="393">
                  <c:v>38449</c:v>
                </c:pt>
                <c:pt idx="394">
                  <c:v>38450</c:v>
                </c:pt>
                <c:pt idx="395">
                  <c:v>38453</c:v>
                </c:pt>
                <c:pt idx="396">
                  <c:v>38454</c:v>
                </c:pt>
                <c:pt idx="397">
                  <c:v>38455</c:v>
                </c:pt>
                <c:pt idx="398">
                  <c:v>38456</c:v>
                </c:pt>
                <c:pt idx="399">
                  <c:v>38457</c:v>
                </c:pt>
                <c:pt idx="400">
                  <c:v>38460</c:v>
                </c:pt>
                <c:pt idx="401">
                  <c:v>38461</c:v>
                </c:pt>
                <c:pt idx="402">
                  <c:v>38462</c:v>
                </c:pt>
                <c:pt idx="403">
                  <c:v>38464</c:v>
                </c:pt>
                <c:pt idx="404">
                  <c:v>38467</c:v>
                </c:pt>
                <c:pt idx="405">
                  <c:v>38468</c:v>
                </c:pt>
                <c:pt idx="406">
                  <c:v>38469</c:v>
                </c:pt>
                <c:pt idx="407">
                  <c:v>38470</c:v>
                </c:pt>
                <c:pt idx="408">
                  <c:v>38471</c:v>
                </c:pt>
                <c:pt idx="409">
                  <c:v>38474</c:v>
                </c:pt>
                <c:pt idx="410">
                  <c:v>38475</c:v>
                </c:pt>
                <c:pt idx="411">
                  <c:v>38476</c:v>
                </c:pt>
                <c:pt idx="412">
                  <c:v>38477</c:v>
                </c:pt>
                <c:pt idx="413">
                  <c:v>38478</c:v>
                </c:pt>
                <c:pt idx="414">
                  <c:v>38481</c:v>
                </c:pt>
                <c:pt idx="415">
                  <c:v>38482</c:v>
                </c:pt>
                <c:pt idx="416">
                  <c:v>38483</c:v>
                </c:pt>
                <c:pt idx="417">
                  <c:v>38484</c:v>
                </c:pt>
                <c:pt idx="418">
                  <c:v>38485</c:v>
                </c:pt>
                <c:pt idx="419">
                  <c:v>38488</c:v>
                </c:pt>
                <c:pt idx="420">
                  <c:v>38489</c:v>
                </c:pt>
                <c:pt idx="421">
                  <c:v>38490</c:v>
                </c:pt>
                <c:pt idx="422">
                  <c:v>38491</c:v>
                </c:pt>
                <c:pt idx="423">
                  <c:v>38492</c:v>
                </c:pt>
                <c:pt idx="424">
                  <c:v>38495</c:v>
                </c:pt>
                <c:pt idx="425">
                  <c:v>38496</c:v>
                </c:pt>
                <c:pt idx="426">
                  <c:v>38497</c:v>
                </c:pt>
                <c:pt idx="427">
                  <c:v>38499</c:v>
                </c:pt>
                <c:pt idx="428">
                  <c:v>38502</c:v>
                </c:pt>
                <c:pt idx="429">
                  <c:v>38503</c:v>
                </c:pt>
                <c:pt idx="430">
                  <c:v>38504</c:v>
                </c:pt>
                <c:pt idx="431">
                  <c:v>38505</c:v>
                </c:pt>
                <c:pt idx="432">
                  <c:v>38506</c:v>
                </c:pt>
                <c:pt idx="433">
                  <c:v>38509</c:v>
                </c:pt>
                <c:pt idx="434">
                  <c:v>38510</c:v>
                </c:pt>
                <c:pt idx="435">
                  <c:v>38511</c:v>
                </c:pt>
                <c:pt idx="436">
                  <c:v>38512</c:v>
                </c:pt>
                <c:pt idx="437">
                  <c:v>38513</c:v>
                </c:pt>
                <c:pt idx="438">
                  <c:v>38516</c:v>
                </c:pt>
                <c:pt idx="439">
                  <c:v>38517</c:v>
                </c:pt>
                <c:pt idx="440">
                  <c:v>38518</c:v>
                </c:pt>
                <c:pt idx="441">
                  <c:v>38519</c:v>
                </c:pt>
                <c:pt idx="442">
                  <c:v>38520</c:v>
                </c:pt>
                <c:pt idx="443">
                  <c:v>38523</c:v>
                </c:pt>
                <c:pt idx="444">
                  <c:v>38524</c:v>
                </c:pt>
                <c:pt idx="445">
                  <c:v>38525</c:v>
                </c:pt>
                <c:pt idx="446">
                  <c:v>38526</c:v>
                </c:pt>
                <c:pt idx="447">
                  <c:v>38527</c:v>
                </c:pt>
                <c:pt idx="448">
                  <c:v>38530</c:v>
                </c:pt>
                <c:pt idx="449">
                  <c:v>38531</c:v>
                </c:pt>
                <c:pt idx="450">
                  <c:v>38532</c:v>
                </c:pt>
                <c:pt idx="451">
                  <c:v>38533</c:v>
                </c:pt>
                <c:pt idx="452">
                  <c:v>38534</c:v>
                </c:pt>
                <c:pt idx="453">
                  <c:v>38537</c:v>
                </c:pt>
                <c:pt idx="454">
                  <c:v>38538</c:v>
                </c:pt>
                <c:pt idx="455">
                  <c:v>38539</c:v>
                </c:pt>
                <c:pt idx="456">
                  <c:v>38540</c:v>
                </c:pt>
                <c:pt idx="457">
                  <c:v>38541</c:v>
                </c:pt>
                <c:pt idx="458">
                  <c:v>38544</c:v>
                </c:pt>
                <c:pt idx="459">
                  <c:v>38545</c:v>
                </c:pt>
                <c:pt idx="460">
                  <c:v>38546</c:v>
                </c:pt>
                <c:pt idx="461">
                  <c:v>38547</c:v>
                </c:pt>
                <c:pt idx="462">
                  <c:v>38548</c:v>
                </c:pt>
                <c:pt idx="463">
                  <c:v>38551</c:v>
                </c:pt>
                <c:pt idx="464">
                  <c:v>38552</c:v>
                </c:pt>
                <c:pt idx="465">
                  <c:v>38553</c:v>
                </c:pt>
                <c:pt idx="466">
                  <c:v>38554</c:v>
                </c:pt>
                <c:pt idx="467">
                  <c:v>38555</c:v>
                </c:pt>
                <c:pt idx="468">
                  <c:v>38558</c:v>
                </c:pt>
                <c:pt idx="469">
                  <c:v>38559</c:v>
                </c:pt>
                <c:pt idx="470">
                  <c:v>38560</c:v>
                </c:pt>
                <c:pt idx="471">
                  <c:v>38561</c:v>
                </c:pt>
                <c:pt idx="472">
                  <c:v>38562</c:v>
                </c:pt>
                <c:pt idx="473">
                  <c:v>38565</c:v>
                </c:pt>
                <c:pt idx="474">
                  <c:v>38566</c:v>
                </c:pt>
                <c:pt idx="475">
                  <c:v>38567</c:v>
                </c:pt>
                <c:pt idx="476">
                  <c:v>38568</c:v>
                </c:pt>
                <c:pt idx="477">
                  <c:v>38569</c:v>
                </c:pt>
                <c:pt idx="478">
                  <c:v>38572</c:v>
                </c:pt>
                <c:pt idx="479">
                  <c:v>38573</c:v>
                </c:pt>
                <c:pt idx="480">
                  <c:v>38574</c:v>
                </c:pt>
                <c:pt idx="481">
                  <c:v>38575</c:v>
                </c:pt>
                <c:pt idx="482">
                  <c:v>38576</c:v>
                </c:pt>
                <c:pt idx="483">
                  <c:v>38579</c:v>
                </c:pt>
                <c:pt idx="484">
                  <c:v>38580</c:v>
                </c:pt>
                <c:pt idx="485">
                  <c:v>38581</c:v>
                </c:pt>
                <c:pt idx="486">
                  <c:v>38582</c:v>
                </c:pt>
                <c:pt idx="487">
                  <c:v>38583</c:v>
                </c:pt>
                <c:pt idx="488">
                  <c:v>38586</c:v>
                </c:pt>
                <c:pt idx="489">
                  <c:v>38587</c:v>
                </c:pt>
                <c:pt idx="490">
                  <c:v>38588</c:v>
                </c:pt>
                <c:pt idx="491">
                  <c:v>38589</c:v>
                </c:pt>
                <c:pt idx="492">
                  <c:v>38590</c:v>
                </c:pt>
                <c:pt idx="493">
                  <c:v>38593</c:v>
                </c:pt>
                <c:pt idx="494">
                  <c:v>38594</c:v>
                </c:pt>
                <c:pt idx="495">
                  <c:v>38595</c:v>
                </c:pt>
                <c:pt idx="496">
                  <c:v>38596</c:v>
                </c:pt>
                <c:pt idx="497">
                  <c:v>38597</c:v>
                </c:pt>
                <c:pt idx="498">
                  <c:v>38600</c:v>
                </c:pt>
                <c:pt idx="499">
                  <c:v>38601</c:v>
                </c:pt>
                <c:pt idx="500">
                  <c:v>38603</c:v>
                </c:pt>
                <c:pt idx="501">
                  <c:v>38604</c:v>
                </c:pt>
                <c:pt idx="502">
                  <c:v>38607</c:v>
                </c:pt>
                <c:pt idx="503">
                  <c:v>38608</c:v>
                </c:pt>
                <c:pt idx="504">
                  <c:v>38609</c:v>
                </c:pt>
                <c:pt idx="505">
                  <c:v>38610</c:v>
                </c:pt>
                <c:pt idx="506">
                  <c:v>38611</c:v>
                </c:pt>
                <c:pt idx="507">
                  <c:v>38614</c:v>
                </c:pt>
                <c:pt idx="508">
                  <c:v>38615</c:v>
                </c:pt>
                <c:pt idx="509">
                  <c:v>38616</c:v>
                </c:pt>
                <c:pt idx="510">
                  <c:v>38617</c:v>
                </c:pt>
                <c:pt idx="511">
                  <c:v>38618</c:v>
                </c:pt>
                <c:pt idx="512">
                  <c:v>38621</c:v>
                </c:pt>
                <c:pt idx="513">
                  <c:v>38622</c:v>
                </c:pt>
                <c:pt idx="514">
                  <c:v>38623</c:v>
                </c:pt>
                <c:pt idx="515">
                  <c:v>38624</c:v>
                </c:pt>
                <c:pt idx="516">
                  <c:v>38625</c:v>
                </c:pt>
                <c:pt idx="517">
                  <c:v>38628</c:v>
                </c:pt>
                <c:pt idx="518">
                  <c:v>38629</c:v>
                </c:pt>
                <c:pt idx="519">
                  <c:v>38630</c:v>
                </c:pt>
                <c:pt idx="520">
                  <c:v>38631</c:v>
                </c:pt>
                <c:pt idx="521">
                  <c:v>38632</c:v>
                </c:pt>
                <c:pt idx="522">
                  <c:v>38635</c:v>
                </c:pt>
                <c:pt idx="523">
                  <c:v>38636</c:v>
                </c:pt>
                <c:pt idx="524">
                  <c:v>38638</c:v>
                </c:pt>
                <c:pt idx="525">
                  <c:v>38639</c:v>
                </c:pt>
                <c:pt idx="526">
                  <c:v>38642</c:v>
                </c:pt>
                <c:pt idx="527">
                  <c:v>38643</c:v>
                </c:pt>
                <c:pt idx="528">
                  <c:v>38644</c:v>
                </c:pt>
                <c:pt idx="529">
                  <c:v>38645</c:v>
                </c:pt>
                <c:pt idx="530">
                  <c:v>38646</c:v>
                </c:pt>
                <c:pt idx="531">
                  <c:v>38649</c:v>
                </c:pt>
                <c:pt idx="532">
                  <c:v>38650</c:v>
                </c:pt>
                <c:pt idx="533">
                  <c:v>38651</c:v>
                </c:pt>
                <c:pt idx="534">
                  <c:v>38652</c:v>
                </c:pt>
                <c:pt idx="535">
                  <c:v>38653</c:v>
                </c:pt>
                <c:pt idx="536">
                  <c:v>38656</c:v>
                </c:pt>
                <c:pt idx="537">
                  <c:v>38657</c:v>
                </c:pt>
                <c:pt idx="538">
                  <c:v>38659</c:v>
                </c:pt>
                <c:pt idx="539">
                  <c:v>38660</c:v>
                </c:pt>
                <c:pt idx="540">
                  <c:v>38663</c:v>
                </c:pt>
                <c:pt idx="541">
                  <c:v>38664</c:v>
                </c:pt>
                <c:pt idx="542">
                  <c:v>38665</c:v>
                </c:pt>
                <c:pt idx="543">
                  <c:v>38666</c:v>
                </c:pt>
                <c:pt idx="544">
                  <c:v>38667</c:v>
                </c:pt>
                <c:pt idx="545">
                  <c:v>38670</c:v>
                </c:pt>
                <c:pt idx="546">
                  <c:v>38672</c:v>
                </c:pt>
                <c:pt idx="547">
                  <c:v>38673</c:v>
                </c:pt>
                <c:pt idx="548">
                  <c:v>38674</c:v>
                </c:pt>
                <c:pt idx="549">
                  <c:v>38677</c:v>
                </c:pt>
                <c:pt idx="550">
                  <c:v>38678</c:v>
                </c:pt>
                <c:pt idx="551">
                  <c:v>38679</c:v>
                </c:pt>
                <c:pt idx="552">
                  <c:v>38680</c:v>
                </c:pt>
                <c:pt idx="553">
                  <c:v>38681</c:v>
                </c:pt>
                <c:pt idx="554">
                  <c:v>38684</c:v>
                </c:pt>
                <c:pt idx="555">
                  <c:v>38685</c:v>
                </c:pt>
                <c:pt idx="556">
                  <c:v>38686</c:v>
                </c:pt>
                <c:pt idx="557">
                  <c:v>38687</c:v>
                </c:pt>
                <c:pt idx="558">
                  <c:v>38688</c:v>
                </c:pt>
                <c:pt idx="559">
                  <c:v>38691</c:v>
                </c:pt>
                <c:pt idx="560">
                  <c:v>38692</c:v>
                </c:pt>
                <c:pt idx="561">
                  <c:v>38693</c:v>
                </c:pt>
                <c:pt idx="562">
                  <c:v>38694</c:v>
                </c:pt>
                <c:pt idx="563">
                  <c:v>38695</c:v>
                </c:pt>
                <c:pt idx="564">
                  <c:v>38698</c:v>
                </c:pt>
                <c:pt idx="565">
                  <c:v>38699</c:v>
                </c:pt>
                <c:pt idx="566">
                  <c:v>38700</c:v>
                </c:pt>
                <c:pt idx="567">
                  <c:v>38701</c:v>
                </c:pt>
                <c:pt idx="568">
                  <c:v>38702</c:v>
                </c:pt>
                <c:pt idx="569">
                  <c:v>38705</c:v>
                </c:pt>
                <c:pt idx="570">
                  <c:v>38706</c:v>
                </c:pt>
                <c:pt idx="571">
                  <c:v>38707</c:v>
                </c:pt>
                <c:pt idx="572">
                  <c:v>38708</c:v>
                </c:pt>
                <c:pt idx="573">
                  <c:v>38709</c:v>
                </c:pt>
                <c:pt idx="574">
                  <c:v>38712</c:v>
                </c:pt>
                <c:pt idx="575">
                  <c:v>38713</c:v>
                </c:pt>
                <c:pt idx="576">
                  <c:v>38714</c:v>
                </c:pt>
                <c:pt idx="577">
                  <c:v>38715</c:v>
                </c:pt>
                <c:pt idx="578">
                  <c:v>38716</c:v>
                </c:pt>
                <c:pt idx="579">
                  <c:v>38719</c:v>
                </c:pt>
                <c:pt idx="580">
                  <c:v>38720</c:v>
                </c:pt>
                <c:pt idx="581">
                  <c:v>38721</c:v>
                </c:pt>
                <c:pt idx="582">
                  <c:v>38722</c:v>
                </c:pt>
                <c:pt idx="583">
                  <c:v>38723</c:v>
                </c:pt>
                <c:pt idx="584">
                  <c:v>38726</c:v>
                </c:pt>
                <c:pt idx="585">
                  <c:v>38727</c:v>
                </c:pt>
                <c:pt idx="586">
                  <c:v>38728</c:v>
                </c:pt>
                <c:pt idx="587">
                  <c:v>38729</c:v>
                </c:pt>
                <c:pt idx="588">
                  <c:v>38730</c:v>
                </c:pt>
                <c:pt idx="589">
                  <c:v>38733</c:v>
                </c:pt>
                <c:pt idx="590">
                  <c:v>38734</c:v>
                </c:pt>
                <c:pt idx="591">
                  <c:v>38735</c:v>
                </c:pt>
                <c:pt idx="592">
                  <c:v>38736</c:v>
                </c:pt>
                <c:pt idx="593">
                  <c:v>38737</c:v>
                </c:pt>
                <c:pt idx="594">
                  <c:v>38740</c:v>
                </c:pt>
                <c:pt idx="595">
                  <c:v>38741</c:v>
                </c:pt>
                <c:pt idx="596">
                  <c:v>38742</c:v>
                </c:pt>
                <c:pt idx="597">
                  <c:v>38743</c:v>
                </c:pt>
                <c:pt idx="598">
                  <c:v>38744</c:v>
                </c:pt>
                <c:pt idx="599">
                  <c:v>38747</c:v>
                </c:pt>
                <c:pt idx="600">
                  <c:v>38748</c:v>
                </c:pt>
                <c:pt idx="601">
                  <c:v>38749</c:v>
                </c:pt>
                <c:pt idx="602">
                  <c:v>38750</c:v>
                </c:pt>
                <c:pt idx="603">
                  <c:v>38751</c:v>
                </c:pt>
                <c:pt idx="604">
                  <c:v>38754</c:v>
                </c:pt>
                <c:pt idx="605">
                  <c:v>38755</c:v>
                </c:pt>
                <c:pt idx="606">
                  <c:v>38756</c:v>
                </c:pt>
                <c:pt idx="607">
                  <c:v>38757</c:v>
                </c:pt>
                <c:pt idx="608">
                  <c:v>38758</c:v>
                </c:pt>
                <c:pt idx="609">
                  <c:v>38761</c:v>
                </c:pt>
                <c:pt idx="610">
                  <c:v>38762</c:v>
                </c:pt>
                <c:pt idx="611">
                  <c:v>38763</c:v>
                </c:pt>
                <c:pt idx="612">
                  <c:v>38764</c:v>
                </c:pt>
                <c:pt idx="613">
                  <c:v>38765</c:v>
                </c:pt>
                <c:pt idx="614">
                  <c:v>38768</c:v>
                </c:pt>
                <c:pt idx="615">
                  <c:v>38769</c:v>
                </c:pt>
                <c:pt idx="616">
                  <c:v>38770</c:v>
                </c:pt>
                <c:pt idx="617">
                  <c:v>38771</c:v>
                </c:pt>
                <c:pt idx="618">
                  <c:v>38772</c:v>
                </c:pt>
                <c:pt idx="619">
                  <c:v>38777</c:v>
                </c:pt>
                <c:pt idx="620">
                  <c:v>38778</c:v>
                </c:pt>
                <c:pt idx="621">
                  <c:v>38779</c:v>
                </c:pt>
                <c:pt idx="622">
                  <c:v>38782</c:v>
                </c:pt>
                <c:pt idx="623">
                  <c:v>38783</c:v>
                </c:pt>
                <c:pt idx="624">
                  <c:v>38784</c:v>
                </c:pt>
                <c:pt idx="625">
                  <c:v>38785</c:v>
                </c:pt>
                <c:pt idx="626">
                  <c:v>38786</c:v>
                </c:pt>
                <c:pt idx="627">
                  <c:v>38789</c:v>
                </c:pt>
                <c:pt idx="628">
                  <c:v>38790</c:v>
                </c:pt>
                <c:pt idx="629">
                  <c:v>38791</c:v>
                </c:pt>
                <c:pt idx="630">
                  <c:v>38792</c:v>
                </c:pt>
                <c:pt idx="631">
                  <c:v>38793</c:v>
                </c:pt>
                <c:pt idx="632">
                  <c:v>38796</c:v>
                </c:pt>
                <c:pt idx="633">
                  <c:v>38797</c:v>
                </c:pt>
                <c:pt idx="634">
                  <c:v>38798</c:v>
                </c:pt>
                <c:pt idx="635">
                  <c:v>38799</c:v>
                </c:pt>
                <c:pt idx="636">
                  <c:v>38800</c:v>
                </c:pt>
                <c:pt idx="637">
                  <c:v>38803</c:v>
                </c:pt>
                <c:pt idx="638">
                  <c:v>38804</c:v>
                </c:pt>
                <c:pt idx="639">
                  <c:v>38805</c:v>
                </c:pt>
                <c:pt idx="640">
                  <c:v>38806</c:v>
                </c:pt>
                <c:pt idx="641">
                  <c:v>38807</c:v>
                </c:pt>
                <c:pt idx="642">
                  <c:v>38810</c:v>
                </c:pt>
                <c:pt idx="643">
                  <c:v>38811</c:v>
                </c:pt>
                <c:pt idx="644">
                  <c:v>38812</c:v>
                </c:pt>
                <c:pt idx="645">
                  <c:v>38813</c:v>
                </c:pt>
                <c:pt idx="646">
                  <c:v>38814</c:v>
                </c:pt>
                <c:pt idx="647">
                  <c:v>38817</c:v>
                </c:pt>
                <c:pt idx="648">
                  <c:v>38818</c:v>
                </c:pt>
                <c:pt idx="649">
                  <c:v>38819</c:v>
                </c:pt>
                <c:pt idx="650">
                  <c:v>38820</c:v>
                </c:pt>
                <c:pt idx="651">
                  <c:v>38824</c:v>
                </c:pt>
                <c:pt idx="652">
                  <c:v>38825</c:v>
                </c:pt>
                <c:pt idx="653">
                  <c:v>38826</c:v>
                </c:pt>
                <c:pt idx="654">
                  <c:v>38827</c:v>
                </c:pt>
                <c:pt idx="655">
                  <c:v>38831</c:v>
                </c:pt>
                <c:pt idx="656">
                  <c:v>38832</c:v>
                </c:pt>
                <c:pt idx="657">
                  <c:v>38833</c:v>
                </c:pt>
                <c:pt idx="658">
                  <c:v>38834</c:v>
                </c:pt>
                <c:pt idx="659">
                  <c:v>38835</c:v>
                </c:pt>
                <c:pt idx="660">
                  <c:v>38839</c:v>
                </c:pt>
                <c:pt idx="661">
                  <c:v>38840</c:v>
                </c:pt>
                <c:pt idx="662">
                  <c:v>38841</c:v>
                </c:pt>
                <c:pt idx="663">
                  <c:v>38842</c:v>
                </c:pt>
                <c:pt idx="664">
                  <c:v>38845</c:v>
                </c:pt>
                <c:pt idx="665">
                  <c:v>38846</c:v>
                </c:pt>
                <c:pt idx="666">
                  <c:v>38847</c:v>
                </c:pt>
                <c:pt idx="667">
                  <c:v>38848</c:v>
                </c:pt>
                <c:pt idx="668">
                  <c:v>38849</c:v>
                </c:pt>
                <c:pt idx="669">
                  <c:v>38852</c:v>
                </c:pt>
                <c:pt idx="670">
                  <c:v>38853</c:v>
                </c:pt>
                <c:pt idx="671">
                  <c:v>38854</c:v>
                </c:pt>
                <c:pt idx="672">
                  <c:v>38855</c:v>
                </c:pt>
                <c:pt idx="673">
                  <c:v>38856</c:v>
                </c:pt>
                <c:pt idx="674">
                  <c:v>38859</c:v>
                </c:pt>
                <c:pt idx="675">
                  <c:v>38860</c:v>
                </c:pt>
                <c:pt idx="676">
                  <c:v>38861</c:v>
                </c:pt>
                <c:pt idx="677">
                  <c:v>38862</c:v>
                </c:pt>
                <c:pt idx="678">
                  <c:v>38863</c:v>
                </c:pt>
                <c:pt idx="679">
                  <c:v>38866</c:v>
                </c:pt>
                <c:pt idx="680">
                  <c:v>38867</c:v>
                </c:pt>
                <c:pt idx="681">
                  <c:v>38868</c:v>
                </c:pt>
                <c:pt idx="682">
                  <c:v>38869</c:v>
                </c:pt>
                <c:pt idx="683">
                  <c:v>38870</c:v>
                </c:pt>
                <c:pt idx="684">
                  <c:v>38873</c:v>
                </c:pt>
                <c:pt idx="685">
                  <c:v>38874</c:v>
                </c:pt>
                <c:pt idx="686">
                  <c:v>38875</c:v>
                </c:pt>
                <c:pt idx="687">
                  <c:v>38876</c:v>
                </c:pt>
                <c:pt idx="688">
                  <c:v>38877</c:v>
                </c:pt>
                <c:pt idx="689">
                  <c:v>38880</c:v>
                </c:pt>
                <c:pt idx="690">
                  <c:v>38881</c:v>
                </c:pt>
                <c:pt idx="691">
                  <c:v>38882</c:v>
                </c:pt>
                <c:pt idx="692">
                  <c:v>38884</c:v>
                </c:pt>
                <c:pt idx="693">
                  <c:v>38887</c:v>
                </c:pt>
                <c:pt idx="694">
                  <c:v>38888</c:v>
                </c:pt>
                <c:pt idx="695">
                  <c:v>38889</c:v>
                </c:pt>
                <c:pt idx="696">
                  <c:v>38890</c:v>
                </c:pt>
                <c:pt idx="697">
                  <c:v>38891</c:v>
                </c:pt>
                <c:pt idx="698">
                  <c:v>38894</c:v>
                </c:pt>
                <c:pt idx="699">
                  <c:v>38895</c:v>
                </c:pt>
                <c:pt idx="700">
                  <c:v>38896</c:v>
                </c:pt>
                <c:pt idx="701">
                  <c:v>38897</c:v>
                </c:pt>
                <c:pt idx="702">
                  <c:v>38898</c:v>
                </c:pt>
                <c:pt idx="703">
                  <c:v>38901</c:v>
                </c:pt>
                <c:pt idx="704">
                  <c:v>38902</c:v>
                </c:pt>
                <c:pt idx="705">
                  <c:v>38903</c:v>
                </c:pt>
                <c:pt idx="706">
                  <c:v>38904</c:v>
                </c:pt>
                <c:pt idx="707">
                  <c:v>38905</c:v>
                </c:pt>
                <c:pt idx="708">
                  <c:v>38908</c:v>
                </c:pt>
                <c:pt idx="709">
                  <c:v>38909</c:v>
                </c:pt>
                <c:pt idx="710">
                  <c:v>38910</c:v>
                </c:pt>
                <c:pt idx="711">
                  <c:v>38911</c:v>
                </c:pt>
                <c:pt idx="712">
                  <c:v>38912</c:v>
                </c:pt>
                <c:pt idx="713">
                  <c:v>38915</c:v>
                </c:pt>
                <c:pt idx="714">
                  <c:v>38916</c:v>
                </c:pt>
                <c:pt idx="715">
                  <c:v>38917</c:v>
                </c:pt>
                <c:pt idx="716">
                  <c:v>38918</c:v>
                </c:pt>
                <c:pt idx="717">
                  <c:v>38919</c:v>
                </c:pt>
                <c:pt idx="718">
                  <c:v>38922</c:v>
                </c:pt>
                <c:pt idx="719">
                  <c:v>38923</c:v>
                </c:pt>
                <c:pt idx="720">
                  <c:v>38924</c:v>
                </c:pt>
                <c:pt idx="721">
                  <c:v>38925</c:v>
                </c:pt>
                <c:pt idx="722">
                  <c:v>38926</c:v>
                </c:pt>
                <c:pt idx="723">
                  <c:v>38929</c:v>
                </c:pt>
                <c:pt idx="724">
                  <c:v>38930</c:v>
                </c:pt>
                <c:pt idx="725">
                  <c:v>38931</c:v>
                </c:pt>
                <c:pt idx="726">
                  <c:v>38932</c:v>
                </c:pt>
                <c:pt idx="727">
                  <c:v>38933</c:v>
                </c:pt>
                <c:pt idx="728">
                  <c:v>38936</c:v>
                </c:pt>
                <c:pt idx="729">
                  <c:v>38937</c:v>
                </c:pt>
                <c:pt idx="730">
                  <c:v>38938</c:v>
                </c:pt>
                <c:pt idx="731">
                  <c:v>38939</c:v>
                </c:pt>
                <c:pt idx="732">
                  <c:v>38940</c:v>
                </c:pt>
                <c:pt idx="733">
                  <c:v>38943</c:v>
                </c:pt>
                <c:pt idx="734">
                  <c:v>38944</c:v>
                </c:pt>
                <c:pt idx="735">
                  <c:v>38945</c:v>
                </c:pt>
                <c:pt idx="736">
                  <c:v>38946</c:v>
                </c:pt>
                <c:pt idx="737">
                  <c:v>38947</c:v>
                </c:pt>
                <c:pt idx="738">
                  <c:v>38950</c:v>
                </c:pt>
                <c:pt idx="739">
                  <c:v>38951</c:v>
                </c:pt>
                <c:pt idx="740">
                  <c:v>38952</c:v>
                </c:pt>
                <c:pt idx="741">
                  <c:v>38953</c:v>
                </c:pt>
                <c:pt idx="742">
                  <c:v>38954</c:v>
                </c:pt>
                <c:pt idx="743">
                  <c:v>38957</c:v>
                </c:pt>
                <c:pt idx="744">
                  <c:v>38958</c:v>
                </c:pt>
                <c:pt idx="745">
                  <c:v>38959</c:v>
                </c:pt>
                <c:pt idx="746">
                  <c:v>38960</c:v>
                </c:pt>
                <c:pt idx="747">
                  <c:v>38961</c:v>
                </c:pt>
                <c:pt idx="748">
                  <c:v>38964</c:v>
                </c:pt>
                <c:pt idx="749">
                  <c:v>38965</c:v>
                </c:pt>
                <c:pt idx="750">
                  <c:v>38966</c:v>
                </c:pt>
                <c:pt idx="751">
                  <c:v>38968</c:v>
                </c:pt>
                <c:pt idx="752">
                  <c:v>38971</c:v>
                </c:pt>
                <c:pt idx="753">
                  <c:v>38972</c:v>
                </c:pt>
                <c:pt idx="754">
                  <c:v>38973</c:v>
                </c:pt>
                <c:pt idx="755">
                  <c:v>38974</c:v>
                </c:pt>
                <c:pt idx="756">
                  <c:v>38975</c:v>
                </c:pt>
                <c:pt idx="757">
                  <c:v>38978</c:v>
                </c:pt>
                <c:pt idx="758">
                  <c:v>38979</c:v>
                </c:pt>
                <c:pt idx="759">
                  <c:v>38980</c:v>
                </c:pt>
                <c:pt idx="760">
                  <c:v>38981</c:v>
                </c:pt>
                <c:pt idx="761">
                  <c:v>38982</c:v>
                </c:pt>
                <c:pt idx="762">
                  <c:v>38985</c:v>
                </c:pt>
                <c:pt idx="763">
                  <c:v>38986</c:v>
                </c:pt>
                <c:pt idx="764">
                  <c:v>38987</c:v>
                </c:pt>
                <c:pt idx="765">
                  <c:v>38988</c:v>
                </c:pt>
                <c:pt idx="766">
                  <c:v>38989</c:v>
                </c:pt>
                <c:pt idx="767">
                  <c:v>38992</c:v>
                </c:pt>
                <c:pt idx="768">
                  <c:v>38993</c:v>
                </c:pt>
                <c:pt idx="769">
                  <c:v>38994</c:v>
                </c:pt>
                <c:pt idx="770">
                  <c:v>38995</c:v>
                </c:pt>
                <c:pt idx="771">
                  <c:v>38996</c:v>
                </c:pt>
                <c:pt idx="772">
                  <c:v>38999</c:v>
                </c:pt>
                <c:pt idx="773">
                  <c:v>39000</c:v>
                </c:pt>
                <c:pt idx="774">
                  <c:v>39001</c:v>
                </c:pt>
                <c:pt idx="775">
                  <c:v>39003</c:v>
                </c:pt>
                <c:pt idx="776">
                  <c:v>39006</c:v>
                </c:pt>
                <c:pt idx="777">
                  <c:v>39007</c:v>
                </c:pt>
                <c:pt idx="778">
                  <c:v>39008</c:v>
                </c:pt>
                <c:pt idx="779">
                  <c:v>39009</c:v>
                </c:pt>
                <c:pt idx="780">
                  <c:v>39010</c:v>
                </c:pt>
                <c:pt idx="781">
                  <c:v>39013</c:v>
                </c:pt>
                <c:pt idx="782">
                  <c:v>39014</c:v>
                </c:pt>
                <c:pt idx="783">
                  <c:v>39015</c:v>
                </c:pt>
                <c:pt idx="784">
                  <c:v>39016</c:v>
                </c:pt>
                <c:pt idx="785">
                  <c:v>39017</c:v>
                </c:pt>
                <c:pt idx="786">
                  <c:v>39020</c:v>
                </c:pt>
                <c:pt idx="787">
                  <c:v>39021</c:v>
                </c:pt>
                <c:pt idx="788">
                  <c:v>39022</c:v>
                </c:pt>
                <c:pt idx="789">
                  <c:v>39024</c:v>
                </c:pt>
                <c:pt idx="790">
                  <c:v>39027</c:v>
                </c:pt>
                <c:pt idx="791">
                  <c:v>39028</c:v>
                </c:pt>
                <c:pt idx="792">
                  <c:v>39029</c:v>
                </c:pt>
                <c:pt idx="793">
                  <c:v>39030</c:v>
                </c:pt>
                <c:pt idx="794">
                  <c:v>39031</c:v>
                </c:pt>
                <c:pt idx="795">
                  <c:v>39034</c:v>
                </c:pt>
                <c:pt idx="796">
                  <c:v>39035</c:v>
                </c:pt>
                <c:pt idx="797">
                  <c:v>39037</c:v>
                </c:pt>
                <c:pt idx="798">
                  <c:v>39038</c:v>
                </c:pt>
                <c:pt idx="799">
                  <c:v>39041</c:v>
                </c:pt>
                <c:pt idx="800">
                  <c:v>39042</c:v>
                </c:pt>
                <c:pt idx="801">
                  <c:v>39043</c:v>
                </c:pt>
                <c:pt idx="802">
                  <c:v>39044</c:v>
                </c:pt>
                <c:pt idx="803">
                  <c:v>39045</c:v>
                </c:pt>
                <c:pt idx="804">
                  <c:v>39048</c:v>
                </c:pt>
                <c:pt idx="805">
                  <c:v>39049</c:v>
                </c:pt>
                <c:pt idx="806">
                  <c:v>39050</c:v>
                </c:pt>
                <c:pt idx="807">
                  <c:v>39051</c:v>
                </c:pt>
                <c:pt idx="808">
                  <c:v>39052</c:v>
                </c:pt>
                <c:pt idx="809">
                  <c:v>39055</c:v>
                </c:pt>
                <c:pt idx="810">
                  <c:v>39056</c:v>
                </c:pt>
                <c:pt idx="811">
                  <c:v>39057</c:v>
                </c:pt>
                <c:pt idx="812">
                  <c:v>39058</c:v>
                </c:pt>
                <c:pt idx="813">
                  <c:v>39059</c:v>
                </c:pt>
                <c:pt idx="814">
                  <c:v>39062</c:v>
                </c:pt>
                <c:pt idx="815">
                  <c:v>39063</c:v>
                </c:pt>
                <c:pt idx="816">
                  <c:v>39064</c:v>
                </c:pt>
                <c:pt idx="817">
                  <c:v>39065</c:v>
                </c:pt>
                <c:pt idx="818">
                  <c:v>39066</c:v>
                </c:pt>
                <c:pt idx="819">
                  <c:v>39069</c:v>
                </c:pt>
                <c:pt idx="820">
                  <c:v>39070</c:v>
                </c:pt>
                <c:pt idx="821">
                  <c:v>39071</c:v>
                </c:pt>
                <c:pt idx="822">
                  <c:v>39072</c:v>
                </c:pt>
                <c:pt idx="823">
                  <c:v>39073</c:v>
                </c:pt>
                <c:pt idx="824">
                  <c:v>39077</c:v>
                </c:pt>
                <c:pt idx="825">
                  <c:v>39078</c:v>
                </c:pt>
                <c:pt idx="826">
                  <c:v>39079</c:v>
                </c:pt>
                <c:pt idx="827">
                  <c:v>39080</c:v>
                </c:pt>
                <c:pt idx="828">
                  <c:v>39084</c:v>
                </c:pt>
                <c:pt idx="829">
                  <c:v>39085</c:v>
                </c:pt>
                <c:pt idx="830">
                  <c:v>39086</c:v>
                </c:pt>
                <c:pt idx="831">
                  <c:v>39087</c:v>
                </c:pt>
                <c:pt idx="832">
                  <c:v>39090</c:v>
                </c:pt>
                <c:pt idx="833">
                  <c:v>39091</c:v>
                </c:pt>
                <c:pt idx="834">
                  <c:v>39092</c:v>
                </c:pt>
                <c:pt idx="835">
                  <c:v>39093</c:v>
                </c:pt>
                <c:pt idx="836">
                  <c:v>39094</c:v>
                </c:pt>
                <c:pt idx="837">
                  <c:v>39097</c:v>
                </c:pt>
                <c:pt idx="838">
                  <c:v>39098</c:v>
                </c:pt>
                <c:pt idx="839">
                  <c:v>39099</c:v>
                </c:pt>
                <c:pt idx="840">
                  <c:v>39100</c:v>
                </c:pt>
                <c:pt idx="841">
                  <c:v>39101</c:v>
                </c:pt>
                <c:pt idx="842">
                  <c:v>39104</c:v>
                </c:pt>
                <c:pt idx="843">
                  <c:v>39105</c:v>
                </c:pt>
                <c:pt idx="844">
                  <c:v>39106</c:v>
                </c:pt>
                <c:pt idx="845">
                  <c:v>39107</c:v>
                </c:pt>
                <c:pt idx="846">
                  <c:v>39108</c:v>
                </c:pt>
                <c:pt idx="847">
                  <c:v>39111</c:v>
                </c:pt>
                <c:pt idx="848">
                  <c:v>39112</c:v>
                </c:pt>
                <c:pt idx="849">
                  <c:v>39113</c:v>
                </c:pt>
                <c:pt idx="850">
                  <c:v>39114</c:v>
                </c:pt>
                <c:pt idx="851">
                  <c:v>39115</c:v>
                </c:pt>
                <c:pt idx="852">
                  <c:v>39118</c:v>
                </c:pt>
                <c:pt idx="853">
                  <c:v>39119</c:v>
                </c:pt>
                <c:pt idx="854">
                  <c:v>39120</c:v>
                </c:pt>
                <c:pt idx="855">
                  <c:v>39121</c:v>
                </c:pt>
                <c:pt idx="856">
                  <c:v>39122</c:v>
                </c:pt>
                <c:pt idx="857">
                  <c:v>39125</c:v>
                </c:pt>
                <c:pt idx="858">
                  <c:v>39126</c:v>
                </c:pt>
                <c:pt idx="859">
                  <c:v>39127</c:v>
                </c:pt>
                <c:pt idx="860">
                  <c:v>39128</c:v>
                </c:pt>
                <c:pt idx="861">
                  <c:v>39129</c:v>
                </c:pt>
                <c:pt idx="862">
                  <c:v>39134</c:v>
                </c:pt>
                <c:pt idx="863">
                  <c:v>39135</c:v>
                </c:pt>
                <c:pt idx="864">
                  <c:v>39136</c:v>
                </c:pt>
                <c:pt idx="865">
                  <c:v>39139</c:v>
                </c:pt>
                <c:pt idx="866">
                  <c:v>39140</c:v>
                </c:pt>
                <c:pt idx="867">
                  <c:v>39141</c:v>
                </c:pt>
                <c:pt idx="868">
                  <c:v>39142</c:v>
                </c:pt>
                <c:pt idx="869">
                  <c:v>39143</c:v>
                </c:pt>
                <c:pt idx="870">
                  <c:v>39146</c:v>
                </c:pt>
                <c:pt idx="871">
                  <c:v>39147</c:v>
                </c:pt>
                <c:pt idx="872">
                  <c:v>39148</c:v>
                </c:pt>
                <c:pt idx="873">
                  <c:v>39149</c:v>
                </c:pt>
                <c:pt idx="874">
                  <c:v>39150</c:v>
                </c:pt>
                <c:pt idx="875">
                  <c:v>39153</c:v>
                </c:pt>
                <c:pt idx="876">
                  <c:v>39154</c:v>
                </c:pt>
                <c:pt idx="877">
                  <c:v>39155</c:v>
                </c:pt>
                <c:pt idx="878">
                  <c:v>39156</c:v>
                </c:pt>
                <c:pt idx="879">
                  <c:v>39157</c:v>
                </c:pt>
                <c:pt idx="880">
                  <c:v>39160</c:v>
                </c:pt>
                <c:pt idx="881">
                  <c:v>39161</c:v>
                </c:pt>
                <c:pt idx="882">
                  <c:v>39162</c:v>
                </c:pt>
                <c:pt idx="883">
                  <c:v>39163</c:v>
                </c:pt>
                <c:pt idx="884">
                  <c:v>39164</c:v>
                </c:pt>
                <c:pt idx="885">
                  <c:v>39167</c:v>
                </c:pt>
                <c:pt idx="886">
                  <c:v>39168</c:v>
                </c:pt>
                <c:pt idx="887">
                  <c:v>39169</c:v>
                </c:pt>
                <c:pt idx="888">
                  <c:v>39170</c:v>
                </c:pt>
                <c:pt idx="889">
                  <c:v>39171</c:v>
                </c:pt>
                <c:pt idx="890">
                  <c:v>39174</c:v>
                </c:pt>
                <c:pt idx="891">
                  <c:v>39175</c:v>
                </c:pt>
                <c:pt idx="892">
                  <c:v>39176</c:v>
                </c:pt>
                <c:pt idx="893">
                  <c:v>39177</c:v>
                </c:pt>
                <c:pt idx="894">
                  <c:v>39181</c:v>
                </c:pt>
                <c:pt idx="895">
                  <c:v>39182</c:v>
                </c:pt>
                <c:pt idx="896">
                  <c:v>39183</c:v>
                </c:pt>
                <c:pt idx="897">
                  <c:v>39184</c:v>
                </c:pt>
                <c:pt idx="898">
                  <c:v>39185</c:v>
                </c:pt>
                <c:pt idx="899">
                  <c:v>39188</c:v>
                </c:pt>
                <c:pt idx="900">
                  <c:v>39189</c:v>
                </c:pt>
                <c:pt idx="901">
                  <c:v>39190</c:v>
                </c:pt>
                <c:pt idx="902">
                  <c:v>39191</c:v>
                </c:pt>
                <c:pt idx="903">
                  <c:v>39192</c:v>
                </c:pt>
                <c:pt idx="904">
                  <c:v>39195</c:v>
                </c:pt>
                <c:pt idx="905">
                  <c:v>39196</c:v>
                </c:pt>
                <c:pt idx="906">
                  <c:v>39197</c:v>
                </c:pt>
                <c:pt idx="907">
                  <c:v>39198</c:v>
                </c:pt>
                <c:pt idx="908">
                  <c:v>39199</c:v>
                </c:pt>
                <c:pt idx="909">
                  <c:v>39202</c:v>
                </c:pt>
                <c:pt idx="910">
                  <c:v>39204</c:v>
                </c:pt>
                <c:pt idx="911">
                  <c:v>39205</c:v>
                </c:pt>
                <c:pt idx="912">
                  <c:v>39206</c:v>
                </c:pt>
                <c:pt idx="913">
                  <c:v>39209</c:v>
                </c:pt>
                <c:pt idx="914">
                  <c:v>39210</c:v>
                </c:pt>
                <c:pt idx="915">
                  <c:v>39211</c:v>
                </c:pt>
                <c:pt idx="916">
                  <c:v>39212</c:v>
                </c:pt>
                <c:pt idx="917">
                  <c:v>39213</c:v>
                </c:pt>
                <c:pt idx="918">
                  <c:v>39216</c:v>
                </c:pt>
                <c:pt idx="919">
                  <c:v>39217</c:v>
                </c:pt>
                <c:pt idx="920">
                  <c:v>39218</c:v>
                </c:pt>
                <c:pt idx="921">
                  <c:v>39219</c:v>
                </c:pt>
                <c:pt idx="922">
                  <c:v>39220</c:v>
                </c:pt>
                <c:pt idx="923">
                  <c:v>39223</c:v>
                </c:pt>
                <c:pt idx="924">
                  <c:v>39224</c:v>
                </c:pt>
                <c:pt idx="925">
                  <c:v>39225</c:v>
                </c:pt>
                <c:pt idx="926">
                  <c:v>39226</c:v>
                </c:pt>
                <c:pt idx="927">
                  <c:v>39227</c:v>
                </c:pt>
                <c:pt idx="928">
                  <c:v>39230</c:v>
                </c:pt>
                <c:pt idx="929">
                  <c:v>39231</c:v>
                </c:pt>
                <c:pt idx="930">
                  <c:v>39232</c:v>
                </c:pt>
                <c:pt idx="931">
                  <c:v>39233</c:v>
                </c:pt>
                <c:pt idx="932">
                  <c:v>39234</c:v>
                </c:pt>
                <c:pt idx="933">
                  <c:v>39237</c:v>
                </c:pt>
                <c:pt idx="934">
                  <c:v>39238</c:v>
                </c:pt>
                <c:pt idx="935">
                  <c:v>39239</c:v>
                </c:pt>
                <c:pt idx="936">
                  <c:v>39241</c:v>
                </c:pt>
                <c:pt idx="937">
                  <c:v>39244</c:v>
                </c:pt>
                <c:pt idx="938">
                  <c:v>39245</c:v>
                </c:pt>
                <c:pt idx="939">
                  <c:v>39246</c:v>
                </c:pt>
                <c:pt idx="940">
                  <c:v>39247</c:v>
                </c:pt>
                <c:pt idx="941">
                  <c:v>39248</c:v>
                </c:pt>
                <c:pt idx="942">
                  <c:v>39251</c:v>
                </c:pt>
                <c:pt idx="943">
                  <c:v>39252</c:v>
                </c:pt>
                <c:pt idx="944">
                  <c:v>39253</c:v>
                </c:pt>
                <c:pt idx="945">
                  <c:v>39254</c:v>
                </c:pt>
                <c:pt idx="946">
                  <c:v>39255</c:v>
                </c:pt>
                <c:pt idx="947">
                  <c:v>39258</c:v>
                </c:pt>
                <c:pt idx="948">
                  <c:v>39259</c:v>
                </c:pt>
                <c:pt idx="949">
                  <c:v>39260</c:v>
                </c:pt>
                <c:pt idx="950">
                  <c:v>39261</c:v>
                </c:pt>
                <c:pt idx="951">
                  <c:v>39262</c:v>
                </c:pt>
                <c:pt idx="952">
                  <c:v>39265</c:v>
                </c:pt>
                <c:pt idx="953">
                  <c:v>39266</c:v>
                </c:pt>
                <c:pt idx="954">
                  <c:v>39267</c:v>
                </c:pt>
                <c:pt idx="955">
                  <c:v>39268</c:v>
                </c:pt>
                <c:pt idx="956">
                  <c:v>39269</c:v>
                </c:pt>
                <c:pt idx="957">
                  <c:v>39272</c:v>
                </c:pt>
                <c:pt idx="958">
                  <c:v>39273</c:v>
                </c:pt>
                <c:pt idx="959">
                  <c:v>39274</c:v>
                </c:pt>
                <c:pt idx="960">
                  <c:v>39275</c:v>
                </c:pt>
                <c:pt idx="961">
                  <c:v>39276</c:v>
                </c:pt>
                <c:pt idx="962">
                  <c:v>39279</c:v>
                </c:pt>
                <c:pt idx="963">
                  <c:v>39280</c:v>
                </c:pt>
                <c:pt idx="964">
                  <c:v>39281</c:v>
                </c:pt>
                <c:pt idx="965">
                  <c:v>39282</c:v>
                </c:pt>
                <c:pt idx="966">
                  <c:v>39283</c:v>
                </c:pt>
                <c:pt idx="967">
                  <c:v>39286</c:v>
                </c:pt>
                <c:pt idx="968">
                  <c:v>39287</c:v>
                </c:pt>
                <c:pt idx="969">
                  <c:v>39288</c:v>
                </c:pt>
                <c:pt idx="970">
                  <c:v>39289</c:v>
                </c:pt>
                <c:pt idx="971">
                  <c:v>39290</c:v>
                </c:pt>
                <c:pt idx="972">
                  <c:v>39293</c:v>
                </c:pt>
                <c:pt idx="973">
                  <c:v>39294</c:v>
                </c:pt>
                <c:pt idx="974">
                  <c:v>39295</c:v>
                </c:pt>
                <c:pt idx="975">
                  <c:v>39296</c:v>
                </c:pt>
                <c:pt idx="976">
                  <c:v>39297</c:v>
                </c:pt>
                <c:pt idx="977">
                  <c:v>39300</c:v>
                </c:pt>
                <c:pt idx="978">
                  <c:v>39301</c:v>
                </c:pt>
                <c:pt idx="979">
                  <c:v>39302</c:v>
                </c:pt>
                <c:pt idx="980">
                  <c:v>39303</c:v>
                </c:pt>
                <c:pt idx="981">
                  <c:v>39304</c:v>
                </c:pt>
                <c:pt idx="982">
                  <c:v>39307</c:v>
                </c:pt>
                <c:pt idx="983">
                  <c:v>39308</c:v>
                </c:pt>
                <c:pt idx="984">
                  <c:v>39309</c:v>
                </c:pt>
                <c:pt idx="985">
                  <c:v>39310</c:v>
                </c:pt>
                <c:pt idx="986">
                  <c:v>39311</c:v>
                </c:pt>
                <c:pt idx="987">
                  <c:v>39314</c:v>
                </c:pt>
                <c:pt idx="988">
                  <c:v>39315</c:v>
                </c:pt>
                <c:pt idx="989">
                  <c:v>39316</c:v>
                </c:pt>
                <c:pt idx="990">
                  <c:v>39317</c:v>
                </c:pt>
                <c:pt idx="991">
                  <c:v>39318</c:v>
                </c:pt>
                <c:pt idx="992">
                  <c:v>39321</c:v>
                </c:pt>
                <c:pt idx="993">
                  <c:v>39322</c:v>
                </c:pt>
                <c:pt idx="994">
                  <c:v>39323</c:v>
                </c:pt>
                <c:pt idx="995">
                  <c:v>39324</c:v>
                </c:pt>
                <c:pt idx="996">
                  <c:v>39325</c:v>
                </c:pt>
                <c:pt idx="997">
                  <c:v>39328</c:v>
                </c:pt>
                <c:pt idx="998">
                  <c:v>39329</c:v>
                </c:pt>
                <c:pt idx="999">
                  <c:v>39330</c:v>
                </c:pt>
                <c:pt idx="1000">
                  <c:v>39331</c:v>
                </c:pt>
                <c:pt idx="1001">
                  <c:v>39335</c:v>
                </c:pt>
                <c:pt idx="1002">
                  <c:v>39336</c:v>
                </c:pt>
                <c:pt idx="1003">
                  <c:v>39337</c:v>
                </c:pt>
                <c:pt idx="1004">
                  <c:v>39338</c:v>
                </c:pt>
                <c:pt idx="1005">
                  <c:v>39339</c:v>
                </c:pt>
                <c:pt idx="1006">
                  <c:v>39342</c:v>
                </c:pt>
                <c:pt idx="1007">
                  <c:v>39343</c:v>
                </c:pt>
                <c:pt idx="1008">
                  <c:v>39344</c:v>
                </c:pt>
                <c:pt idx="1009">
                  <c:v>39345</c:v>
                </c:pt>
                <c:pt idx="1010">
                  <c:v>39346</c:v>
                </c:pt>
                <c:pt idx="1011">
                  <c:v>39349</c:v>
                </c:pt>
                <c:pt idx="1012">
                  <c:v>39350</c:v>
                </c:pt>
                <c:pt idx="1013">
                  <c:v>39351</c:v>
                </c:pt>
                <c:pt idx="1014">
                  <c:v>39352</c:v>
                </c:pt>
                <c:pt idx="1015">
                  <c:v>39353</c:v>
                </c:pt>
                <c:pt idx="1016">
                  <c:v>39356</c:v>
                </c:pt>
                <c:pt idx="1017">
                  <c:v>39357</c:v>
                </c:pt>
                <c:pt idx="1018">
                  <c:v>39358</c:v>
                </c:pt>
                <c:pt idx="1019">
                  <c:v>39359</c:v>
                </c:pt>
                <c:pt idx="1020">
                  <c:v>39360</c:v>
                </c:pt>
                <c:pt idx="1021">
                  <c:v>39363</c:v>
                </c:pt>
                <c:pt idx="1022">
                  <c:v>39364</c:v>
                </c:pt>
                <c:pt idx="1023">
                  <c:v>39365</c:v>
                </c:pt>
                <c:pt idx="1024">
                  <c:v>39366</c:v>
                </c:pt>
                <c:pt idx="1025">
                  <c:v>39370</c:v>
                </c:pt>
                <c:pt idx="1026">
                  <c:v>39371</c:v>
                </c:pt>
                <c:pt idx="1027">
                  <c:v>39372</c:v>
                </c:pt>
                <c:pt idx="1028">
                  <c:v>39373</c:v>
                </c:pt>
                <c:pt idx="1029">
                  <c:v>39374</c:v>
                </c:pt>
                <c:pt idx="1030">
                  <c:v>39377</c:v>
                </c:pt>
                <c:pt idx="1031">
                  <c:v>39378</c:v>
                </c:pt>
                <c:pt idx="1032">
                  <c:v>39379</c:v>
                </c:pt>
                <c:pt idx="1033">
                  <c:v>39380</c:v>
                </c:pt>
                <c:pt idx="1034">
                  <c:v>39381</c:v>
                </c:pt>
                <c:pt idx="1035">
                  <c:v>39384</c:v>
                </c:pt>
                <c:pt idx="1036">
                  <c:v>39385</c:v>
                </c:pt>
                <c:pt idx="1037">
                  <c:v>39386</c:v>
                </c:pt>
                <c:pt idx="1038">
                  <c:v>39387</c:v>
                </c:pt>
                <c:pt idx="1039">
                  <c:v>39391</c:v>
                </c:pt>
                <c:pt idx="1040">
                  <c:v>39392</c:v>
                </c:pt>
                <c:pt idx="1041">
                  <c:v>39393</c:v>
                </c:pt>
                <c:pt idx="1042">
                  <c:v>39394</c:v>
                </c:pt>
                <c:pt idx="1043">
                  <c:v>39395</c:v>
                </c:pt>
                <c:pt idx="1044">
                  <c:v>39398</c:v>
                </c:pt>
                <c:pt idx="1045">
                  <c:v>39399</c:v>
                </c:pt>
                <c:pt idx="1046">
                  <c:v>39400</c:v>
                </c:pt>
                <c:pt idx="1047">
                  <c:v>39402</c:v>
                </c:pt>
                <c:pt idx="1048">
                  <c:v>39405</c:v>
                </c:pt>
                <c:pt idx="1049">
                  <c:v>39406</c:v>
                </c:pt>
                <c:pt idx="1050">
                  <c:v>39407</c:v>
                </c:pt>
                <c:pt idx="1051">
                  <c:v>39408</c:v>
                </c:pt>
                <c:pt idx="1052">
                  <c:v>39409</c:v>
                </c:pt>
                <c:pt idx="1053">
                  <c:v>39412</c:v>
                </c:pt>
                <c:pt idx="1054">
                  <c:v>39413</c:v>
                </c:pt>
                <c:pt idx="1055">
                  <c:v>39414</c:v>
                </c:pt>
                <c:pt idx="1056">
                  <c:v>39415</c:v>
                </c:pt>
                <c:pt idx="1057">
                  <c:v>39416</c:v>
                </c:pt>
                <c:pt idx="1058">
                  <c:v>39419</c:v>
                </c:pt>
                <c:pt idx="1059">
                  <c:v>39420</c:v>
                </c:pt>
                <c:pt idx="1060">
                  <c:v>39421</c:v>
                </c:pt>
                <c:pt idx="1061">
                  <c:v>39422</c:v>
                </c:pt>
                <c:pt idx="1062">
                  <c:v>39423</c:v>
                </c:pt>
                <c:pt idx="1063">
                  <c:v>39426</c:v>
                </c:pt>
                <c:pt idx="1064">
                  <c:v>39427</c:v>
                </c:pt>
                <c:pt idx="1065">
                  <c:v>39428</c:v>
                </c:pt>
                <c:pt idx="1066">
                  <c:v>39429</c:v>
                </c:pt>
                <c:pt idx="1067">
                  <c:v>39430</c:v>
                </c:pt>
                <c:pt idx="1068">
                  <c:v>39433</c:v>
                </c:pt>
                <c:pt idx="1069">
                  <c:v>39434</c:v>
                </c:pt>
                <c:pt idx="1070">
                  <c:v>39435</c:v>
                </c:pt>
                <c:pt idx="1071">
                  <c:v>39436</c:v>
                </c:pt>
                <c:pt idx="1072">
                  <c:v>39437</c:v>
                </c:pt>
                <c:pt idx="1073">
                  <c:v>39440</c:v>
                </c:pt>
                <c:pt idx="1074">
                  <c:v>39442</c:v>
                </c:pt>
                <c:pt idx="1075">
                  <c:v>39443</c:v>
                </c:pt>
                <c:pt idx="1076">
                  <c:v>39444</c:v>
                </c:pt>
                <c:pt idx="1077">
                  <c:v>39447</c:v>
                </c:pt>
                <c:pt idx="1078">
                  <c:v>39449</c:v>
                </c:pt>
                <c:pt idx="1079">
                  <c:v>39450</c:v>
                </c:pt>
                <c:pt idx="1080">
                  <c:v>39451</c:v>
                </c:pt>
                <c:pt idx="1081">
                  <c:v>39454</c:v>
                </c:pt>
                <c:pt idx="1082">
                  <c:v>39455</c:v>
                </c:pt>
                <c:pt idx="1083">
                  <c:v>39456</c:v>
                </c:pt>
                <c:pt idx="1084">
                  <c:v>39457</c:v>
                </c:pt>
                <c:pt idx="1085">
                  <c:v>39458</c:v>
                </c:pt>
                <c:pt idx="1086">
                  <c:v>39461</c:v>
                </c:pt>
                <c:pt idx="1087">
                  <c:v>39462</c:v>
                </c:pt>
                <c:pt idx="1088">
                  <c:v>39463</c:v>
                </c:pt>
                <c:pt idx="1089">
                  <c:v>39464</c:v>
                </c:pt>
                <c:pt idx="1090">
                  <c:v>39465</c:v>
                </c:pt>
                <c:pt idx="1091">
                  <c:v>39468</c:v>
                </c:pt>
                <c:pt idx="1092">
                  <c:v>39469</c:v>
                </c:pt>
                <c:pt idx="1093">
                  <c:v>39470</c:v>
                </c:pt>
                <c:pt idx="1094">
                  <c:v>39471</c:v>
                </c:pt>
                <c:pt idx="1095">
                  <c:v>39472</c:v>
                </c:pt>
                <c:pt idx="1096">
                  <c:v>39475</c:v>
                </c:pt>
                <c:pt idx="1097">
                  <c:v>39476</c:v>
                </c:pt>
                <c:pt idx="1098">
                  <c:v>39477</c:v>
                </c:pt>
                <c:pt idx="1099">
                  <c:v>39478</c:v>
                </c:pt>
                <c:pt idx="1100">
                  <c:v>39479</c:v>
                </c:pt>
                <c:pt idx="1101">
                  <c:v>39484</c:v>
                </c:pt>
                <c:pt idx="1102">
                  <c:v>39485</c:v>
                </c:pt>
                <c:pt idx="1103">
                  <c:v>39486</c:v>
                </c:pt>
                <c:pt idx="1104">
                  <c:v>39489</c:v>
                </c:pt>
                <c:pt idx="1105">
                  <c:v>39490</c:v>
                </c:pt>
                <c:pt idx="1106">
                  <c:v>39491</c:v>
                </c:pt>
                <c:pt idx="1107">
                  <c:v>39492</c:v>
                </c:pt>
                <c:pt idx="1108">
                  <c:v>39493</c:v>
                </c:pt>
                <c:pt idx="1109">
                  <c:v>39496</c:v>
                </c:pt>
                <c:pt idx="1110">
                  <c:v>39497</c:v>
                </c:pt>
                <c:pt idx="1111">
                  <c:v>39498</c:v>
                </c:pt>
                <c:pt idx="1112">
                  <c:v>39499</c:v>
                </c:pt>
                <c:pt idx="1113">
                  <c:v>39500</c:v>
                </c:pt>
                <c:pt idx="1114">
                  <c:v>39503</c:v>
                </c:pt>
                <c:pt idx="1115">
                  <c:v>39504</c:v>
                </c:pt>
                <c:pt idx="1116">
                  <c:v>39505</c:v>
                </c:pt>
                <c:pt idx="1117">
                  <c:v>39506</c:v>
                </c:pt>
                <c:pt idx="1118">
                  <c:v>39507</c:v>
                </c:pt>
                <c:pt idx="1119">
                  <c:v>39510</c:v>
                </c:pt>
                <c:pt idx="1120">
                  <c:v>39511</c:v>
                </c:pt>
                <c:pt idx="1121">
                  <c:v>39512</c:v>
                </c:pt>
                <c:pt idx="1122">
                  <c:v>39513</c:v>
                </c:pt>
                <c:pt idx="1123">
                  <c:v>39514</c:v>
                </c:pt>
                <c:pt idx="1124">
                  <c:v>39517</c:v>
                </c:pt>
                <c:pt idx="1125">
                  <c:v>39518</c:v>
                </c:pt>
                <c:pt idx="1126">
                  <c:v>39519</c:v>
                </c:pt>
                <c:pt idx="1127">
                  <c:v>39520</c:v>
                </c:pt>
                <c:pt idx="1128">
                  <c:v>39521</c:v>
                </c:pt>
                <c:pt idx="1129">
                  <c:v>39524</c:v>
                </c:pt>
                <c:pt idx="1130">
                  <c:v>39525</c:v>
                </c:pt>
                <c:pt idx="1131">
                  <c:v>39526</c:v>
                </c:pt>
                <c:pt idx="1132">
                  <c:v>39527</c:v>
                </c:pt>
                <c:pt idx="1133">
                  <c:v>39531</c:v>
                </c:pt>
                <c:pt idx="1134">
                  <c:v>39532</c:v>
                </c:pt>
                <c:pt idx="1135">
                  <c:v>39533</c:v>
                </c:pt>
                <c:pt idx="1136">
                  <c:v>39534</c:v>
                </c:pt>
                <c:pt idx="1137">
                  <c:v>39535</c:v>
                </c:pt>
                <c:pt idx="1138">
                  <c:v>39538</c:v>
                </c:pt>
                <c:pt idx="1139">
                  <c:v>39539</c:v>
                </c:pt>
                <c:pt idx="1140">
                  <c:v>39540</c:v>
                </c:pt>
                <c:pt idx="1141">
                  <c:v>39541</c:v>
                </c:pt>
                <c:pt idx="1142">
                  <c:v>39542</c:v>
                </c:pt>
                <c:pt idx="1143">
                  <c:v>39545</c:v>
                </c:pt>
                <c:pt idx="1144">
                  <c:v>39546</c:v>
                </c:pt>
                <c:pt idx="1145">
                  <c:v>39547</c:v>
                </c:pt>
                <c:pt idx="1146">
                  <c:v>39548</c:v>
                </c:pt>
                <c:pt idx="1147">
                  <c:v>39549</c:v>
                </c:pt>
                <c:pt idx="1148">
                  <c:v>39552</c:v>
                </c:pt>
                <c:pt idx="1149">
                  <c:v>39553</c:v>
                </c:pt>
                <c:pt idx="1150">
                  <c:v>39554</c:v>
                </c:pt>
                <c:pt idx="1151">
                  <c:v>39555</c:v>
                </c:pt>
                <c:pt idx="1152">
                  <c:v>39556</c:v>
                </c:pt>
                <c:pt idx="1153">
                  <c:v>39560</c:v>
                </c:pt>
                <c:pt idx="1154">
                  <c:v>39561</c:v>
                </c:pt>
                <c:pt idx="1155">
                  <c:v>39562</c:v>
                </c:pt>
                <c:pt idx="1156">
                  <c:v>39563</c:v>
                </c:pt>
                <c:pt idx="1157">
                  <c:v>39566</c:v>
                </c:pt>
                <c:pt idx="1158">
                  <c:v>39567</c:v>
                </c:pt>
                <c:pt idx="1159">
                  <c:v>39568</c:v>
                </c:pt>
                <c:pt idx="1160">
                  <c:v>39570</c:v>
                </c:pt>
                <c:pt idx="1161">
                  <c:v>39573</c:v>
                </c:pt>
                <c:pt idx="1162">
                  <c:v>39574</c:v>
                </c:pt>
                <c:pt idx="1163">
                  <c:v>39575</c:v>
                </c:pt>
                <c:pt idx="1164">
                  <c:v>39576</c:v>
                </c:pt>
                <c:pt idx="1165">
                  <c:v>39577</c:v>
                </c:pt>
                <c:pt idx="1166">
                  <c:v>39580</c:v>
                </c:pt>
                <c:pt idx="1167">
                  <c:v>39581</c:v>
                </c:pt>
                <c:pt idx="1168">
                  <c:v>39582</c:v>
                </c:pt>
                <c:pt idx="1169">
                  <c:v>39583</c:v>
                </c:pt>
                <c:pt idx="1170">
                  <c:v>39584</c:v>
                </c:pt>
                <c:pt idx="1171">
                  <c:v>39587</c:v>
                </c:pt>
                <c:pt idx="1172">
                  <c:v>39588</c:v>
                </c:pt>
                <c:pt idx="1173">
                  <c:v>39589</c:v>
                </c:pt>
                <c:pt idx="1174">
                  <c:v>39591</c:v>
                </c:pt>
                <c:pt idx="1175">
                  <c:v>39594</c:v>
                </c:pt>
                <c:pt idx="1176">
                  <c:v>39595</c:v>
                </c:pt>
                <c:pt idx="1177">
                  <c:v>39596</c:v>
                </c:pt>
                <c:pt idx="1178">
                  <c:v>39597</c:v>
                </c:pt>
                <c:pt idx="1179">
                  <c:v>39598</c:v>
                </c:pt>
                <c:pt idx="1180">
                  <c:v>39601</c:v>
                </c:pt>
                <c:pt idx="1181">
                  <c:v>39602</c:v>
                </c:pt>
                <c:pt idx="1182">
                  <c:v>39603</c:v>
                </c:pt>
                <c:pt idx="1183">
                  <c:v>39604</c:v>
                </c:pt>
                <c:pt idx="1184">
                  <c:v>39605</c:v>
                </c:pt>
                <c:pt idx="1185">
                  <c:v>39608</c:v>
                </c:pt>
                <c:pt idx="1186">
                  <c:v>39609</c:v>
                </c:pt>
                <c:pt idx="1187">
                  <c:v>39610</c:v>
                </c:pt>
                <c:pt idx="1188">
                  <c:v>39611</c:v>
                </c:pt>
                <c:pt idx="1189">
                  <c:v>39612</c:v>
                </c:pt>
                <c:pt idx="1190">
                  <c:v>39615</c:v>
                </c:pt>
                <c:pt idx="1191">
                  <c:v>39616</c:v>
                </c:pt>
                <c:pt idx="1192">
                  <c:v>39617</c:v>
                </c:pt>
                <c:pt idx="1193">
                  <c:v>39618</c:v>
                </c:pt>
                <c:pt idx="1194">
                  <c:v>39619</c:v>
                </c:pt>
                <c:pt idx="1195">
                  <c:v>39622</c:v>
                </c:pt>
                <c:pt idx="1196">
                  <c:v>39623</c:v>
                </c:pt>
                <c:pt idx="1197">
                  <c:v>39624</c:v>
                </c:pt>
                <c:pt idx="1198">
                  <c:v>39625</c:v>
                </c:pt>
                <c:pt idx="1199">
                  <c:v>39626</c:v>
                </c:pt>
                <c:pt idx="1200">
                  <c:v>39629</c:v>
                </c:pt>
                <c:pt idx="1201">
                  <c:v>39630</c:v>
                </c:pt>
                <c:pt idx="1202">
                  <c:v>39631</c:v>
                </c:pt>
                <c:pt idx="1203">
                  <c:v>39632</c:v>
                </c:pt>
                <c:pt idx="1204">
                  <c:v>39633</c:v>
                </c:pt>
                <c:pt idx="1205">
                  <c:v>39636</c:v>
                </c:pt>
                <c:pt idx="1206">
                  <c:v>39637</c:v>
                </c:pt>
                <c:pt idx="1207">
                  <c:v>39638</c:v>
                </c:pt>
                <c:pt idx="1208">
                  <c:v>39639</c:v>
                </c:pt>
                <c:pt idx="1209">
                  <c:v>39640</c:v>
                </c:pt>
                <c:pt idx="1210">
                  <c:v>39643</c:v>
                </c:pt>
                <c:pt idx="1211">
                  <c:v>39644</c:v>
                </c:pt>
                <c:pt idx="1212">
                  <c:v>39645</c:v>
                </c:pt>
                <c:pt idx="1213">
                  <c:v>39646</c:v>
                </c:pt>
                <c:pt idx="1214">
                  <c:v>39647</c:v>
                </c:pt>
                <c:pt idx="1215">
                  <c:v>39650</c:v>
                </c:pt>
                <c:pt idx="1216">
                  <c:v>39651</c:v>
                </c:pt>
                <c:pt idx="1217">
                  <c:v>39652</c:v>
                </c:pt>
                <c:pt idx="1218">
                  <c:v>39653</c:v>
                </c:pt>
                <c:pt idx="1219">
                  <c:v>39654</c:v>
                </c:pt>
                <c:pt idx="1220">
                  <c:v>39657</c:v>
                </c:pt>
                <c:pt idx="1221">
                  <c:v>39658</c:v>
                </c:pt>
                <c:pt idx="1222">
                  <c:v>39659</c:v>
                </c:pt>
                <c:pt idx="1223">
                  <c:v>39660</c:v>
                </c:pt>
                <c:pt idx="1224">
                  <c:v>39661</c:v>
                </c:pt>
                <c:pt idx="1225">
                  <c:v>39664</c:v>
                </c:pt>
                <c:pt idx="1226">
                  <c:v>39665</c:v>
                </c:pt>
                <c:pt idx="1227">
                  <c:v>39666</c:v>
                </c:pt>
                <c:pt idx="1228">
                  <c:v>39667</c:v>
                </c:pt>
                <c:pt idx="1229">
                  <c:v>39668</c:v>
                </c:pt>
                <c:pt idx="1230">
                  <c:v>39671</c:v>
                </c:pt>
                <c:pt idx="1231">
                  <c:v>39672</c:v>
                </c:pt>
                <c:pt idx="1232">
                  <c:v>39673</c:v>
                </c:pt>
                <c:pt idx="1233">
                  <c:v>39674</c:v>
                </c:pt>
                <c:pt idx="1234">
                  <c:v>39675</c:v>
                </c:pt>
                <c:pt idx="1235">
                  <c:v>39678</c:v>
                </c:pt>
                <c:pt idx="1236">
                  <c:v>39679</c:v>
                </c:pt>
                <c:pt idx="1237">
                  <c:v>39680</c:v>
                </c:pt>
                <c:pt idx="1238">
                  <c:v>39681</c:v>
                </c:pt>
                <c:pt idx="1239">
                  <c:v>39682</c:v>
                </c:pt>
                <c:pt idx="1240">
                  <c:v>39685</c:v>
                </c:pt>
                <c:pt idx="1241">
                  <c:v>39686</c:v>
                </c:pt>
                <c:pt idx="1242">
                  <c:v>39687</c:v>
                </c:pt>
                <c:pt idx="1243">
                  <c:v>39688</c:v>
                </c:pt>
                <c:pt idx="1244">
                  <c:v>39689</c:v>
                </c:pt>
                <c:pt idx="1245">
                  <c:v>39692</c:v>
                </c:pt>
                <c:pt idx="1246">
                  <c:v>39693</c:v>
                </c:pt>
                <c:pt idx="1247">
                  <c:v>39694</c:v>
                </c:pt>
                <c:pt idx="1248">
                  <c:v>39695</c:v>
                </c:pt>
                <c:pt idx="1249">
                  <c:v>39696</c:v>
                </c:pt>
                <c:pt idx="1250">
                  <c:v>39699</c:v>
                </c:pt>
                <c:pt idx="1251">
                  <c:v>39700</c:v>
                </c:pt>
                <c:pt idx="1252">
                  <c:v>39701</c:v>
                </c:pt>
                <c:pt idx="1253">
                  <c:v>39702</c:v>
                </c:pt>
                <c:pt idx="1254">
                  <c:v>39703</c:v>
                </c:pt>
                <c:pt idx="1255">
                  <c:v>39706</c:v>
                </c:pt>
                <c:pt idx="1256">
                  <c:v>39707</c:v>
                </c:pt>
                <c:pt idx="1257">
                  <c:v>39708</c:v>
                </c:pt>
                <c:pt idx="1258">
                  <c:v>39709</c:v>
                </c:pt>
                <c:pt idx="1259">
                  <c:v>39710</c:v>
                </c:pt>
                <c:pt idx="1260">
                  <c:v>39713</c:v>
                </c:pt>
                <c:pt idx="1261">
                  <c:v>39714</c:v>
                </c:pt>
                <c:pt idx="1262">
                  <c:v>39715</c:v>
                </c:pt>
                <c:pt idx="1263">
                  <c:v>39716</c:v>
                </c:pt>
                <c:pt idx="1264">
                  <c:v>39717</c:v>
                </c:pt>
                <c:pt idx="1265">
                  <c:v>39720</c:v>
                </c:pt>
                <c:pt idx="1266">
                  <c:v>39721</c:v>
                </c:pt>
                <c:pt idx="1267">
                  <c:v>39722</c:v>
                </c:pt>
                <c:pt idx="1268">
                  <c:v>39723</c:v>
                </c:pt>
                <c:pt idx="1269">
                  <c:v>39724</c:v>
                </c:pt>
                <c:pt idx="1270">
                  <c:v>39727</c:v>
                </c:pt>
                <c:pt idx="1271">
                  <c:v>39728</c:v>
                </c:pt>
                <c:pt idx="1272">
                  <c:v>39729</c:v>
                </c:pt>
                <c:pt idx="1273">
                  <c:v>39730</c:v>
                </c:pt>
                <c:pt idx="1274">
                  <c:v>39731</c:v>
                </c:pt>
                <c:pt idx="1275">
                  <c:v>39734</c:v>
                </c:pt>
                <c:pt idx="1276">
                  <c:v>39735</c:v>
                </c:pt>
                <c:pt idx="1277">
                  <c:v>39736</c:v>
                </c:pt>
                <c:pt idx="1278">
                  <c:v>39737</c:v>
                </c:pt>
                <c:pt idx="1279">
                  <c:v>39738</c:v>
                </c:pt>
                <c:pt idx="1280">
                  <c:v>39741</c:v>
                </c:pt>
                <c:pt idx="1281">
                  <c:v>39742</c:v>
                </c:pt>
                <c:pt idx="1282">
                  <c:v>39743</c:v>
                </c:pt>
                <c:pt idx="1283">
                  <c:v>39744</c:v>
                </c:pt>
                <c:pt idx="1284">
                  <c:v>39745</c:v>
                </c:pt>
                <c:pt idx="1285">
                  <c:v>39748</c:v>
                </c:pt>
                <c:pt idx="1286">
                  <c:v>39749</c:v>
                </c:pt>
                <c:pt idx="1287">
                  <c:v>39750</c:v>
                </c:pt>
                <c:pt idx="1288">
                  <c:v>39751</c:v>
                </c:pt>
                <c:pt idx="1289">
                  <c:v>39752</c:v>
                </c:pt>
                <c:pt idx="1290">
                  <c:v>39755</c:v>
                </c:pt>
                <c:pt idx="1291">
                  <c:v>39756</c:v>
                </c:pt>
                <c:pt idx="1292">
                  <c:v>39757</c:v>
                </c:pt>
                <c:pt idx="1293">
                  <c:v>39758</c:v>
                </c:pt>
                <c:pt idx="1294">
                  <c:v>39759</c:v>
                </c:pt>
                <c:pt idx="1295">
                  <c:v>39762</c:v>
                </c:pt>
                <c:pt idx="1296">
                  <c:v>39763</c:v>
                </c:pt>
                <c:pt idx="1297">
                  <c:v>39764</c:v>
                </c:pt>
                <c:pt idx="1298">
                  <c:v>39765</c:v>
                </c:pt>
                <c:pt idx="1299">
                  <c:v>39766</c:v>
                </c:pt>
                <c:pt idx="1300">
                  <c:v>39769</c:v>
                </c:pt>
                <c:pt idx="1301">
                  <c:v>39770</c:v>
                </c:pt>
                <c:pt idx="1302">
                  <c:v>39771</c:v>
                </c:pt>
                <c:pt idx="1303">
                  <c:v>39772</c:v>
                </c:pt>
                <c:pt idx="1304">
                  <c:v>39773</c:v>
                </c:pt>
                <c:pt idx="1305">
                  <c:v>39776</c:v>
                </c:pt>
                <c:pt idx="1306">
                  <c:v>39777</c:v>
                </c:pt>
                <c:pt idx="1307">
                  <c:v>39778</c:v>
                </c:pt>
                <c:pt idx="1308">
                  <c:v>39779</c:v>
                </c:pt>
                <c:pt idx="1309">
                  <c:v>39780</c:v>
                </c:pt>
                <c:pt idx="1310">
                  <c:v>39783</c:v>
                </c:pt>
                <c:pt idx="1311">
                  <c:v>39784</c:v>
                </c:pt>
                <c:pt idx="1312">
                  <c:v>39785</c:v>
                </c:pt>
                <c:pt idx="1313">
                  <c:v>39786</c:v>
                </c:pt>
                <c:pt idx="1314">
                  <c:v>39787</c:v>
                </c:pt>
                <c:pt idx="1315">
                  <c:v>39790</c:v>
                </c:pt>
                <c:pt idx="1316">
                  <c:v>39791</c:v>
                </c:pt>
                <c:pt idx="1317">
                  <c:v>39792</c:v>
                </c:pt>
                <c:pt idx="1318">
                  <c:v>39793</c:v>
                </c:pt>
                <c:pt idx="1319">
                  <c:v>39794</c:v>
                </c:pt>
                <c:pt idx="1320">
                  <c:v>39797</c:v>
                </c:pt>
                <c:pt idx="1321">
                  <c:v>39798</c:v>
                </c:pt>
                <c:pt idx="1322">
                  <c:v>39799</c:v>
                </c:pt>
                <c:pt idx="1323">
                  <c:v>39800</c:v>
                </c:pt>
                <c:pt idx="1324">
                  <c:v>39801</c:v>
                </c:pt>
                <c:pt idx="1325">
                  <c:v>39804</c:v>
                </c:pt>
                <c:pt idx="1326">
                  <c:v>39805</c:v>
                </c:pt>
                <c:pt idx="1327">
                  <c:v>39806</c:v>
                </c:pt>
                <c:pt idx="1328">
                  <c:v>39808</c:v>
                </c:pt>
                <c:pt idx="1329">
                  <c:v>39811</c:v>
                </c:pt>
                <c:pt idx="1330">
                  <c:v>39812</c:v>
                </c:pt>
                <c:pt idx="1331">
                  <c:v>39813</c:v>
                </c:pt>
                <c:pt idx="1332">
                  <c:v>39815</c:v>
                </c:pt>
                <c:pt idx="1333">
                  <c:v>39818</c:v>
                </c:pt>
                <c:pt idx="1334">
                  <c:v>39819</c:v>
                </c:pt>
                <c:pt idx="1335">
                  <c:v>39820</c:v>
                </c:pt>
                <c:pt idx="1336">
                  <c:v>39821</c:v>
                </c:pt>
                <c:pt idx="1337">
                  <c:v>39822</c:v>
                </c:pt>
                <c:pt idx="1338">
                  <c:v>39825</c:v>
                </c:pt>
                <c:pt idx="1339">
                  <c:v>39826</c:v>
                </c:pt>
                <c:pt idx="1340">
                  <c:v>39827</c:v>
                </c:pt>
                <c:pt idx="1341">
                  <c:v>39828</c:v>
                </c:pt>
                <c:pt idx="1342">
                  <c:v>39829</c:v>
                </c:pt>
                <c:pt idx="1343">
                  <c:v>39832</c:v>
                </c:pt>
                <c:pt idx="1344">
                  <c:v>39833</c:v>
                </c:pt>
                <c:pt idx="1345">
                  <c:v>39834</c:v>
                </c:pt>
                <c:pt idx="1346">
                  <c:v>39835</c:v>
                </c:pt>
                <c:pt idx="1347">
                  <c:v>39836</c:v>
                </c:pt>
                <c:pt idx="1348">
                  <c:v>39839</c:v>
                </c:pt>
                <c:pt idx="1349">
                  <c:v>39840</c:v>
                </c:pt>
                <c:pt idx="1350">
                  <c:v>39841</c:v>
                </c:pt>
                <c:pt idx="1351">
                  <c:v>39842</c:v>
                </c:pt>
                <c:pt idx="1352">
                  <c:v>39843</c:v>
                </c:pt>
                <c:pt idx="1353">
                  <c:v>39846</c:v>
                </c:pt>
                <c:pt idx="1354">
                  <c:v>39847</c:v>
                </c:pt>
                <c:pt idx="1355">
                  <c:v>39848</c:v>
                </c:pt>
                <c:pt idx="1356">
                  <c:v>39849</c:v>
                </c:pt>
                <c:pt idx="1357">
                  <c:v>39850</c:v>
                </c:pt>
                <c:pt idx="1358">
                  <c:v>39853</c:v>
                </c:pt>
                <c:pt idx="1359">
                  <c:v>39854</c:v>
                </c:pt>
                <c:pt idx="1360">
                  <c:v>39855</c:v>
                </c:pt>
                <c:pt idx="1361">
                  <c:v>39856</c:v>
                </c:pt>
                <c:pt idx="1362">
                  <c:v>39857</c:v>
                </c:pt>
                <c:pt idx="1363">
                  <c:v>39860</c:v>
                </c:pt>
                <c:pt idx="1364">
                  <c:v>39861</c:v>
                </c:pt>
                <c:pt idx="1365">
                  <c:v>39862</c:v>
                </c:pt>
                <c:pt idx="1366">
                  <c:v>39863</c:v>
                </c:pt>
                <c:pt idx="1367">
                  <c:v>39864</c:v>
                </c:pt>
                <c:pt idx="1368">
                  <c:v>39869</c:v>
                </c:pt>
                <c:pt idx="1369">
                  <c:v>39870</c:v>
                </c:pt>
                <c:pt idx="1370">
                  <c:v>39871</c:v>
                </c:pt>
                <c:pt idx="1371">
                  <c:v>39874</c:v>
                </c:pt>
                <c:pt idx="1372">
                  <c:v>39875</c:v>
                </c:pt>
                <c:pt idx="1373">
                  <c:v>39876</c:v>
                </c:pt>
                <c:pt idx="1374">
                  <c:v>39877</c:v>
                </c:pt>
                <c:pt idx="1375">
                  <c:v>39878</c:v>
                </c:pt>
                <c:pt idx="1376">
                  <c:v>39881</c:v>
                </c:pt>
                <c:pt idx="1377">
                  <c:v>39882</c:v>
                </c:pt>
                <c:pt idx="1378">
                  <c:v>39883</c:v>
                </c:pt>
                <c:pt idx="1379">
                  <c:v>39884</c:v>
                </c:pt>
                <c:pt idx="1380">
                  <c:v>39885</c:v>
                </c:pt>
                <c:pt idx="1381">
                  <c:v>39888</c:v>
                </c:pt>
                <c:pt idx="1382">
                  <c:v>39889</c:v>
                </c:pt>
                <c:pt idx="1383">
                  <c:v>39890</c:v>
                </c:pt>
                <c:pt idx="1384">
                  <c:v>39891</c:v>
                </c:pt>
                <c:pt idx="1385">
                  <c:v>39892</c:v>
                </c:pt>
                <c:pt idx="1386">
                  <c:v>39895</c:v>
                </c:pt>
                <c:pt idx="1387">
                  <c:v>39896</c:v>
                </c:pt>
                <c:pt idx="1388">
                  <c:v>39897</c:v>
                </c:pt>
                <c:pt idx="1389">
                  <c:v>39898</c:v>
                </c:pt>
                <c:pt idx="1390">
                  <c:v>39899</c:v>
                </c:pt>
                <c:pt idx="1391">
                  <c:v>39902</c:v>
                </c:pt>
                <c:pt idx="1392">
                  <c:v>39903</c:v>
                </c:pt>
                <c:pt idx="1393">
                  <c:v>39904</c:v>
                </c:pt>
                <c:pt idx="1394">
                  <c:v>39905</c:v>
                </c:pt>
                <c:pt idx="1395">
                  <c:v>39906</c:v>
                </c:pt>
                <c:pt idx="1396">
                  <c:v>39909</c:v>
                </c:pt>
                <c:pt idx="1397">
                  <c:v>39910</c:v>
                </c:pt>
                <c:pt idx="1398">
                  <c:v>39911</c:v>
                </c:pt>
                <c:pt idx="1399">
                  <c:v>39912</c:v>
                </c:pt>
                <c:pt idx="1400">
                  <c:v>39916</c:v>
                </c:pt>
                <c:pt idx="1401">
                  <c:v>39917</c:v>
                </c:pt>
                <c:pt idx="1402">
                  <c:v>39918</c:v>
                </c:pt>
                <c:pt idx="1403">
                  <c:v>39919</c:v>
                </c:pt>
                <c:pt idx="1404">
                  <c:v>39920</c:v>
                </c:pt>
                <c:pt idx="1405">
                  <c:v>39923</c:v>
                </c:pt>
                <c:pt idx="1406">
                  <c:v>39925</c:v>
                </c:pt>
                <c:pt idx="1407">
                  <c:v>39926</c:v>
                </c:pt>
                <c:pt idx="1408">
                  <c:v>39927</c:v>
                </c:pt>
                <c:pt idx="1409">
                  <c:v>39930</c:v>
                </c:pt>
                <c:pt idx="1410">
                  <c:v>39931</c:v>
                </c:pt>
                <c:pt idx="1411">
                  <c:v>39932</c:v>
                </c:pt>
                <c:pt idx="1412">
                  <c:v>39933</c:v>
                </c:pt>
                <c:pt idx="1413">
                  <c:v>39937</c:v>
                </c:pt>
                <c:pt idx="1414">
                  <c:v>39938</c:v>
                </c:pt>
                <c:pt idx="1415">
                  <c:v>39939</c:v>
                </c:pt>
                <c:pt idx="1416">
                  <c:v>39940</c:v>
                </c:pt>
                <c:pt idx="1417">
                  <c:v>39941</c:v>
                </c:pt>
                <c:pt idx="1418">
                  <c:v>39944</c:v>
                </c:pt>
                <c:pt idx="1419">
                  <c:v>39945</c:v>
                </c:pt>
                <c:pt idx="1420">
                  <c:v>39946</c:v>
                </c:pt>
                <c:pt idx="1421">
                  <c:v>39947</c:v>
                </c:pt>
                <c:pt idx="1422">
                  <c:v>39948</c:v>
                </c:pt>
                <c:pt idx="1423">
                  <c:v>39951</c:v>
                </c:pt>
                <c:pt idx="1424">
                  <c:v>39952</c:v>
                </c:pt>
                <c:pt idx="1425">
                  <c:v>39953</c:v>
                </c:pt>
                <c:pt idx="1426">
                  <c:v>39954</c:v>
                </c:pt>
                <c:pt idx="1427">
                  <c:v>39955</c:v>
                </c:pt>
                <c:pt idx="1428">
                  <c:v>39958</c:v>
                </c:pt>
                <c:pt idx="1429">
                  <c:v>39959</c:v>
                </c:pt>
                <c:pt idx="1430">
                  <c:v>39960</c:v>
                </c:pt>
                <c:pt idx="1431">
                  <c:v>39961</c:v>
                </c:pt>
                <c:pt idx="1432">
                  <c:v>39962</c:v>
                </c:pt>
                <c:pt idx="1433">
                  <c:v>39965</c:v>
                </c:pt>
                <c:pt idx="1434">
                  <c:v>39966</c:v>
                </c:pt>
                <c:pt idx="1435">
                  <c:v>39967</c:v>
                </c:pt>
                <c:pt idx="1436">
                  <c:v>39968</c:v>
                </c:pt>
                <c:pt idx="1437">
                  <c:v>39969</c:v>
                </c:pt>
                <c:pt idx="1438">
                  <c:v>39972</c:v>
                </c:pt>
                <c:pt idx="1439">
                  <c:v>39973</c:v>
                </c:pt>
                <c:pt idx="1440">
                  <c:v>39974</c:v>
                </c:pt>
                <c:pt idx="1441">
                  <c:v>39976</c:v>
                </c:pt>
                <c:pt idx="1442">
                  <c:v>39979</c:v>
                </c:pt>
                <c:pt idx="1443">
                  <c:v>39980</c:v>
                </c:pt>
                <c:pt idx="1444">
                  <c:v>39981</c:v>
                </c:pt>
                <c:pt idx="1445">
                  <c:v>39982</c:v>
                </c:pt>
                <c:pt idx="1446">
                  <c:v>39983</c:v>
                </c:pt>
                <c:pt idx="1447">
                  <c:v>39986</c:v>
                </c:pt>
                <c:pt idx="1448">
                  <c:v>39987</c:v>
                </c:pt>
                <c:pt idx="1449">
                  <c:v>39988</c:v>
                </c:pt>
                <c:pt idx="1450">
                  <c:v>39989</c:v>
                </c:pt>
                <c:pt idx="1451">
                  <c:v>39990</c:v>
                </c:pt>
                <c:pt idx="1452">
                  <c:v>39993</c:v>
                </c:pt>
                <c:pt idx="1453">
                  <c:v>39994</c:v>
                </c:pt>
                <c:pt idx="1454">
                  <c:v>39995</c:v>
                </c:pt>
                <c:pt idx="1455">
                  <c:v>39996</c:v>
                </c:pt>
                <c:pt idx="1456">
                  <c:v>39997</c:v>
                </c:pt>
                <c:pt idx="1457">
                  <c:v>40000</c:v>
                </c:pt>
                <c:pt idx="1458">
                  <c:v>40001</c:v>
                </c:pt>
                <c:pt idx="1459">
                  <c:v>40002</c:v>
                </c:pt>
                <c:pt idx="1460">
                  <c:v>40003</c:v>
                </c:pt>
                <c:pt idx="1461">
                  <c:v>40004</c:v>
                </c:pt>
                <c:pt idx="1462">
                  <c:v>40007</c:v>
                </c:pt>
                <c:pt idx="1463">
                  <c:v>40008</c:v>
                </c:pt>
                <c:pt idx="1464">
                  <c:v>40009</c:v>
                </c:pt>
                <c:pt idx="1465">
                  <c:v>40010</c:v>
                </c:pt>
                <c:pt idx="1466">
                  <c:v>40011</c:v>
                </c:pt>
                <c:pt idx="1467">
                  <c:v>40014</c:v>
                </c:pt>
                <c:pt idx="1468">
                  <c:v>40015</c:v>
                </c:pt>
                <c:pt idx="1469">
                  <c:v>40016</c:v>
                </c:pt>
                <c:pt idx="1470">
                  <c:v>40017</c:v>
                </c:pt>
                <c:pt idx="1471">
                  <c:v>40018</c:v>
                </c:pt>
                <c:pt idx="1472">
                  <c:v>40021</c:v>
                </c:pt>
                <c:pt idx="1473">
                  <c:v>40022</c:v>
                </c:pt>
                <c:pt idx="1474">
                  <c:v>40023</c:v>
                </c:pt>
                <c:pt idx="1475">
                  <c:v>40024</c:v>
                </c:pt>
                <c:pt idx="1476">
                  <c:v>40025</c:v>
                </c:pt>
                <c:pt idx="1477">
                  <c:v>40028</c:v>
                </c:pt>
                <c:pt idx="1478">
                  <c:v>40029</c:v>
                </c:pt>
                <c:pt idx="1479">
                  <c:v>40030</c:v>
                </c:pt>
                <c:pt idx="1480">
                  <c:v>40031</c:v>
                </c:pt>
                <c:pt idx="1481">
                  <c:v>40032</c:v>
                </c:pt>
                <c:pt idx="1482">
                  <c:v>40035</c:v>
                </c:pt>
                <c:pt idx="1483">
                  <c:v>40036</c:v>
                </c:pt>
                <c:pt idx="1484">
                  <c:v>40037</c:v>
                </c:pt>
                <c:pt idx="1485">
                  <c:v>40038</c:v>
                </c:pt>
                <c:pt idx="1486">
                  <c:v>40039</c:v>
                </c:pt>
                <c:pt idx="1487">
                  <c:v>40042</c:v>
                </c:pt>
                <c:pt idx="1488">
                  <c:v>40043</c:v>
                </c:pt>
                <c:pt idx="1489">
                  <c:v>40044</c:v>
                </c:pt>
                <c:pt idx="1490">
                  <c:v>40045</c:v>
                </c:pt>
                <c:pt idx="1491">
                  <c:v>40046</c:v>
                </c:pt>
                <c:pt idx="1492">
                  <c:v>40049</c:v>
                </c:pt>
                <c:pt idx="1493">
                  <c:v>40050</c:v>
                </c:pt>
                <c:pt idx="1494">
                  <c:v>40051</c:v>
                </c:pt>
                <c:pt idx="1495">
                  <c:v>40052</c:v>
                </c:pt>
                <c:pt idx="1496">
                  <c:v>40053</c:v>
                </c:pt>
                <c:pt idx="1497">
                  <c:v>40056</c:v>
                </c:pt>
                <c:pt idx="1498">
                  <c:v>40057</c:v>
                </c:pt>
                <c:pt idx="1499">
                  <c:v>40058</c:v>
                </c:pt>
                <c:pt idx="1500">
                  <c:v>40059</c:v>
                </c:pt>
                <c:pt idx="1501">
                  <c:v>40060</c:v>
                </c:pt>
                <c:pt idx="1502">
                  <c:v>40064</c:v>
                </c:pt>
                <c:pt idx="1503">
                  <c:v>40065</c:v>
                </c:pt>
                <c:pt idx="1504">
                  <c:v>40066</c:v>
                </c:pt>
                <c:pt idx="1505">
                  <c:v>40067</c:v>
                </c:pt>
                <c:pt idx="1506">
                  <c:v>40070</c:v>
                </c:pt>
                <c:pt idx="1507">
                  <c:v>40071</c:v>
                </c:pt>
                <c:pt idx="1508">
                  <c:v>40072</c:v>
                </c:pt>
                <c:pt idx="1509">
                  <c:v>40073</c:v>
                </c:pt>
                <c:pt idx="1510">
                  <c:v>40074</c:v>
                </c:pt>
                <c:pt idx="1511">
                  <c:v>40077</c:v>
                </c:pt>
                <c:pt idx="1512">
                  <c:v>40078</c:v>
                </c:pt>
                <c:pt idx="1513">
                  <c:v>40079</c:v>
                </c:pt>
                <c:pt idx="1514">
                  <c:v>40080</c:v>
                </c:pt>
                <c:pt idx="1515">
                  <c:v>40081</c:v>
                </c:pt>
                <c:pt idx="1516">
                  <c:v>40084</c:v>
                </c:pt>
                <c:pt idx="1517">
                  <c:v>40085</c:v>
                </c:pt>
                <c:pt idx="1518">
                  <c:v>40086</c:v>
                </c:pt>
                <c:pt idx="1519">
                  <c:v>40087</c:v>
                </c:pt>
                <c:pt idx="1520">
                  <c:v>40088</c:v>
                </c:pt>
                <c:pt idx="1521">
                  <c:v>40091</c:v>
                </c:pt>
                <c:pt idx="1522">
                  <c:v>40092</c:v>
                </c:pt>
                <c:pt idx="1523">
                  <c:v>40093</c:v>
                </c:pt>
                <c:pt idx="1524">
                  <c:v>40094</c:v>
                </c:pt>
                <c:pt idx="1525">
                  <c:v>40095</c:v>
                </c:pt>
                <c:pt idx="1526">
                  <c:v>40099</c:v>
                </c:pt>
                <c:pt idx="1527">
                  <c:v>40100</c:v>
                </c:pt>
                <c:pt idx="1528">
                  <c:v>40101</c:v>
                </c:pt>
                <c:pt idx="1529">
                  <c:v>40102</c:v>
                </c:pt>
                <c:pt idx="1530">
                  <c:v>40105</c:v>
                </c:pt>
                <c:pt idx="1531">
                  <c:v>40106</c:v>
                </c:pt>
                <c:pt idx="1532">
                  <c:v>40107</c:v>
                </c:pt>
                <c:pt idx="1533">
                  <c:v>40108</c:v>
                </c:pt>
                <c:pt idx="1534">
                  <c:v>40109</c:v>
                </c:pt>
                <c:pt idx="1535">
                  <c:v>40112</c:v>
                </c:pt>
                <c:pt idx="1536">
                  <c:v>40113</c:v>
                </c:pt>
                <c:pt idx="1537">
                  <c:v>40114</c:v>
                </c:pt>
                <c:pt idx="1538">
                  <c:v>40115</c:v>
                </c:pt>
                <c:pt idx="1539">
                  <c:v>40116</c:v>
                </c:pt>
                <c:pt idx="1540">
                  <c:v>40120</c:v>
                </c:pt>
                <c:pt idx="1541">
                  <c:v>40121</c:v>
                </c:pt>
                <c:pt idx="1542">
                  <c:v>40122</c:v>
                </c:pt>
                <c:pt idx="1543">
                  <c:v>40123</c:v>
                </c:pt>
                <c:pt idx="1544">
                  <c:v>40126</c:v>
                </c:pt>
                <c:pt idx="1545">
                  <c:v>40127</c:v>
                </c:pt>
                <c:pt idx="1546">
                  <c:v>40128</c:v>
                </c:pt>
                <c:pt idx="1547">
                  <c:v>40129</c:v>
                </c:pt>
                <c:pt idx="1548">
                  <c:v>40130</c:v>
                </c:pt>
                <c:pt idx="1549">
                  <c:v>40133</c:v>
                </c:pt>
                <c:pt idx="1550">
                  <c:v>40134</c:v>
                </c:pt>
                <c:pt idx="1551">
                  <c:v>40135</c:v>
                </c:pt>
                <c:pt idx="1552">
                  <c:v>40136</c:v>
                </c:pt>
                <c:pt idx="1553">
                  <c:v>40137</c:v>
                </c:pt>
                <c:pt idx="1554">
                  <c:v>40140</c:v>
                </c:pt>
                <c:pt idx="1555">
                  <c:v>40141</c:v>
                </c:pt>
                <c:pt idx="1556">
                  <c:v>40142</c:v>
                </c:pt>
                <c:pt idx="1557">
                  <c:v>40143</c:v>
                </c:pt>
                <c:pt idx="1558">
                  <c:v>40144</c:v>
                </c:pt>
                <c:pt idx="1559">
                  <c:v>40147</c:v>
                </c:pt>
                <c:pt idx="1560">
                  <c:v>40148</c:v>
                </c:pt>
                <c:pt idx="1561">
                  <c:v>40149</c:v>
                </c:pt>
                <c:pt idx="1562">
                  <c:v>40150</c:v>
                </c:pt>
                <c:pt idx="1563">
                  <c:v>40151</c:v>
                </c:pt>
                <c:pt idx="1564">
                  <c:v>40154</c:v>
                </c:pt>
                <c:pt idx="1565">
                  <c:v>40155</c:v>
                </c:pt>
                <c:pt idx="1566">
                  <c:v>40156</c:v>
                </c:pt>
                <c:pt idx="1567">
                  <c:v>40157</c:v>
                </c:pt>
                <c:pt idx="1568">
                  <c:v>40158</c:v>
                </c:pt>
                <c:pt idx="1569">
                  <c:v>40161</c:v>
                </c:pt>
                <c:pt idx="1570">
                  <c:v>40162</c:v>
                </c:pt>
                <c:pt idx="1571">
                  <c:v>40163</c:v>
                </c:pt>
                <c:pt idx="1572">
                  <c:v>40164</c:v>
                </c:pt>
                <c:pt idx="1573">
                  <c:v>40165</c:v>
                </c:pt>
                <c:pt idx="1574">
                  <c:v>40168</c:v>
                </c:pt>
                <c:pt idx="1575">
                  <c:v>40169</c:v>
                </c:pt>
                <c:pt idx="1576">
                  <c:v>40170</c:v>
                </c:pt>
                <c:pt idx="1577">
                  <c:v>40171</c:v>
                </c:pt>
                <c:pt idx="1578">
                  <c:v>40175</c:v>
                </c:pt>
                <c:pt idx="1579">
                  <c:v>40176</c:v>
                </c:pt>
                <c:pt idx="1580">
                  <c:v>40177</c:v>
                </c:pt>
                <c:pt idx="1581">
                  <c:v>40178</c:v>
                </c:pt>
                <c:pt idx="1582">
                  <c:v>40182</c:v>
                </c:pt>
                <c:pt idx="1583">
                  <c:v>40183</c:v>
                </c:pt>
                <c:pt idx="1584">
                  <c:v>40184</c:v>
                </c:pt>
                <c:pt idx="1585">
                  <c:v>40185</c:v>
                </c:pt>
                <c:pt idx="1586">
                  <c:v>40186</c:v>
                </c:pt>
                <c:pt idx="1587">
                  <c:v>40189</c:v>
                </c:pt>
                <c:pt idx="1588">
                  <c:v>40190</c:v>
                </c:pt>
                <c:pt idx="1589">
                  <c:v>40191</c:v>
                </c:pt>
                <c:pt idx="1590">
                  <c:v>40192</c:v>
                </c:pt>
                <c:pt idx="1591">
                  <c:v>40193</c:v>
                </c:pt>
                <c:pt idx="1592">
                  <c:v>40196</c:v>
                </c:pt>
                <c:pt idx="1593">
                  <c:v>40197</c:v>
                </c:pt>
                <c:pt idx="1594">
                  <c:v>40198</c:v>
                </c:pt>
                <c:pt idx="1595">
                  <c:v>40199</c:v>
                </c:pt>
                <c:pt idx="1596">
                  <c:v>40200</c:v>
                </c:pt>
                <c:pt idx="1597">
                  <c:v>40203</c:v>
                </c:pt>
                <c:pt idx="1598">
                  <c:v>40204</c:v>
                </c:pt>
                <c:pt idx="1599">
                  <c:v>40205</c:v>
                </c:pt>
                <c:pt idx="1600">
                  <c:v>40206</c:v>
                </c:pt>
                <c:pt idx="1601">
                  <c:v>40207</c:v>
                </c:pt>
                <c:pt idx="1602">
                  <c:v>40210</c:v>
                </c:pt>
                <c:pt idx="1603">
                  <c:v>40211</c:v>
                </c:pt>
                <c:pt idx="1604">
                  <c:v>40212</c:v>
                </c:pt>
                <c:pt idx="1605">
                  <c:v>40213</c:v>
                </c:pt>
                <c:pt idx="1606">
                  <c:v>40214</c:v>
                </c:pt>
                <c:pt idx="1607">
                  <c:v>40217</c:v>
                </c:pt>
                <c:pt idx="1608">
                  <c:v>40218</c:v>
                </c:pt>
                <c:pt idx="1609">
                  <c:v>40219</c:v>
                </c:pt>
                <c:pt idx="1610">
                  <c:v>40220</c:v>
                </c:pt>
                <c:pt idx="1611">
                  <c:v>40221</c:v>
                </c:pt>
                <c:pt idx="1612">
                  <c:v>40226</c:v>
                </c:pt>
                <c:pt idx="1613">
                  <c:v>40227</c:v>
                </c:pt>
                <c:pt idx="1614">
                  <c:v>40228</c:v>
                </c:pt>
                <c:pt idx="1615">
                  <c:v>40231</c:v>
                </c:pt>
                <c:pt idx="1616">
                  <c:v>40232</c:v>
                </c:pt>
                <c:pt idx="1617">
                  <c:v>40233</c:v>
                </c:pt>
                <c:pt idx="1618">
                  <c:v>40234</c:v>
                </c:pt>
                <c:pt idx="1619">
                  <c:v>40235</c:v>
                </c:pt>
                <c:pt idx="1620">
                  <c:v>40238</c:v>
                </c:pt>
                <c:pt idx="1621">
                  <c:v>40239</c:v>
                </c:pt>
                <c:pt idx="1622">
                  <c:v>40240</c:v>
                </c:pt>
                <c:pt idx="1623">
                  <c:v>40241</c:v>
                </c:pt>
                <c:pt idx="1624">
                  <c:v>40242</c:v>
                </c:pt>
                <c:pt idx="1625">
                  <c:v>40245</c:v>
                </c:pt>
                <c:pt idx="1626">
                  <c:v>40246</c:v>
                </c:pt>
                <c:pt idx="1627">
                  <c:v>40247</c:v>
                </c:pt>
                <c:pt idx="1628">
                  <c:v>40248</c:v>
                </c:pt>
                <c:pt idx="1629">
                  <c:v>40249</c:v>
                </c:pt>
                <c:pt idx="1630">
                  <c:v>40252</c:v>
                </c:pt>
                <c:pt idx="1631">
                  <c:v>40253</c:v>
                </c:pt>
                <c:pt idx="1632">
                  <c:v>40254</c:v>
                </c:pt>
                <c:pt idx="1633">
                  <c:v>40255</c:v>
                </c:pt>
                <c:pt idx="1634">
                  <c:v>40256</c:v>
                </c:pt>
                <c:pt idx="1635">
                  <c:v>40259</c:v>
                </c:pt>
                <c:pt idx="1636">
                  <c:v>40260</c:v>
                </c:pt>
                <c:pt idx="1637">
                  <c:v>40261</c:v>
                </c:pt>
                <c:pt idx="1638">
                  <c:v>40262</c:v>
                </c:pt>
                <c:pt idx="1639">
                  <c:v>40263</c:v>
                </c:pt>
                <c:pt idx="1640">
                  <c:v>40266</c:v>
                </c:pt>
                <c:pt idx="1641">
                  <c:v>40267</c:v>
                </c:pt>
                <c:pt idx="1642">
                  <c:v>40268</c:v>
                </c:pt>
                <c:pt idx="1643">
                  <c:v>40269</c:v>
                </c:pt>
                <c:pt idx="1644">
                  <c:v>40273</c:v>
                </c:pt>
                <c:pt idx="1645">
                  <c:v>40274</c:v>
                </c:pt>
                <c:pt idx="1646">
                  <c:v>40275</c:v>
                </c:pt>
                <c:pt idx="1647">
                  <c:v>40276</c:v>
                </c:pt>
                <c:pt idx="1648">
                  <c:v>40277</c:v>
                </c:pt>
                <c:pt idx="1649">
                  <c:v>40280</c:v>
                </c:pt>
                <c:pt idx="1650">
                  <c:v>40281</c:v>
                </c:pt>
                <c:pt idx="1651">
                  <c:v>40282</c:v>
                </c:pt>
                <c:pt idx="1652">
                  <c:v>40283</c:v>
                </c:pt>
                <c:pt idx="1653">
                  <c:v>40284</c:v>
                </c:pt>
                <c:pt idx="1654">
                  <c:v>40287</c:v>
                </c:pt>
                <c:pt idx="1655">
                  <c:v>40288</c:v>
                </c:pt>
                <c:pt idx="1656">
                  <c:v>40290</c:v>
                </c:pt>
                <c:pt idx="1657">
                  <c:v>40291</c:v>
                </c:pt>
                <c:pt idx="1658">
                  <c:v>40294</c:v>
                </c:pt>
                <c:pt idx="1659">
                  <c:v>40295</c:v>
                </c:pt>
                <c:pt idx="1660">
                  <c:v>40296</c:v>
                </c:pt>
                <c:pt idx="1661">
                  <c:v>40297</c:v>
                </c:pt>
                <c:pt idx="1662">
                  <c:v>40298</c:v>
                </c:pt>
                <c:pt idx="1663">
                  <c:v>40301</c:v>
                </c:pt>
                <c:pt idx="1664">
                  <c:v>40302</c:v>
                </c:pt>
                <c:pt idx="1665">
                  <c:v>40303</c:v>
                </c:pt>
                <c:pt idx="1666">
                  <c:v>40304</c:v>
                </c:pt>
                <c:pt idx="1667">
                  <c:v>40305</c:v>
                </c:pt>
                <c:pt idx="1668">
                  <c:v>40308</c:v>
                </c:pt>
                <c:pt idx="1669">
                  <c:v>40309</c:v>
                </c:pt>
                <c:pt idx="1670">
                  <c:v>40310</c:v>
                </c:pt>
                <c:pt idx="1671">
                  <c:v>40311</c:v>
                </c:pt>
                <c:pt idx="1672">
                  <c:v>40312</c:v>
                </c:pt>
                <c:pt idx="1673">
                  <c:v>40315</c:v>
                </c:pt>
                <c:pt idx="1674">
                  <c:v>40316</c:v>
                </c:pt>
                <c:pt idx="1675">
                  <c:v>40317</c:v>
                </c:pt>
                <c:pt idx="1676">
                  <c:v>40318</c:v>
                </c:pt>
                <c:pt idx="1677">
                  <c:v>40319</c:v>
                </c:pt>
                <c:pt idx="1678">
                  <c:v>40322</c:v>
                </c:pt>
                <c:pt idx="1679">
                  <c:v>40323</c:v>
                </c:pt>
                <c:pt idx="1680">
                  <c:v>40324</c:v>
                </c:pt>
                <c:pt idx="1681">
                  <c:v>40325</c:v>
                </c:pt>
                <c:pt idx="1682">
                  <c:v>40326</c:v>
                </c:pt>
                <c:pt idx="1683">
                  <c:v>40329</c:v>
                </c:pt>
                <c:pt idx="1684">
                  <c:v>40330</c:v>
                </c:pt>
                <c:pt idx="1685">
                  <c:v>40331</c:v>
                </c:pt>
                <c:pt idx="1686">
                  <c:v>40333</c:v>
                </c:pt>
                <c:pt idx="1687">
                  <c:v>40336</c:v>
                </c:pt>
                <c:pt idx="1688">
                  <c:v>40337</c:v>
                </c:pt>
                <c:pt idx="1689">
                  <c:v>40338</c:v>
                </c:pt>
                <c:pt idx="1690">
                  <c:v>40339</c:v>
                </c:pt>
                <c:pt idx="1691">
                  <c:v>40340</c:v>
                </c:pt>
                <c:pt idx="1692">
                  <c:v>40343</c:v>
                </c:pt>
                <c:pt idx="1693">
                  <c:v>40344</c:v>
                </c:pt>
                <c:pt idx="1694">
                  <c:v>40345</c:v>
                </c:pt>
                <c:pt idx="1695">
                  <c:v>40346</c:v>
                </c:pt>
                <c:pt idx="1696">
                  <c:v>40347</c:v>
                </c:pt>
                <c:pt idx="1697">
                  <c:v>40350</c:v>
                </c:pt>
                <c:pt idx="1698">
                  <c:v>40351</c:v>
                </c:pt>
                <c:pt idx="1699">
                  <c:v>40352</c:v>
                </c:pt>
                <c:pt idx="1700">
                  <c:v>40353</c:v>
                </c:pt>
                <c:pt idx="1701">
                  <c:v>40354</c:v>
                </c:pt>
                <c:pt idx="1702">
                  <c:v>40357</c:v>
                </c:pt>
                <c:pt idx="1703">
                  <c:v>40358</c:v>
                </c:pt>
                <c:pt idx="1704">
                  <c:v>40359</c:v>
                </c:pt>
                <c:pt idx="1705">
                  <c:v>40360</c:v>
                </c:pt>
                <c:pt idx="1706">
                  <c:v>40361</c:v>
                </c:pt>
                <c:pt idx="1707">
                  <c:v>40364</c:v>
                </c:pt>
                <c:pt idx="1708">
                  <c:v>40365</c:v>
                </c:pt>
                <c:pt idx="1709">
                  <c:v>40366</c:v>
                </c:pt>
                <c:pt idx="1710">
                  <c:v>40367</c:v>
                </c:pt>
                <c:pt idx="1711">
                  <c:v>40368</c:v>
                </c:pt>
                <c:pt idx="1712">
                  <c:v>40371</c:v>
                </c:pt>
                <c:pt idx="1713">
                  <c:v>40372</c:v>
                </c:pt>
                <c:pt idx="1714">
                  <c:v>40373</c:v>
                </c:pt>
                <c:pt idx="1715">
                  <c:v>40374</c:v>
                </c:pt>
                <c:pt idx="1716">
                  <c:v>40375</c:v>
                </c:pt>
                <c:pt idx="1717">
                  <c:v>40378</c:v>
                </c:pt>
                <c:pt idx="1718">
                  <c:v>40379</c:v>
                </c:pt>
                <c:pt idx="1719">
                  <c:v>40380</c:v>
                </c:pt>
                <c:pt idx="1720">
                  <c:v>40381</c:v>
                </c:pt>
                <c:pt idx="1721">
                  <c:v>40382</c:v>
                </c:pt>
                <c:pt idx="1722">
                  <c:v>40385</c:v>
                </c:pt>
                <c:pt idx="1723">
                  <c:v>40386</c:v>
                </c:pt>
                <c:pt idx="1724">
                  <c:v>40387</c:v>
                </c:pt>
                <c:pt idx="1725">
                  <c:v>40388</c:v>
                </c:pt>
                <c:pt idx="1726">
                  <c:v>40389</c:v>
                </c:pt>
                <c:pt idx="1727">
                  <c:v>40392</c:v>
                </c:pt>
                <c:pt idx="1728">
                  <c:v>40393</c:v>
                </c:pt>
                <c:pt idx="1729">
                  <c:v>40394</c:v>
                </c:pt>
                <c:pt idx="1730">
                  <c:v>40395</c:v>
                </c:pt>
                <c:pt idx="1731">
                  <c:v>40396</c:v>
                </c:pt>
                <c:pt idx="1732">
                  <c:v>40399</c:v>
                </c:pt>
                <c:pt idx="1733">
                  <c:v>40400</c:v>
                </c:pt>
                <c:pt idx="1734">
                  <c:v>40401</c:v>
                </c:pt>
                <c:pt idx="1735">
                  <c:v>40402</c:v>
                </c:pt>
                <c:pt idx="1736">
                  <c:v>40403</c:v>
                </c:pt>
                <c:pt idx="1737">
                  <c:v>40406</c:v>
                </c:pt>
                <c:pt idx="1738">
                  <c:v>40407</c:v>
                </c:pt>
                <c:pt idx="1739">
                  <c:v>40408</c:v>
                </c:pt>
                <c:pt idx="1740">
                  <c:v>40409</c:v>
                </c:pt>
                <c:pt idx="1741">
                  <c:v>40410</c:v>
                </c:pt>
                <c:pt idx="1742">
                  <c:v>40413</c:v>
                </c:pt>
                <c:pt idx="1743">
                  <c:v>40414</c:v>
                </c:pt>
                <c:pt idx="1744">
                  <c:v>40415</c:v>
                </c:pt>
                <c:pt idx="1745">
                  <c:v>40416</c:v>
                </c:pt>
                <c:pt idx="1746">
                  <c:v>40417</c:v>
                </c:pt>
                <c:pt idx="1747">
                  <c:v>40420</c:v>
                </c:pt>
                <c:pt idx="1748">
                  <c:v>40421</c:v>
                </c:pt>
                <c:pt idx="1749">
                  <c:v>40422</c:v>
                </c:pt>
                <c:pt idx="1750">
                  <c:v>40423</c:v>
                </c:pt>
                <c:pt idx="1751">
                  <c:v>40424</c:v>
                </c:pt>
                <c:pt idx="1752">
                  <c:v>40427</c:v>
                </c:pt>
                <c:pt idx="1753">
                  <c:v>40429</c:v>
                </c:pt>
                <c:pt idx="1754">
                  <c:v>40430</c:v>
                </c:pt>
                <c:pt idx="1755">
                  <c:v>40431</c:v>
                </c:pt>
                <c:pt idx="1756">
                  <c:v>40434</c:v>
                </c:pt>
                <c:pt idx="1757">
                  <c:v>40435</c:v>
                </c:pt>
                <c:pt idx="1758">
                  <c:v>40436</c:v>
                </c:pt>
                <c:pt idx="1759">
                  <c:v>40437</c:v>
                </c:pt>
                <c:pt idx="1760">
                  <c:v>40438</c:v>
                </c:pt>
                <c:pt idx="1761">
                  <c:v>40441</c:v>
                </c:pt>
                <c:pt idx="1762">
                  <c:v>40442</c:v>
                </c:pt>
                <c:pt idx="1763">
                  <c:v>40443</c:v>
                </c:pt>
                <c:pt idx="1764">
                  <c:v>40444</c:v>
                </c:pt>
                <c:pt idx="1765">
                  <c:v>40445</c:v>
                </c:pt>
                <c:pt idx="1766">
                  <c:v>40448</c:v>
                </c:pt>
                <c:pt idx="1767">
                  <c:v>40449</c:v>
                </c:pt>
                <c:pt idx="1768">
                  <c:v>40450</c:v>
                </c:pt>
                <c:pt idx="1769">
                  <c:v>40451</c:v>
                </c:pt>
                <c:pt idx="1770">
                  <c:v>40452</c:v>
                </c:pt>
                <c:pt idx="1771">
                  <c:v>40455</c:v>
                </c:pt>
                <c:pt idx="1772">
                  <c:v>40456</c:v>
                </c:pt>
                <c:pt idx="1773">
                  <c:v>40457</c:v>
                </c:pt>
                <c:pt idx="1774">
                  <c:v>40458</c:v>
                </c:pt>
                <c:pt idx="1775">
                  <c:v>40459</c:v>
                </c:pt>
                <c:pt idx="1776">
                  <c:v>40462</c:v>
                </c:pt>
                <c:pt idx="1777">
                  <c:v>40464</c:v>
                </c:pt>
                <c:pt idx="1778">
                  <c:v>40465</c:v>
                </c:pt>
                <c:pt idx="1779">
                  <c:v>40466</c:v>
                </c:pt>
                <c:pt idx="1780">
                  <c:v>40469</c:v>
                </c:pt>
                <c:pt idx="1781">
                  <c:v>40470</c:v>
                </c:pt>
                <c:pt idx="1782">
                  <c:v>40471</c:v>
                </c:pt>
                <c:pt idx="1783">
                  <c:v>40472</c:v>
                </c:pt>
                <c:pt idx="1784">
                  <c:v>40473</c:v>
                </c:pt>
                <c:pt idx="1785">
                  <c:v>40476</c:v>
                </c:pt>
                <c:pt idx="1786">
                  <c:v>40477</c:v>
                </c:pt>
                <c:pt idx="1787">
                  <c:v>40478</c:v>
                </c:pt>
                <c:pt idx="1788">
                  <c:v>40479</c:v>
                </c:pt>
                <c:pt idx="1789">
                  <c:v>40480</c:v>
                </c:pt>
                <c:pt idx="1790">
                  <c:v>40483</c:v>
                </c:pt>
                <c:pt idx="1791">
                  <c:v>40485</c:v>
                </c:pt>
                <c:pt idx="1792">
                  <c:v>40486</c:v>
                </c:pt>
                <c:pt idx="1793">
                  <c:v>40487</c:v>
                </c:pt>
                <c:pt idx="1794">
                  <c:v>40490</c:v>
                </c:pt>
                <c:pt idx="1795">
                  <c:v>40491</c:v>
                </c:pt>
                <c:pt idx="1796">
                  <c:v>40492</c:v>
                </c:pt>
                <c:pt idx="1797">
                  <c:v>40493</c:v>
                </c:pt>
                <c:pt idx="1798">
                  <c:v>40494</c:v>
                </c:pt>
                <c:pt idx="1799">
                  <c:v>40498</c:v>
                </c:pt>
                <c:pt idx="1800">
                  <c:v>40499</c:v>
                </c:pt>
                <c:pt idx="1801">
                  <c:v>40500</c:v>
                </c:pt>
                <c:pt idx="1802">
                  <c:v>40501</c:v>
                </c:pt>
                <c:pt idx="1803">
                  <c:v>40504</c:v>
                </c:pt>
                <c:pt idx="1804">
                  <c:v>40505</c:v>
                </c:pt>
                <c:pt idx="1805">
                  <c:v>40506</c:v>
                </c:pt>
                <c:pt idx="1806">
                  <c:v>40507</c:v>
                </c:pt>
                <c:pt idx="1807">
                  <c:v>40508</c:v>
                </c:pt>
                <c:pt idx="1808">
                  <c:v>40511</c:v>
                </c:pt>
                <c:pt idx="1809">
                  <c:v>40512</c:v>
                </c:pt>
                <c:pt idx="1810">
                  <c:v>40513</c:v>
                </c:pt>
                <c:pt idx="1811">
                  <c:v>40514</c:v>
                </c:pt>
                <c:pt idx="1812">
                  <c:v>40515</c:v>
                </c:pt>
                <c:pt idx="1813">
                  <c:v>40518</c:v>
                </c:pt>
                <c:pt idx="1814">
                  <c:v>40519</c:v>
                </c:pt>
                <c:pt idx="1815">
                  <c:v>40520</c:v>
                </c:pt>
                <c:pt idx="1816">
                  <c:v>40521</c:v>
                </c:pt>
                <c:pt idx="1817">
                  <c:v>40522</c:v>
                </c:pt>
                <c:pt idx="1818">
                  <c:v>40525</c:v>
                </c:pt>
                <c:pt idx="1819">
                  <c:v>40526</c:v>
                </c:pt>
                <c:pt idx="1820">
                  <c:v>40527</c:v>
                </c:pt>
                <c:pt idx="1821">
                  <c:v>40528</c:v>
                </c:pt>
                <c:pt idx="1822">
                  <c:v>40529</c:v>
                </c:pt>
                <c:pt idx="1823">
                  <c:v>40532</c:v>
                </c:pt>
                <c:pt idx="1824">
                  <c:v>40533</c:v>
                </c:pt>
                <c:pt idx="1825">
                  <c:v>40534</c:v>
                </c:pt>
                <c:pt idx="1826">
                  <c:v>40535</c:v>
                </c:pt>
                <c:pt idx="1827">
                  <c:v>40536</c:v>
                </c:pt>
                <c:pt idx="1828">
                  <c:v>40539</c:v>
                </c:pt>
                <c:pt idx="1829">
                  <c:v>40540</c:v>
                </c:pt>
                <c:pt idx="1830">
                  <c:v>40541</c:v>
                </c:pt>
                <c:pt idx="1831">
                  <c:v>40542</c:v>
                </c:pt>
                <c:pt idx="1832">
                  <c:v>40543</c:v>
                </c:pt>
                <c:pt idx="1833">
                  <c:v>40546</c:v>
                </c:pt>
                <c:pt idx="1834">
                  <c:v>40547</c:v>
                </c:pt>
                <c:pt idx="1835">
                  <c:v>40548</c:v>
                </c:pt>
                <c:pt idx="1836">
                  <c:v>40549</c:v>
                </c:pt>
                <c:pt idx="1837">
                  <c:v>40550</c:v>
                </c:pt>
                <c:pt idx="1838">
                  <c:v>40553</c:v>
                </c:pt>
                <c:pt idx="1839">
                  <c:v>40554</c:v>
                </c:pt>
                <c:pt idx="1840">
                  <c:v>40555</c:v>
                </c:pt>
                <c:pt idx="1841">
                  <c:v>40556</c:v>
                </c:pt>
                <c:pt idx="1842">
                  <c:v>40557</c:v>
                </c:pt>
                <c:pt idx="1843">
                  <c:v>40560</c:v>
                </c:pt>
                <c:pt idx="1844">
                  <c:v>40561</c:v>
                </c:pt>
                <c:pt idx="1845">
                  <c:v>40562</c:v>
                </c:pt>
                <c:pt idx="1846">
                  <c:v>40563</c:v>
                </c:pt>
                <c:pt idx="1847">
                  <c:v>40564</c:v>
                </c:pt>
                <c:pt idx="1848">
                  <c:v>40567</c:v>
                </c:pt>
                <c:pt idx="1849">
                  <c:v>40568</c:v>
                </c:pt>
                <c:pt idx="1850">
                  <c:v>40569</c:v>
                </c:pt>
                <c:pt idx="1851">
                  <c:v>40570</c:v>
                </c:pt>
                <c:pt idx="1852">
                  <c:v>40571</c:v>
                </c:pt>
                <c:pt idx="1853">
                  <c:v>40574</c:v>
                </c:pt>
                <c:pt idx="1854">
                  <c:v>40575</c:v>
                </c:pt>
                <c:pt idx="1855">
                  <c:v>40576</c:v>
                </c:pt>
                <c:pt idx="1856">
                  <c:v>40577</c:v>
                </c:pt>
                <c:pt idx="1857">
                  <c:v>40578</c:v>
                </c:pt>
                <c:pt idx="1858">
                  <c:v>40581</c:v>
                </c:pt>
                <c:pt idx="1859">
                  <c:v>40582</c:v>
                </c:pt>
                <c:pt idx="1860">
                  <c:v>40583</c:v>
                </c:pt>
                <c:pt idx="1861">
                  <c:v>40584</c:v>
                </c:pt>
                <c:pt idx="1862">
                  <c:v>40585</c:v>
                </c:pt>
                <c:pt idx="1863">
                  <c:v>40588</c:v>
                </c:pt>
                <c:pt idx="1864">
                  <c:v>40589</c:v>
                </c:pt>
                <c:pt idx="1865">
                  <c:v>40590</c:v>
                </c:pt>
                <c:pt idx="1866">
                  <c:v>40591</c:v>
                </c:pt>
                <c:pt idx="1867">
                  <c:v>40592</c:v>
                </c:pt>
                <c:pt idx="1868">
                  <c:v>40595</c:v>
                </c:pt>
                <c:pt idx="1869">
                  <c:v>40596</c:v>
                </c:pt>
                <c:pt idx="1870">
                  <c:v>40597</c:v>
                </c:pt>
                <c:pt idx="1871">
                  <c:v>40598</c:v>
                </c:pt>
                <c:pt idx="1872">
                  <c:v>40599</c:v>
                </c:pt>
                <c:pt idx="1873">
                  <c:v>40602</c:v>
                </c:pt>
                <c:pt idx="1874">
                  <c:v>40603</c:v>
                </c:pt>
                <c:pt idx="1875">
                  <c:v>40604</c:v>
                </c:pt>
                <c:pt idx="1876">
                  <c:v>40605</c:v>
                </c:pt>
                <c:pt idx="1877">
                  <c:v>40606</c:v>
                </c:pt>
                <c:pt idx="1878">
                  <c:v>40611</c:v>
                </c:pt>
                <c:pt idx="1879">
                  <c:v>40612</c:v>
                </c:pt>
                <c:pt idx="1880">
                  <c:v>40613</c:v>
                </c:pt>
                <c:pt idx="1881">
                  <c:v>40616</c:v>
                </c:pt>
                <c:pt idx="1882">
                  <c:v>40617</c:v>
                </c:pt>
                <c:pt idx="1883">
                  <c:v>40618</c:v>
                </c:pt>
                <c:pt idx="1884">
                  <c:v>40619</c:v>
                </c:pt>
                <c:pt idx="1885">
                  <c:v>40620</c:v>
                </c:pt>
                <c:pt idx="1886">
                  <c:v>40623</c:v>
                </c:pt>
                <c:pt idx="1887">
                  <c:v>40624</c:v>
                </c:pt>
                <c:pt idx="1888">
                  <c:v>40625</c:v>
                </c:pt>
                <c:pt idx="1889">
                  <c:v>40626</c:v>
                </c:pt>
                <c:pt idx="1890">
                  <c:v>40627</c:v>
                </c:pt>
                <c:pt idx="1891">
                  <c:v>40630</c:v>
                </c:pt>
                <c:pt idx="1892">
                  <c:v>40631</c:v>
                </c:pt>
                <c:pt idx="1893">
                  <c:v>40632</c:v>
                </c:pt>
                <c:pt idx="1894">
                  <c:v>40633</c:v>
                </c:pt>
                <c:pt idx="1895">
                  <c:v>40634</c:v>
                </c:pt>
                <c:pt idx="1896">
                  <c:v>40637</c:v>
                </c:pt>
                <c:pt idx="1897">
                  <c:v>40638</c:v>
                </c:pt>
                <c:pt idx="1898">
                  <c:v>40639</c:v>
                </c:pt>
                <c:pt idx="1899">
                  <c:v>40640</c:v>
                </c:pt>
                <c:pt idx="1900">
                  <c:v>40641</c:v>
                </c:pt>
                <c:pt idx="1901">
                  <c:v>40644</c:v>
                </c:pt>
                <c:pt idx="1902">
                  <c:v>40645</c:v>
                </c:pt>
                <c:pt idx="1903">
                  <c:v>40646</c:v>
                </c:pt>
                <c:pt idx="1904">
                  <c:v>40647</c:v>
                </c:pt>
                <c:pt idx="1905">
                  <c:v>40648</c:v>
                </c:pt>
                <c:pt idx="1906">
                  <c:v>40651</c:v>
                </c:pt>
                <c:pt idx="1907">
                  <c:v>40652</c:v>
                </c:pt>
                <c:pt idx="1908">
                  <c:v>40653</c:v>
                </c:pt>
                <c:pt idx="1909">
                  <c:v>40658</c:v>
                </c:pt>
                <c:pt idx="1910">
                  <c:v>40659</c:v>
                </c:pt>
                <c:pt idx="1911">
                  <c:v>40660</c:v>
                </c:pt>
                <c:pt idx="1912">
                  <c:v>40661</c:v>
                </c:pt>
                <c:pt idx="1913">
                  <c:v>40662</c:v>
                </c:pt>
                <c:pt idx="1914">
                  <c:v>40665</c:v>
                </c:pt>
                <c:pt idx="1915">
                  <c:v>40666</c:v>
                </c:pt>
                <c:pt idx="1916">
                  <c:v>40667</c:v>
                </c:pt>
                <c:pt idx="1917">
                  <c:v>40668</c:v>
                </c:pt>
                <c:pt idx="1918">
                  <c:v>40669</c:v>
                </c:pt>
                <c:pt idx="1919">
                  <c:v>40672</c:v>
                </c:pt>
                <c:pt idx="1920">
                  <c:v>40673</c:v>
                </c:pt>
                <c:pt idx="1921">
                  <c:v>40674</c:v>
                </c:pt>
                <c:pt idx="1922">
                  <c:v>40675</c:v>
                </c:pt>
                <c:pt idx="1923">
                  <c:v>40676</c:v>
                </c:pt>
                <c:pt idx="1924">
                  <c:v>40679</c:v>
                </c:pt>
                <c:pt idx="1925">
                  <c:v>40680</c:v>
                </c:pt>
                <c:pt idx="1926">
                  <c:v>40681</c:v>
                </c:pt>
                <c:pt idx="1927">
                  <c:v>40682</c:v>
                </c:pt>
                <c:pt idx="1928">
                  <c:v>40683</c:v>
                </c:pt>
                <c:pt idx="1929">
                  <c:v>40686</c:v>
                </c:pt>
                <c:pt idx="1930">
                  <c:v>40687</c:v>
                </c:pt>
                <c:pt idx="1931">
                  <c:v>40688</c:v>
                </c:pt>
                <c:pt idx="1932">
                  <c:v>40689</c:v>
                </c:pt>
                <c:pt idx="1933">
                  <c:v>40690</c:v>
                </c:pt>
                <c:pt idx="1934">
                  <c:v>40693</c:v>
                </c:pt>
                <c:pt idx="1935">
                  <c:v>40694</c:v>
                </c:pt>
                <c:pt idx="1936">
                  <c:v>40695</c:v>
                </c:pt>
                <c:pt idx="1937">
                  <c:v>40696</c:v>
                </c:pt>
                <c:pt idx="1938">
                  <c:v>40697</c:v>
                </c:pt>
                <c:pt idx="1939">
                  <c:v>40700</c:v>
                </c:pt>
                <c:pt idx="1940">
                  <c:v>40701</c:v>
                </c:pt>
                <c:pt idx="1941">
                  <c:v>40702</c:v>
                </c:pt>
                <c:pt idx="1942">
                  <c:v>40703</c:v>
                </c:pt>
                <c:pt idx="1943">
                  <c:v>40704</c:v>
                </c:pt>
                <c:pt idx="1944">
                  <c:v>40707</c:v>
                </c:pt>
                <c:pt idx="1945">
                  <c:v>40708</c:v>
                </c:pt>
                <c:pt idx="1946">
                  <c:v>40709</c:v>
                </c:pt>
                <c:pt idx="1947">
                  <c:v>40710</c:v>
                </c:pt>
                <c:pt idx="1948">
                  <c:v>40711</c:v>
                </c:pt>
                <c:pt idx="1949">
                  <c:v>40714</c:v>
                </c:pt>
                <c:pt idx="1950">
                  <c:v>40715</c:v>
                </c:pt>
                <c:pt idx="1951">
                  <c:v>40716</c:v>
                </c:pt>
                <c:pt idx="1952">
                  <c:v>40718</c:v>
                </c:pt>
                <c:pt idx="1953">
                  <c:v>40721</c:v>
                </c:pt>
                <c:pt idx="1954">
                  <c:v>40722</c:v>
                </c:pt>
                <c:pt idx="1955">
                  <c:v>40723</c:v>
                </c:pt>
                <c:pt idx="1956">
                  <c:v>40724</c:v>
                </c:pt>
                <c:pt idx="1957">
                  <c:v>40725</c:v>
                </c:pt>
                <c:pt idx="1958">
                  <c:v>40728</c:v>
                </c:pt>
                <c:pt idx="1959">
                  <c:v>40729</c:v>
                </c:pt>
                <c:pt idx="1960">
                  <c:v>40730</c:v>
                </c:pt>
                <c:pt idx="1961">
                  <c:v>40731</c:v>
                </c:pt>
                <c:pt idx="1962">
                  <c:v>40732</c:v>
                </c:pt>
                <c:pt idx="1963">
                  <c:v>40735</c:v>
                </c:pt>
                <c:pt idx="1964">
                  <c:v>40736</c:v>
                </c:pt>
                <c:pt idx="1965">
                  <c:v>40737</c:v>
                </c:pt>
                <c:pt idx="1966">
                  <c:v>40738</c:v>
                </c:pt>
                <c:pt idx="1967">
                  <c:v>40739</c:v>
                </c:pt>
                <c:pt idx="1968">
                  <c:v>40742</c:v>
                </c:pt>
                <c:pt idx="1969">
                  <c:v>40743</c:v>
                </c:pt>
                <c:pt idx="1970">
                  <c:v>40744</c:v>
                </c:pt>
                <c:pt idx="1971">
                  <c:v>40745</c:v>
                </c:pt>
                <c:pt idx="1972">
                  <c:v>40746</c:v>
                </c:pt>
                <c:pt idx="1973">
                  <c:v>40749</c:v>
                </c:pt>
                <c:pt idx="1974">
                  <c:v>40750</c:v>
                </c:pt>
                <c:pt idx="1975">
                  <c:v>40751</c:v>
                </c:pt>
                <c:pt idx="1976">
                  <c:v>40752</c:v>
                </c:pt>
                <c:pt idx="1977">
                  <c:v>40753</c:v>
                </c:pt>
                <c:pt idx="1978">
                  <c:v>40756</c:v>
                </c:pt>
                <c:pt idx="1979">
                  <c:v>40757</c:v>
                </c:pt>
                <c:pt idx="1980">
                  <c:v>40758</c:v>
                </c:pt>
                <c:pt idx="1981">
                  <c:v>40759</c:v>
                </c:pt>
                <c:pt idx="1982">
                  <c:v>40760</c:v>
                </c:pt>
                <c:pt idx="1983">
                  <c:v>40763</c:v>
                </c:pt>
                <c:pt idx="1984">
                  <c:v>40764</c:v>
                </c:pt>
                <c:pt idx="1985">
                  <c:v>40765</c:v>
                </c:pt>
                <c:pt idx="1986">
                  <c:v>40766</c:v>
                </c:pt>
                <c:pt idx="1987">
                  <c:v>40767</c:v>
                </c:pt>
                <c:pt idx="1988">
                  <c:v>40770</c:v>
                </c:pt>
                <c:pt idx="1989">
                  <c:v>40771</c:v>
                </c:pt>
                <c:pt idx="1990">
                  <c:v>40772</c:v>
                </c:pt>
                <c:pt idx="1991">
                  <c:v>40773</c:v>
                </c:pt>
                <c:pt idx="1992">
                  <c:v>40774</c:v>
                </c:pt>
                <c:pt idx="1993">
                  <c:v>40777</c:v>
                </c:pt>
                <c:pt idx="1994">
                  <c:v>40778</c:v>
                </c:pt>
                <c:pt idx="1995">
                  <c:v>40779</c:v>
                </c:pt>
                <c:pt idx="1996">
                  <c:v>40780</c:v>
                </c:pt>
                <c:pt idx="1997">
                  <c:v>40781</c:v>
                </c:pt>
                <c:pt idx="1998">
                  <c:v>40784</c:v>
                </c:pt>
                <c:pt idx="1999">
                  <c:v>40785</c:v>
                </c:pt>
                <c:pt idx="2000">
                  <c:v>40786</c:v>
                </c:pt>
                <c:pt idx="2001">
                  <c:v>40787</c:v>
                </c:pt>
                <c:pt idx="2002">
                  <c:v>40788</c:v>
                </c:pt>
                <c:pt idx="2003">
                  <c:v>40791</c:v>
                </c:pt>
                <c:pt idx="2004">
                  <c:v>40792</c:v>
                </c:pt>
                <c:pt idx="2005">
                  <c:v>40794</c:v>
                </c:pt>
                <c:pt idx="2006">
                  <c:v>40795</c:v>
                </c:pt>
                <c:pt idx="2007">
                  <c:v>40798</c:v>
                </c:pt>
                <c:pt idx="2008">
                  <c:v>40799</c:v>
                </c:pt>
                <c:pt idx="2009">
                  <c:v>40800</c:v>
                </c:pt>
                <c:pt idx="2010">
                  <c:v>40801</c:v>
                </c:pt>
                <c:pt idx="2011">
                  <c:v>40802</c:v>
                </c:pt>
                <c:pt idx="2012">
                  <c:v>40805</c:v>
                </c:pt>
                <c:pt idx="2013">
                  <c:v>40806</c:v>
                </c:pt>
                <c:pt idx="2014">
                  <c:v>40807</c:v>
                </c:pt>
                <c:pt idx="2015">
                  <c:v>40808</c:v>
                </c:pt>
                <c:pt idx="2016">
                  <c:v>40809</c:v>
                </c:pt>
                <c:pt idx="2017">
                  <c:v>40812</c:v>
                </c:pt>
                <c:pt idx="2018">
                  <c:v>40813</c:v>
                </c:pt>
                <c:pt idx="2019">
                  <c:v>40814</c:v>
                </c:pt>
                <c:pt idx="2020">
                  <c:v>40815</c:v>
                </c:pt>
                <c:pt idx="2021">
                  <c:v>40816</c:v>
                </c:pt>
                <c:pt idx="2022">
                  <c:v>40819</c:v>
                </c:pt>
                <c:pt idx="2023">
                  <c:v>40820</c:v>
                </c:pt>
                <c:pt idx="2024">
                  <c:v>40821</c:v>
                </c:pt>
                <c:pt idx="2025">
                  <c:v>40822</c:v>
                </c:pt>
                <c:pt idx="2026">
                  <c:v>40823</c:v>
                </c:pt>
                <c:pt idx="2027">
                  <c:v>40826</c:v>
                </c:pt>
                <c:pt idx="2028">
                  <c:v>40827</c:v>
                </c:pt>
                <c:pt idx="2029">
                  <c:v>40829</c:v>
                </c:pt>
                <c:pt idx="2030">
                  <c:v>40830</c:v>
                </c:pt>
                <c:pt idx="2031">
                  <c:v>40833</c:v>
                </c:pt>
                <c:pt idx="2032">
                  <c:v>40834</c:v>
                </c:pt>
                <c:pt idx="2033">
                  <c:v>40835</c:v>
                </c:pt>
                <c:pt idx="2034">
                  <c:v>40836</c:v>
                </c:pt>
                <c:pt idx="2035">
                  <c:v>40837</c:v>
                </c:pt>
                <c:pt idx="2036">
                  <c:v>40840</c:v>
                </c:pt>
                <c:pt idx="2037">
                  <c:v>40841</c:v>
                </c:pt>
                <c:pt idx="2038">
                  <c:v>40842</c:v>
                </c:pt>
                <c:pt idx="2039">
                  <c:v>40843</c:v>
                </c:pt>
                <c:pt idx="2040">
                  <c:v>40844</c:v>
                </c:pt>
                <c:pt idx="2041">
                  <c:v>40847</c:v>
                </c:pt>
                <c:pt idx="2042">
                  <c:v>40848</c:v>
                </c:pt>
                <c:pt idx="2043">
                  <c:v>40850</c:v>
                </c:pt>
                <c:pt idx="2044">
                  <c:v>40851</c:v>
                </c:pt>
                <c:pt idx="2045">
                  <c:v>40854</c:v>
                </c:pt>
                <c:pt idx="2046">
                  <c:v>40855</c:v>
                </c:pt>
                <c:pt idx="2047">
                  <c:v>40856</c:v>
                </c:pt>
                <c:pt idx="2048">
                  <c:v>40857</c:v>
                </c:pt>
                <c:pt idx="2049">
                  <c:v>40858</c:v>
                </c:pt>
                <c:pt idx="2050">
                  <c:v>40861</c:v>
                </c:pt>
                <c:pt idx="2051">
                  <c:v>40863</c:v>
                </c:pt>
                <c:pt idx="2052">
                  <c:v>40864</c:v>
                </c:pt>
                <c:pt idx="2053">
                  <c:v>40865</c:v>
                </c:pt>
                <c:pt idx="2054">
                  <c:v>40868</c:v>
                </c:pt>
                <c:pt idx="2055">
                  <c:v>40869</c:v>
                </c:pt>
                <c:pt idx="2056">
                  <c:v>40870</c:v>
                </c:pt>
                <c:pt idx="2057">
                  <c:v>40871</c:v>
                </c:pt>
                <c:pt idx="2058">
                  <c:v>40872</c:v>
                </c:pt>
                <c:pt idx="2059">
                  <c:v>40875</c:v>
                </c:pt>
                <c:pt idx="2060">
                  <c:v>40876</c:v>
                </c:pt>
                <c:pt idx="2061">
                  <c:v>40877</c:v>
                </c:pt>
                <c:pt idx="2062">
                  <c:v>40878</c:v>
                </c:pt>
                <c:pt idx="2063">
                  <c:v>40879</c:v>
                </c:pt>
                <c:pt idx="2064">
                  <c:v>40882</c:v>
                </c:pt>
                <c:pt idx="2065">
                  <c:v>40883</c:v>
                </c:pt>
                <c:pt idx="2066">
                  <c:v>40884</c:v>
                </c:pt>
                <c:pt idx="2067">
                  <c:v>40885</c:v>
                </c:pt>
                <c:pt idx="2068">
                  <c:v>40886</c:v>
                </c:pt>
                <c:pt idx="2069">
                  <c:v>40889</c:v>
                </c:pt>
                <c:pt idx="2070">
                  <c:v>40890</c:v>
                </c:pt>
                <c:pt idx="2071">
                  <c:v>40891</c:v>
                </c:pt>
                <c:pt idx="2072">
                  <c:v>40892</c:v>
                </c:pt>
                <c:pt idx="2073">
                  <c:v>40893</c:v>
                </c:pt>
                <c:pt idx="2074">
                  <c:v>40896</c:v>
                </c:pt>
                <c:pt idx="2075">
                  <c:v>40897</c:v>
                </c:pt>
                <c:pt idx="2076">
                  <c:v>40898</c:v>
                </c:pt>
                <c:pt idx="2077">
                  <c:v>40899</c:v>
                </c:pt>
                <c:pt idx="2078">
                  <c:v>40900</c:v>
                </c:pt>
                <c:pt idx="2079">
                  <c:v>40903</c:v>
                </c:pt>
                <c:pt idx="2080">
                  <c:v>40904</c:v>
                </c:pt>
                <c:pt idx="2081">
                  <c:v>40905</c:v>
                </c:pt>
                <c:pt idx="2082">
                  <c:v>40906</c:v>
                </c:pt>
                <c:pt idx="2083">
                  <c:v>40907</c:v>
                </c:pt>
                <c:pt idx="2084">
                  <c:v>40910</c:v>
                </c:pt>
                <c:pt idx="2085">
                  <c:v>40911</c:v>
                </c:pt>
                <c:pt idx="2086">
                  <c:v>40912</c:v>
                </c:pt>
                <c:pt idx="2087">
                  <c:v>40913</c:v>
                </c:pt>
                <c:pt idx="2088">
                  <c:v>40914</c:v>
                </c:pt>
                <c:pt idx="2089">
                  <c:v>40917</c:v>
                </c:pt>
                <c:pt idx="2090">
                  <c:v>40918</c:v>
                </c:pt>
                <c:pt idx="2091">
                  <c:v>40919</c:v>
                </c:pt>
                <c:pt idx="2092">
                  <c:v>40920</c:v>
                </c:pt>
                <c:pt idx="2093">
                  <c:v>40921</c:v>
                </c:pt>
                <c:pt idx="2094">
                  <c:v>40924</c:v>
                </c:pt>
                <c:pt idx="2095">
                  <c:v>40925</c:v>
                </c:pt>
                <c:pt idx="2096">
                  <c:v>40926</c:v>
                </c:pt>
                <c:pt idx="2097">
                  <c:v>40927</c:v>
                </c:pt>
                <c:pt idx="2098">
                  <c:v>40928</c:v>
                </c:pt>
                <c:pt idx="2099">
                  <c:v>40931</c:v>
                </c:pt>
                <c:pt idx="2100">
                  <c:v>40932</c:v>
                </c:pt>
                <c:pt idx="2101">
                  <c:v>40933</c:v>
                </c:pt>
                <c:pt idx="2102">
                  <c:v>40934</c:v>
                </c:pt>
                <c:pt idx="2103">
                  <c:v>40935</c:v>
                </c:pt>
                <c:pt idx="2104">
                  <c:v>40938</c:v>
                </c:pt>
                <c:pt idx="2105">
                  <c:v>40939</c:v>
                </c:pt>
                <c:pt idx="2106">
                  <c:v>40940</c:v>
                </c:pt>
                <c:pt idx="2107">
                  <c:v>40941</c:v>
                </c:pt>
                <c:pt idx="2108">
                  <c:v>40942</c:v>
                </c:pt>
                <c:pt idx="2109">
                  <c:v>40945</c:v>
                </c:pt>
                <c:pt idx="2110">
                  <c:v>40946</c:v>
                </c:pt>
                <c:pt idx="2111">
                  <c:v>40947</c:v>
                </c:pt>
                <c:pt idx="2112">
                  <c:v>40948</c:v>
                </c:pt>
                <c:pt idx="2113">
                  <c:v>40949</c:v>
                </c:pt>
                <c:pt idx="2114">
                  <c:v>40952</c:v>
                </c:pt>
                <c:pt idx="2115">
                  <c:v>40953</c:v>
                </c:pt>
                <c:pt idx="2116">
                  <c:v>40954</c:v>
                </c:pt>
                <c:pt idx="2117">
                  <c:v>40955</c:v>
                </c:pt>
                <c:pt idx="2118">
                  <c:v>40956</c:v>
                </c:pt>
                <c:pt idx="2119">
                  <c:v>40961</c:v>
                </c:pt>
                <c:pt idx="2120">
                  <c:v>40962</c:v>
                </c:pt>
                <c:pt idx="2121">
                  <c:v>40963</c:v>
                </c:pt>
                <c:pt idx="2122">
                  <c:v>40966</c:v>
                </c:pt>
                <c:pt idx="2123">
                  <c:v>40967</c:v>
                </c:pt>
                <c:pt idx="2124">
                  <c:v>40968</c:v>
                </c:pt>
                <c:pt idx="2125">
                  <c:v>40969</c:v>
                </c:pt>
                <c:pt idx="2126">
                  <c:v>40970</c:v>
                </c:pt>
                <c:pt idx="2127">
                  <c:v>40973</c:v>
                </c:pt>
                <c:pt idx="2128">
                  <c:v>40974</c:v>
                </c:pt>
                <c:pt idx="2129">
                  <c:v>40975</c:v>
                </c:pt>
                <c:pt idx="2130">
                  <c:v>40976</c:v>
                </c:pt>
                <c:pt idx="2131">
                  <c:v>40977</c:v>
                </c:pt>
                <c:pt idx="2132">
                  <c:v>40980</c:v>
                </c:pt>
                <c:pt idx="2133">
                  <c:v>40981</c:v>
                </c:pt>
                <c:pt idx="2134">
                  <c:v>40982</c:v>
                </c:pt>
                <c:pt idx="2135">
                  <c:v>40983</c:v>
                </c:pt>
                <c:pt idx="2136">
                  <c:v>40984</c:v>
                </c:pt>
                <c:pt idx="2137">
                  <c:v>40987</c:v>
                </c:pt>
                <c:pt idx="2138">
                  <c:v>40988</c:v>
                </c:pt>
                <c:pt idx="2139">
                  <c:v>40989</c:v>
                </c:pt>
                <c:pt idx="2140">
                  <c:v>40990</c:v>
                </c:pt>
                <c:pt idx="2141">
                  <c:v>40991</c:v>
                </c:pt>
                <c:pt idx="2142">
                  <c:v>40994</c:v>
                </c:pt>
                <c:pt idx="2143">
                  <c:v>40995</c:v>
                </c:pt>
                <c:pt idx="2144">
                  <c:v>40996</c:v>
                </c:pt>
                <c:pt idx="2145">
                  <c:v>40997</c:v>
                </c:pt>
                <c:pt idx="2146">
                  <c:v>40998</c:v>
                </c:pt>
                <c:pt idx="2147">
                  <c:v>41001</c:v>
                </c:pt>
                <c:pt idx="2148">
                  <c:v>41002</c:v>
                </c:pt>
                <c:pt idx="2149">
                  <c:v>41003</c:v>
                </c:pt>
                <c:pt idx="2150">
                  <c:v>41004</c:v>
                </c:pt>
                <c:pt idx="2151">
                  <c:v>41008</c:v>
                </c:pt>
                <c:pt idx="2152">
                  <c:v>41009</c:v>
                </c:pt>
                <c:pt idx="2153">
                  <c:v>41010</c:v>
                </c:pt>
                <c:pt idx="2154">
                  <c:v>41011</c:v>
                </c:pt>
                <c:pt idx="2155">
                  <c:v>41012</c:v>
                </c:pt>
                <c:pt idx="2156">
                  <c:v>41015</c:v>
                </c:pt>
                <c:pt idx="2157">
                  <c:v>41016</c:v>
                </c:pt>
                <c:pt idx="2158">
                  <c:v>41017</c:v>
                </c:pt>
                <c:pt idx="2159">
                  <c:v>41018</c:v>
                </c:pt>
                <c:pt idx="2160">
                  <c:v>41019</c:v>
                </c:pt>
                <c:pt idx="2161">
                  <c:v>41022</c:v>
                </c:pt>
                <c:pt idx="2162">
                  <c:v>41023</c:v>
                </c:pt>
                <c:pt idx="2163">
                  <c:v>41024</c:v>
                </c:pt>
                <c:pt idx="2164">
                  <c:v>41025</c:v>
                </c:pt>
                <c:pt idx="2165">
                  <c:v>41026</c:v>
                </c:pt>
                <c:pt idx="2166">
                  <c:v>41029</c:v>
                </c:pt>
                <c:pt idx="2167">
                  <c:v>41031</c:v>
                </c:pt>
                <c:pt idx="2168">
                  <c:v>41032</c:v>
                </c:pt>
                <c:pt idx="2169">
                  <c:v>41033</c:v>
                </c:pt>
                <c:pt idx="2170">
                  <c:v>41036</c:v>
                </c:pt>
                <c:pt idx="2171">
                  <c:v>41037</c:v>
                </c:pt>
                <c:pt idx="2172">
                  <c:v>41038</c:v>
                </c:pt>
                <c:pt idx="2173">
                  <c:v>41039</c:v>
                </c:pt>
                <c:pt idx="2174">
                  <c:v>41040</c:v>
                </c:pt>
                <c:pt idx="2175">
                  <c:v>41043</c:v>
                </c:pt>
                <c:pt idx="2176">
                  <c:v>41044</c:v>
                </c:pt>
                <c:pt idx="2177">
                  <c:v>41045</c:v>
                </c:pt>
                <c:pt idx="2178">
                  <c:v>41046</c:v>
                </c:pt>
                <c:pt idx="2179">
                  <c:v>41047</c:v>
                </c:pt>
                <c:pt idx="2180">
                  <c:v>41050</c:v>
                </c:pt>
                <c:pt idx="2181">
                  <c:v>41051</c:v>
                </c:pt>
                <c:pt idx="2182">
                  <c:v>41052</c:v>
                </c:pt>
                <c:pt idx="2183">
                  <c:v>41053</c:v>
                </c:pt>
                <c:pt idx="2184">
                  <c:v>41054</c:v>
                </c:pt>
                <c:pt idx="2185">
                  <c:v>41057</c:v>
                </c:pt>
                <c:pt idx="2186">
                  <c:v>41058</c:v>
                </c:pt>
                <c:pt idx="2187">
                  <c:v>41059</c:v>
                </c:pt>
                <c:pt idx="2188">
                  <c:v>41060</c:v>
                </c:pt>
                <c:pt idx="2189">
                  <c:v>41061</c:v>
                </c:pt>
                <c:pt idx="2190">
                  <c:v>41064</c:v>
                </c:pt>
                <c:pt idx="2191">
                  <c:v>41065</c:v>
                </c:pt>
                <c:pt idx="2192">
                  <c:v>41066</c:v>
                </c:pt>
                <c:pt idx="2193">
                  <c:v>41068</c:v>
                </c:pt>
                <c:pt idx="2194">
                  <c:v>41071</c:v>
                </c:pt>
                <c:pt idx="2195">
                  <c:v>41072</c:v>
                </c:pt>
                <c:pt idx="2196">
                  <c:v>41073</c:v>
                </c:pt>
                <c:pt idx="2197">
                  <c:v>41074</c:v>
                </c:pt>
                <c:pt idx="2198">
                  <c:v>41075</c:v>
                </c:pt>
                <c:pt idx="2199">
                  <c:v>41078</c:v>
                </c:pt>
                <c:pt idx="2200">
                  <c:v>41079</c:v>
                </c:pt>
                <c:pt idx="2201">
                  <c:v>41080</c:v>
                </c:pt>
                <c:pt idx="2202">
                  <c:v>41081</c:v>
                </c:pt>
                <c:pt idx="2203">
                  <c:v>41082</c:v>
                </c:pt>
                <c:pt idx="2204">
                  <c:v>41085</c:v>
                </c:pt>
                <c:pt idx="2205">
                  <c:v>41086</c:v>
                </c:pt>
                <c:pt idx="2206">
                  <c:v>41087</c:v>
                </c:pt>
                <c:pt idx="2207">
                  <c:v>41088</c:v>
                </c:pt>
                <c:pt idx="2208">
                  <c:v>41089</c:v>
                </c:pt>
                <c:pt idx="2209">
                  <c:v>41092</c:v>
                </c:pt>
                <c:pt idx="2210">
                  <c:v>41093</c:v>
                </c:pt>
                <c:pt idx="2211">
                  <c:v>41094</c:v>
                </c:pt>
                <c:pt idx="2212">
                  <c:v>41095</c:v>
                </c:pt>
                <c:pt idx="2213">
                  <c:v>41096</c:v>
                </c:pt>
                <c:pt idx="2214">
                  <c:v>41099</c:v>
                </c:pt>
                <c:pt idx="2215">
                  <c:v>41100</c:v>
                </c:pt>
                <c:pt idx="2216">
                  <c:v>41101</c:v>
                </c:pt>
                <c:pt idx="2217">
                  <c:v>41102</c:v>
                </c:pt>
                <c:pt idx="2218">
                  <c:v>41103</c:v>
                </c:pt>
                <c:pt idx="2219">
                  <c:v>41106</c:v>
                </c:pt>
                <c:pt idx="2220">
                  <c:v>41107</c:v>
                </c:pt>
                <c:pt idx="2221">
                  <c:v>41108</c:v>
                </c:pt>
                <c:pt idx="2222">
                  <c:v>41109</c:v>
                </c:pt>
                <c:pt idx="2223">
                  <c:v>41110</c:v>
                </c:pt>
                <c:pt idx="2224">
                  <c:v>41113</c:v>
                </c:pt>
                <c:pt idx="2225">
                  <c:v>41114</c:v>
                </c:pt>
                <c:pt idx="2226">
                  <c:v>41115</c:v>
                </c:pt>
                <c:pt idx="2227">
                  <c:v>41116</c:v>
                </c:pt>
                <c:pt idx="2228">
                  <c:v>41117</c:v>
                </c:pt>
                <c:pt idx="2229">
                  <c:v>41120</c:v>
                </c:pt>
                <c:pt idx="2230">
                  <c:v>41121</c:v>
                </c:pt>
                <c:pt idx="2231">
                  <c:v>41122</c:v>
                </c:pt>
                <c:pt idx="2232">
                  <c:v>41123</c:v>
                </c:pt>
                <c:pt idx="2233">
                  <c:v>41124</c:v>
                </c:pt>
                <c:pt idx="2234">
                  <c:v>41127</c:v>
                </c:pt>
                <c:pt idx="2235">
                  <c:v>41128</c:v>
                </c:pt>
                <c:pt idx="2236">
                  <c:v>41129</c:v>
                </c:pt>
                <c:pt idx="2237">
                  <c:v>41130</c:v>
                </c:pt>
                <c:pt idx="2238">
                  <c:v>41131</c:v>
                </c:pt>
                <c:pt idx="2239">
                  <c:v>41134</c:v>
                </c:pt>
                <c:pt idx="2240">
                  <c:v>41135</c:v>
                </c:pt>
                <c:pt idx="2241">
                  <c:v>41136</c:v>
                </c:pt>
                <c:pt idx="2242">
                  <c:v>41137</c:v>
                </c:pt>
                <c:pt idx="2243">
                  <c:v>41138</c:v>
                </c:pt>
                <c:pt idx="2244">
                  <c:v>41141</c:v>
                </c:pt>
                <c:pt idx="2245">
                  <c:v>41142</c:v>
                </c:pt>
                <c:pt idx="2246">
                  <c:v>41143</c:v>
                </c:pt>
                <c:pt idx="2247">
                  <c:v>41144</c:v>
                </c:pt>
                <c:pt idx="2248">
                  <c:v>41145</c:v>
                </c:pt>
                <c:pt idx="2249">
                  <c:v>41148</c:v>
                </c:pt>
                <c:pt idx="2250">
                  <c:v>41149</c:v>
                </c:pt>
                <c:pt idx="2251">
                  <c:v>41150</c:v>
                </c:pt>
                <c:pt idx="2252">
                  <c:v>41151</c:v>
                </c:pt>
                <c:pt idx="2253">
                  <c:v>41152</c:v>
                </c:pt>
                <c:pt idx="2254">
                  <c:v>41155</c:v>
                </c:pt>
                <c:pt idx="2255">
                  <c:v>41156</c:v>
                </c:pt>
                <c:pt idx="2256">
                  <c:v>41157</c:v>
                </c:pt>
                <c:pt idx="2257">
                  <c:v>41158</c:v>
                </c:pt>
                <c:pt idx="2258">
                  <c:v>41162</c:v>
                </c:pt>
                <c:pt idx="2259">
                  <c:v>41163</c:v>
                </c:pt>
                <c:pt idx="2260">
                  <c:v>41164</c:v>
                </c:pt>
                <c:pt idx="2261">
                  <c:v>41165</c:v>
                </c:pt>
                <c:pt idx="2262">
                  <c:v>41166</c:v>
                </c:pt>
                <c:pt idx="2263">
                  <c:v>41169</c:v>
                </c:pt>
                <c:pt idx="2264">
                  <c:v>41170</c:v>
                </c:pt>
                <c:pt idx="2265">
                  <c:v>41171</c:v>
                </c:pt>
                <c:pt idx="2266">
                  <c:v>41172</c:v>
                </c:pt>
                <c:pt idx="2267">
                  <c:v>41173</c:v>
                </c:pt>
                <c:pt idx="2268">
                  <c:v>41176</c:v>
                </c:pt>
                <c:pt idx="2269">
                  <c:v>41177</c:v>
                </c:pt>
                <c:pt idx="2270">
                  <c:v>41178</c:v>
                </c:pt>
                <c:pt idx="2271">
                  <c:v>41179</c:v>
                </c:pt>
                <c:pt idx="2272">
                  <c:v>41180</c:v>
                </c:pt>
                <c:pt idx="2273">
                  <c:v>41183</c:v>
                </c:pt>
                <c:pt idx="2274">
                  <c:v>41184</c:v>
                </c:pt>
                <c:pt idx="2275">
                  <c:v>41185</c:v>
                </c:pt>
                <c:pt idx="2276">
                  <c:v>41186</c:v>
                </c:pt>
                <c:pt idx="2277">
                  <c:v>41187</c:v>
                </c:pt>
                <c:pt idx="2278">
                  <c:v>41190</c:v>
                </c:pt>
                <c:pt idx="2279">
                  <c:v>41191</c:v>
                </c:pt>
                <c:pt idx="2280">
                  <c:v>41192</c:v>
                </c:pt>
                <c:pt idx="2281">
                  <c:v>41193</c:v>
                </c:pt>
                <c:pt idx="2282">
                  <c:v>41197</c:v>
                </c:pt>
                <c:pt idx="2283">
                  <c:v>41198</c:v>
                </c:pt>
                <c:pt idx="2284">
                  <c:v>41199</c:v>
                </c:pt>
                <c:pt idx="2285">
                  <c:v>41200</c:v>
                </c:pt>
                <c:pt idx="2286">
                  <c:v>41201</c:v>
                </c:pt>
                <c:pt idx="2287">
                  <c:v>41204</c:v>
                </c:pt>
                <c:pt idx="2288">
                  <c:v>41205</c:v>
                </c:pt>
                <c:pt idx="2289">
                  <c:v>41206</c:v>
                </c:pt>
                <c:pt idx="2290">
                  <c:v>41207</c:v>
                </c:pt>
                <c:pt idx="2291">
                  <c:v>41208</c:v>
                </c:pt>
                <c:pt idx="2292">
                  <c:v>41211</c:v>
                </c:pt>
                <c:pt idx="2293">
                  <c:v>41212</c:v>
                </c:pt>
                <c:pt idx="2294">
                  <c:v>41213</c:v>
                </c:pt>
                <c:pt idx="2295">
                  <c:v>41214</c:v>
                </c:pt>
                <c:pt idx="2296">
                  <c:v>41218</c:v>
                </c:pt>
                <c:pt idx="2297">
                  <c:v>41219</c:v>
                </c:pt>
                <c:pt idx="2298">
                  <c:v>41220</c:v>
                </c:pt>
                <c:pt idx="2299">
                  <c:v>41221</c:v>
                </c:pt>
                <c:pt idx="2300">
                  <c:v>41222</c:v>
                </c:pt>
                <c:pt idx="2301">
                  <c:v>41225</c:v>
                </c:pt>
                <c:pt idx="2302">
                  <c:v>41226</c:v>
                </c:pt>
                <c:pt idx="2303">
                  <c:v>41227</c:v>
                </c:pt>
                <c:pt idx="2304">
                  <c:v>41229</c:v>
                </c:pt>
                <c:pt idx="2305">
                  <c:v>41232</c:v>
                </c:pt>
                <c:pt idx="2306">
                  <c:v>41233</c:v>
                </c:pt>
                <c:pt idx="2307">
                  <c:v>41234</c:v>
                </c:pt>
                <c:pt idx="2308">
                  <c:v>41235</c:v>
                </c:pt>
                <c:pt idx="2309">
                  <c:v>41236</c:v>
                </c:pt>
                <c:pt idx="2310">
                  <c:v>41239</c:v>
                </c:pt>
                <c:pt idx="2311">
                  <c:v>41240</c:v>
                </c:pt>
                <c:pt idx="2312">
                  <c:v>41241</c:v>
                </c:pt>
                <c:pt idx="2313">
                  <c:v>41242</c:v>
                </c:pt>
                <c:pt idx="2314">
                  <c:v>41243</c:v>
                </c:pt>
                <c:pt idx="2315">
                  <c:v>41246</c:v>
                </c:pt>
                <c:pt idx="2316">
                  <c:v>41247</c:v>
                </c:pt>
                <c:pt idx="2317">
                  <c:v>41248</c:v>
                </c:pt>
                <c:pt idx="2318">
                  <c:v>41249</c:v>
                </c:pt>
                <c:pt idx="2319">
                  <c:v>41250</c:v>
                </c:pt>
                <c:pt idx="2320">
                  <c:v>41253</c:v>
                </c:pt>
                <c:pt idx="2321">
                  <c:v>41254</c:v>
                </c:pt>
                <c:pt idx="2322">
                  <c:v>41255</c:v>
                </c:pt>
                <c:pt idx="2323">
                  <c:v>41256</c:v>
                </c:pt>
                <c:pt idx="2324">
                  <c:v>41257</c:v>
                </c:pt>
                <c:pt idx="2325">
                  <c:v>41260</c:v>
                </c:pt>
                <c:pt idx="2326">
                  <c:v>41261</c:v>
                </c:pt>
                <c:pt idx="2327">
                  <c:v>41262</c:v>
                </c:pt>
                <c:pt idx="2328">
                  <c:v>41263</c:v>
                </c:pt>
                <c:pt idx="2329">
                  <c:v>41264</c:v>
                </c:pt>
                <c:pt idx="2330">
                  <c:v>41267</c:v>
                </c:pt>
                <c:pt idx="2331">
                  <c:v>41269</c:v>
                </c:pt>
                <c:pt idx="2332">
                  <c:v>41270</c:v>
                </c:pt>
                <c:pt idx="2333">
                  <c:v>41271</c:v>
                </c:pt>
                <c:pt idx="2334">
                  <c:v>41274</c:v>
                </c:pt>
                <c:pt idx="2335">
                  <c:v>41276</c:v>
                </c:pt>
                <c:pt idx="2336">
                  <c:v>41277</c:v>
                </c:pt>
                <c:pt idx="2337">
                  <c:v>41278</c:v>
                </c:pt>
                <c:pt idx="2338">
                  <c:v>41281</c:v>
                </c:pt>
                <c:pt idx="2339">
                  <c:v>41282</c:v>
                </c:pt>
                <c:pt idx="2340">
                  <c:v>41283</c:v>
                </c:pt>
                <c:pt idx="2341">
                  <c:v>41284</c:v>
                </c:pt>
                <c:pt idx="2342">
                  <c:v>41285</c:v>
                </c:pt>
                <c:pt idx="2343">
                  <c:v>41288</c:v>
                </c:pt>
                <c:pt idx="2344">
                  <c:v>41289</c:v>
                </c:pt>
                <c:pt idx="2345">
                  <c:v>41290</c:v>
                </c:pt>
                <c:pt idx="2346">
                  <c:v>41291</c:v>
                </c:pt>
                <c:pt idx="2347">
                  <c:v>41292</c:v>
                </c:pt>
                <c:pt idx="2348">
                  <c:v>41295</c:v>
                </c:pt>
                <c:pt idx="2349">
                  <c:v>41296</c:v>
                </c:pt>
                <c:pt idx="2350">
                  <c:v>41297</c:v>
                </c:pt>
                <c:pt idx="2351">
                  <c:v>41298</c:v>
                </c:pt>
                <c:pt idx="2352">
                  <c:v>41299</c:v>
                </c:pt>
                <c:pt idx="2353">
                  <c:v>41302</c:v>
                </c:pt>
                <c:pt idx="2354">
                  <c:v>41303</c:v>
                </c:pt>
                <c:pt idx="2355">
                  <c:v>41304</c:v>
                </c:pt>
                <c:pt idx="2356">
                  <c:v>41305</c:v>
                </c:pt>
                <c:pt idx="2357">
                  <c:v>41306</c:v>
                </c:pt>
                <c:pt idx="2358">
                  <c:v>41309</c:v>
                </c:pt>
                <c:pt idx="2359">
                  <c:v>41310</c:v>
                </c:pt>
                <c:pt idx="2360">
                  <c:v>41311</c:v>
                </c:pt>
                <c:pt idx="2361">
                  <c:v>41312</c:v>
                </c:pt>
                <c:pt idx="2362">
                  <c:v>41313</c:v>
                </c:pt>
                <c:pt idx="2363">
                  <c:v>41318</c:v>
                </c:pt>
                <c:pt idx="2364">
                  <c:v>41319</c:v>
                </c:pt>
                <c:pt idx="2365">
                  <c:v>41320</c:v>
                </c:pt>
                <c:pt idx="2366">
                  <c:v>41323</c:v>
                </c:pt>
                <c:pt idx="2367">
                  <c:v>41324</c:v>
                </c:pt>
                <c:pt idx="2368">
                  <c:v>41325</c:v>
                </c:pt>
                <c:pt idx="2369">
                  <c:v>41326</c:v>
                </c:pt>
                <c:pt idx="2370">
                  <c:v>41327</c:v>
                </c:pt>
                <c:pt idx="2371">
                  <c:v>41330</c:v>
                </c:pt>
                <c:pt idx="2372">
                  <c:v>41331</c:v>
                </c:pt>
                <c:pt idx="2373">
                  <c:v>41332</c:v>
                </c:pt>
                <c:pt idx="2374">
                  <c:v>41333</c:v>
                </c:pt>
                <c:pt idx="2375">
                  <c:v>41334</c:v>
                </c:pt>
                <c:pt idx="2376">
                  <c:v>41337</c:v>
                </c:pt>
                <c:pt idx="2377">
                  <c:v>41338</c:v>
                </c:pt>
                <c:pt idx="2378">
                  <c:v>41339</c:v>
                </c:pt>
                <c:pt idx="2379">
                  <c:v>41340</c:v>
                </c:pt>
                <c:pt idx="2380">
                  <c:v>41341</c:v>
                </c:pt>
                <c:pt idx="2381">
                  <c:v>41344</c:v>
                </c:pt>
                <c:pt idx="2382">
                  <c:v>41345</c:v>
                </c:pt>
                <c:pt idx="2383">
                  <c:v>41346</c:v>
                </c:pt>
                <c:pt idx="2384">
                  <c:v>41347</c:v>
                </c:pt>
                <c:pt idx="2385">
                  <c:v>41348</c:v>
                </c:pt>
                <c:pt idx="2386">
                  <c:v>41351</c:v>
                </c:pt>
                <c:pt idx="2387">
                  <c:v>41352</c:v>
                </c:pt>
                <c:pt idx="2388">
                  <c:v>41353</c:v>
                </c:pt>
                <c:pt idx="2389">
                  <c:v>41354</c:v>
                </c:pt>
                <c:pt idx="2390">
                  <c:v>41355</c:v>
                </c:pt>
                <c:pt idx="2391">
                  <c:v>41358</c:v>
                </c:pt>
                <c:pt idx="2392">
                  <c:v>41359</c:v>
                </c:pt>
                <c:pt idx="2393">
                  <c:v>41360</c:v>
                </c:pt>
                <c:pt idx="2394">
                  <c:v>41361</c:v>
                </c:pt>
                <c:pt idx="2395">
                  <c:v>41365</c:v>
                </c:pt>
                <c:pt idx="2396">
                  <c:v>41366</c:v>
                </c:pt>
                <c:pt idx="2397">
                  <c:v>41367</c:v>
                </c:pt>
                <c:pt idx="2398">
                  <c:v>41368</c:v>
                </c:pt>
                <c:pt idx="2399">
                  <c:v>41369</c:v>
                </c:pt>
                <c:pt idx="2400">
                  <c:v>41372</c:v>
                </c:pt>
                <c:pt idx="2401">
                  <c:v>41373</c:v>
                </c:pt>
                <c:pt idx="2402">
                  <c:v>41374</c:v>
                </c:pt>
                <c:pt idx="2403">
                  <c:v>41375</c:v>
                </c:pt>
                <c:pt idx="2404">
                  <c:v>41376</c:v>
                </c:pt>
                <c:pt idx="2405">
                  <c:v>41379</c:v>
                </c:pt>
                <c:pt idx="2406">
                  <c:v>41380</c:v>
                </c:pt>
                <c:pt idx="2407">
                  <c:v>41381</c:v>
                </c:pt>
                <c:pt idx="2408">
                  <c:v>41382</c:v>
                </c:pt>
                <c:pt idx="2409">
                  <c:v>41383</c:v>
                </c:pt>
                <c:pt idx="2410">
                  <c:v>41386</c:v>
                </c:pt>
                <c:pt idx="2411">
                  <c:v>41387</c:v>
                </c:pt>
                <c:pt idx="2412">
                  <c:v>41388</c:v>
                </c:pt>
                <c:pt idx="2413">
                  <c:v>41389</c:v>
                </c:pt>
                <c:pt idx="2414">
                  <c:v>41390</c:v>
                </c:pt>
                <c:pt idx="2415">
                  <c:v>41393</c:v>
                </c:pt>
                <c:pt idx="2416">
                  <c:v>41394</c:v>
                </c:pt>
                <c:pt idx="2417">
                  <c:v>41396</c:v>
                </c:pt>
                <c:pt idx="2418">
                  <c:v>41397</c:v>
                </c:pt>
                <c:pt idx="2419">
                  <c:v>41400</c:v>
                </c:pt>
                <c:pt idx="2420">
                  <c:v>41401</c:v>
                </c:pt>
                <c:pt idx="2421">
                  <c:v>41402</c:v>
                </c:pt>
                <c:pt idx="2422">
                  <c:v>41403</c:v>
                </c:pt>
                <c:pt idx="2423">
                  <c:v>41404</c:v>
                </c:pt>
                <c:pt idx="2424">
                  <c:v>41407</c:v>
                </c:pt>
                <c:pt idx="2425">
                  <c:v>41408</c:v>
                </c:pt>
                <c:pt idx="2426">
                  <c:v>41409</c:v>
                </c:pt>
                <c:pt idx="2427">
                  <c:v>41410</c:v>
                </c:pt>
                <c:pt idx="2428">
                  <c:v>41411</c:v>
                </c:pt>
                <c:pt idx="2429">
                  <c:v>41414</c:v>
                </c:pt>
                <c:pt idx="2430">
                  <c:v>41415</c:v>
                </c:pt>
                <c:pt idx="2431">
                  <c:v>41416</c:v>
                </c:pt>
                <c:pt idx="2432">
                  <c:v>41417</c:v>
                </c:pt>
                <c:pt idx="2433">
                  <c:v>41418</c:v>
                </c:pt>
                <c:pt idx="2434">
                  <c:v>41421</c:v>
                </c:pt>
                <c:pt idx="2435">
                  <c:v>41422</c:v>
                </c:pt>
                <c:pt idx="2436">
                  <c:v>41423</c:v>
                </c:pt>
                <c:pt idx="2437">
                  <c:v>41425</c:v>
                </c:pt>
                <c:pt idx="2438">
                  <c:v>41428</c:v>
                </c:pt>
                <c:pt idx="2439">
                  <c:v>41429</c:v>
                </c:pt>
                <c:pt idx="2440">
                  <c:v>41430</c:v>
                </c:pt>
                <c:pt idx="2441">
                  <c:v>41431</c:v>
                </c:pt>
                <c:pt idx="2442">
                  <c:v>41432</c:v>
                </c:pt>
                <c:pt idx="2443">
                  <c:v>41435</c:v>
                </c:pt>
                <c:pt idx="2444">
                  <c:v>41436</c:v>
                </c:pt>
                <c:pt idx="2445">
                  <c:v>41437</c:v>
                </c:pt>
                <c:pt idx="2446">
                  <c:v>41438</c:v>
                </c:pt>
                <c:pt idx="2447">
                  <c:v>41439</c:v>
                </c:pt>
                <c:pt idx="2448">
                  <c:v>41442</c:v>
                </c:pt>
                <c:pt idx="2449">
                  <c:v>41443</c:v>
                </c:pt>
                <c:pt idx="2450">
                  <c:v>41444</c:v>
                </c:pt>
                <c:pt idx="2451">
                  <c:v>41445</c:v>
                </c:pt>
                <c:pt idx="2452">
                  <c:v>41446</c:v>
                </c:pt>
                <c:pt idx="2453">
                  <c:v>41449</c:v>
                </c:pt>
                <c:pt idx="2454">
                  <c:v>41450</c:v>
                </c:pt>
                <c:pt idx="2455">
                  <c:v>41451</c:v>
                </c:pt>
                <c:pt idx="2456">
                  <c:v>41452</c:v>
                </c:pt>
                <c:pt idx="2457">
                  <c:v>41453</c:v>
                </c:pt>
                <c:pt idx="2458">
                  <c:v>41456</c:v>
                </c:pt>
                <c:pt idx="2459">
                  <c:v>41457</c:v>
                </c:pt>
                <c:pt idx="2460">
                  <c:v>41458</c:v>
                </c:pt>
                <c:pt idx="2461">
                  <c:v>41459</c:v>
                </c:pt>
                <c:pt idx="2462">
                  <c:v>41460</c:v>
                </c:pt>
                <c:pt idx="2463">
                  <c:v>41463</c:v>
                </c:pt>
                <c:pt idx="2464">
                  <c:v>41464</c:v>
                </c:pt>
                <c:pt idx="2465">
                  <c:v>41465</c:v>
                </c:pt>
                <c:pt idx="2466">
                  <c:v>41466</c:v>
                </c:pt>
                <c:pt idx="2467">
                  <c:v>41467</c:v>
                </c:pt>
                <c:pt idx="2468">
                  <c:v>41470</c:v>
                </c:pt>
                <c:pt idx="2469">
                  <c:v>41471</c:v>
                </c:pt>
                <c:pt idx="2470">
                  <c:v>41472</c:v>
                </c:pt>
                <c:pt idx="2471">
                  <c:v>41473</c:v>
                </c:pt>
                <c:pt idx="2472">
                  <c:v>41474</c:v>
                </c:pt>
                <c:pt idx="2473">
                  <c:v>41477</c:v>
                </c:pt>
                <c:pt idx="2474">
                  <c:v>41478</c:v>
                </c:pt>
                <c:pt idx="2475">
                  <c:v>41479</c:v>
                </c:pt>
                <c:pt idx="2476">
                  <c:v>41480</c:v>
                </c:pt>
                <c:pt idx="2477">
                  <c:v>41481</c:v>
                </c:pt>
                <c:pt idx="2478">
                  <c:v>41484</c:v>
                </c:pt>
                <c:pt idx="2479">
                  <c:v>41485</c:v>
                </c:pt>
                <c:pt idx="2480">
                  <c:v>41486</c:v>
                </c:pt>
                <c:pt idx="2481">
                  <c:v>41487</c:v>
                </c:pt>
                <c:pt idx="2482">
                  <c:v>41488</c:v>
                </c:pt>
                <c:pt idx="2483">
                  <c:v>41491</c:v>
                </c:pt>
                <c:pt idx="2484">
                  <c:v>41492</c:v>
                </c:pt>
                <c:pt idx="2485">
                  <c:v>41493</c:v>
                </c:pt>
                <c:pt idx="2486">
                  <c:v>41494</c:v>
                </c:pt>
                <c:pt idx="2487">
                  <c:v>41495</c:v>
                </c:pt>
                <c:pt idx="2488">
                  <c:v>41498</c:v>
                </c:pt>
                <c:pt idx="2489">
                  <c:v>41499</c:v>
                </c:pt>
                <c:pt idx="2490">
                  <c:v>41500</c:v>
                </c:pt>
                <c:pt idx="2491">
                  <c:v>41501</c:v>
                </c:pt>
                <c:pt idx="2492">
                  <c:v>41502</c:v>
                </c:pt>
                <c:pt idx="2493">
                  <c:v>41505</c:v>
                </c:pt>
                <c:pt idx="2494">
                  <c:v>41506</c:v>
                </c:pt>
                <c:pt idx="2495">
                  <c:v>41507</c:v>
                </c:pt>
                <c:pt idx="2496">
                  <c:v>41508</c:v>
                </c:pt>
                <c:pt idx="2497">
                  <c:v>41509</c:v>
                </c:pt>
                <c:pt idx="2498">
                  <c:v>41512</c:v>
                </c:pt>
                <c:pt idx="2499">
                  <c:v>41513</c:v>
                </c:pt>
                <c:pt idx="2500">
                  <c:v>41514</c:v>
                </c:pt>
                <c:pt idx="2501">
                  <c:v>41515</c:v>
                </c:pt>
                <c:pt idx="2502">
                  <c:v>41516</c:v>
                </c:pt>
                <c:pt idx="2503">
                  <c:v>41519</c:v>
                </c:pt>
                <c:pt idx="2504">
                  <c:v>41520</c:v>
                </c:pt>
                <c:pt idx="2505">
                  <c:v>41521</c:v>
                </c:pt>
                <c:pt idx="2506">
                  <c:v>41522</c:v>
                </c:pt>
                <c:pt idx="2507">
                  <c:v>41523</c:v>
                </c:pt>
                <c:pt idx="2508">
                  <c:v>41526</c:v>
                </c:pt>
                <c:pt idx="2509">
                  <c:v>41527</c:v>
                </c:pt>
                <c:pt idx="2510">
                  <c:v>41528</c:v>
                </c:pt>
                <c:pt idx="2511">
                  <c:v>41529</c:v>
                </c:pt>
                <c:pt idx="2512">
                  <c:v>41530</c:v>
                </c:pt>
                <c:pt idx="2513">
                  <c:v>41533</c:v>
                </c:pt>
                <c:pt idx="2514">
                  <c:v>41534</c:v>
                </c:pt>
                <c:pt idx="2515">
                  <c:v>41535</c:v>
                </c:pt>
                <c:pt idx="2516">
                  <c:v>41536</c:v>
                </c:pt>
                <c:pt idx="2517">
                  <c:v>41537</c:v>
                </c:pt>
                <c:pt idx="2518">
                  <c:v>41540</c:v>
                </c:pt>
                <c:pt idx="2519">
                  <c:v>41541</c:v>
                </c:pt>
                <c:pt idx="2520">
                  <c:v>41542</c:v>
                </c:pt>
                <c:pt idx="2521">
                  <c:v>41543</c:v>
                </c:pt>
                <c:pt idx="2522">
                  <c:v>41544</c:v>
                </c:pt>
                <c:pt idx="2523">
                  <c:v>41547</c:v>
                </c:pt>
                <c:pt idx="2524">
                  <c:v>41548</c:v>
                </c:pt>
                <c:pt idx="2525">
                  <c:v>41549</c:v>
                </c:pt>
                <c:pt idx="2526">
                  <c:v>41550</c:v>
                </c:pt>
                <c:pt idx="2527">
                  <c:v>41551</c:v>
                </c:pt>
                <c:pt idx="2528">
                  <c:v>41554</c:v>
                </c:pt>
                <c:pt idx="2529">
                  <c:v>41555</c:v>
                </c:pt>
                <c:pt idx="2530">
                  <c:v>41556</c:v>
                </c:pt>
                <c:pt idx="2531">
                  <c:v>41557</c:v>
                </c:pt>
                <c:pt idx="2532">
                  <c:v>41558</c:v>
                </c:pt>
                <c:pt idx="2533">
                  <c:v>41561</c:v>
                </c:pt>
                <c:pt idx="2534">
                  <c:v>41562</c:v>
                </c:pt>
                <c:pt idx="2535">
                  <c:v>41563</c:v>
                </c:pt>
                <c:pt idx="2536">
                  <c:v>41564</c:v>
                </c:pt>
                <c:pt idx="2537">
                  <c:v>41565</c:v>
                </c:pt>
                <c:pt idx="2538">
                  <c:v>41568</c:v>
                </c:pt>
                <c:pt idx="2539">
                  <c:v>41569</c:v>
                </c:pt>
                <c:pt idx="2540">
                  <c:v>41570</c:v>
                </c:pt>
                <c:pt idx="2541">
                  <c:v>41571</c:v>
                </c:pt>
                <c:pt idx="2542">
                  <c:v>41572</c:v>
                </c:pt>
                <c:pt idx="2543">
                  <c:v>41575</c:v>
                </c:pt>
                <c:pt idx="2544">
                  <c:v>41576</c:v>
                </c:pt>
                <c:pt idx="2545">
                  <c:v>41577</c:v>
                </c:pt>
                <c:pt idx="2546">
                  <c:v>41578</c:v>
                </c:pt>
                <c:pt idx="2547">
                  <c:v>41579</c:v>
                </c:pt>
                <c:pt idx="2548">
                  <c:v>41582</c:v>
                </c:pt>
                <c:pt idx="2549">
                  <c:v>41583</c:v>
                </c:pt>
                <c:pt idx="2550">
                  <c:v>41584</c:v>
                </c:pt>
                <c:pt idx="2551">
                  <c:v>41585</c:v>
                </c:pt>
                <c:pt idx="2552">
                  <c:v>41586</c:v>
                </c:pt>
                <c:pt idx="2553">
                  <c:v>41589</c:v>
                </c:pt>
                <c:pt idx="2554">
                  <c:v>41590</c:v>
                </c:pt>
                <c:pt idx="2555">
                  <c:v>41591</c:v>
                </c:pt>
                <c:pt idx="2556">
                  <c:v>41592</c:v>
                </c:pt>
                <c:pt idx="2557">
                  <c:v>41596</c:v>
                </c:pt>
                <c:pt idx="2558">
                  <c:v>41597</c:v>
                </c:pt>
                <c:pt idx="2559">
                  <c:v>41598</c:v>
                </c:pt>
                <c:pt idx="2560">
                  <c:v>41599</c:v>
                </c:pt>
                <c:pt idx="2561">
                  <c:v>41600</c:v>
                </c:pt>
                <c:pt idx="2562">
                  <c:v>41603</c:v>
                </c:pt>
                <c:pt idx="2563">
                  <c:v>41604</c:v>
                </c:pt>
                <c:pt idx="2564">
                  <c:v>41605</c:v>
                </c:pt>
                <c:pt idx="2565">
                  <c:v>41606</c:v>
                </c:pt>
                <c:pt idx="2566">
                  <c:v>41607</c:v>
                </c:pt>
                <c:pt idx="2567">
                  <c:v>41610</c:v>
                </c:pt>
                <c:pt idx="2568">
                  <c:v>41611</c:v>
                </c:pt>
                <c:pt idx="2569">
                  <c:v>41612</c:v>
                </c:pt>
                <c:pt idx="2570">
                  <c:v>41613</c:v>
                </c:pt>
                <c:pt idx="2571">
                  <c:v>41614</c:v>
                </c:pt>
                <c:pt idx="2572">
                  <c:v>41617</c:v>
                </c:pt>
                <c:pt idx="2573">
                  <c:v>41618</c:v>
                </c:pt>
                <c:pt idx="2574">
                  <c:v>41619</c:v>
                </c:pt>
                <c:pt idx="2575">
                  <c:v>41620</c:v>
                </c:pt>
                <c:pt idx="2576">
                  <c:v>41621</c:v>
                </c:pt>
                <c:pt idx="2577">
                  <c:v>41624</c:v>
                </c:pt>
                <c:pt idx="2578">
                  <c:v>41625</c:v>
                </c:pt>
                <c:pt idx="2579">
                  <c:v>41626</c:v>
                </c:pt>
                <c:pt idx="2580">
                  <c:v>41627</c:v>
                </c:pt>
                <c:pt idx="2581">
                  <c:v>41628</c:v>
                </c:pt>
                <c:pt idx="2582">
                  <c:v>41631</c:v>
                </c:pt>
                <c:pt idx="2583">
                  <c:v>41632</c:v>
                </c:pt>
                <c:pt idx="2584">
                  <c:v>41634</c:v>
                </c:pt>
                <c:pt idx="2585">
                  <c:v>41635</c:v>
                </c:pt>
                <c:pt idx="2586">
                  <c:v>41638</c:v>
                </c:pt>
                <c:pt idx="2587">
                  <c:v>41639</c:v>
                </c:pt>
                <c:pt idx="2588">
                  <c:v>41641</c:v>
                </c:pt>
                <c:pt idx="2589">
                  <c:v>41642</c:v>
                </c:pt>
                <c:pt idx="2590">
                  <c:v>41645</c:v>
                </c:pt>
                <c:pt idx="2591">
                  <c:v>41646</c:v>
                </c:pt>
                <c:pt idx="2592">
                  <c:v>41647</c:v>
                </c:pt>
                <c:pt idx="2593">
                  <c:v>41648</c:v>
                </c:pt>
                <c:pt idx="2594">
                  <c:v>41649</c:v>
                </c:pt>
                <c:pt idx="2595">
                  <c:v>41652</c:v>
                </c:pt>
                <c:pt idx="2596">
                  <c:v>41653</c:v>
                </c:pt>
                <c:pt idx="2597">
                  <c:v>41654</c:v>
                </c:pt>
                <c:pt idx="2598">
                  <c:v>41655</c:v>
                </c:pt>
                <c:pt idx="2599">
                  <c:v>41656</c:v>
                </c:pt>
                <c:pt idx="2600">
                  <c:v>41659</c:v>
                </c:pt>
                <c:pt idx="2601">
                  <c:v>41660</c:v>
                </c:pt>
                <c:pt idx="2602">
                  <c:v>41661</c:v>
                </c:pt>
                <c:pt idx="2603">
                  <c:v>41662</c:v>
                </c:pt>
                <c:pt idx="2604">
                  <c:v>41663</c:v>
                </c:pt>
                <c:pt idx="2605">
                  <c:v>41666</c:v>
                </c:pt>
                <c:pt idx="2606">
                  <c:v>41667</c:v>
                </c:pt>
                <c:pt idx="2607">
                  <c:v>41668</c:v>
                </c:pt>
                <c:pt idx="2608">
                  <c:v>41669</c:v>
                </c:pt>
                <c:pt idx="2609">
                  <c:v>41670</c:v>
                </c:pt>
                <c:pt idx="2610">
                  <c:v>41673</c:v>
                </c:pt>
                <c:pt idx="2611">
                  <c:v>41674</c:v>
                </c:pt>
                <c:pt idx="2612">
                  <c:v>41675</c:v>
                </c:pt>
                <c:pt idx="2613">
                  <c:v>41676</c:v>
                </c:pt>
                <c:pt idx="2614">
                  <c:v>41677</c:v>
                </c:pt>
                <c:pt idx="2615">
                  <c:v>41680</c:v>
                </c:pt>
                <c:pt idx="2616">
                  <c:v>41681</c:v>
                </c:pt>
                <c:pt idx="2617">
                  <c:v>41682</c:v>
                </c:pt>
                <c:pt idx="2618">
                  <c:v>41683</c:v>
                </c:pt>
                <c:pt idx="2619">
                  <c:v>41684</c:v>
                </c:pt>
                <c:pt idx="2620">
                  <c:v>41687</c:v>
                </c:pt>
                <c:pt idx="2621">
                  <c:v>41688</c:v>
                </c:pt>
                <c:pt idx="2622">
                  <c:v>41689</c:v>
                </c:pt>
                <c:pt idx="2623">
                  <c:v>41690</c:v>
                </c:pt>
                <c:pt idx="2624">
                  <c:v>41691</c:v>
                </c:pt>
                <c:pt idx="2625">
                  <c:v>41694</c:v>
                </c:pt>
                <c:pt idx="2626">
                  <c:v>41695</c:v>
                </c:pt>
                <c:pt idx="2627">
                  <c:v>41696</c:v>
                </c:pt>
                <c:pt idx="2628">
                  <c:v>41697</c:v>
                </c:pt>
                <c:pt idx="2629">
                  <c:v>41698</c:v>
                </c:pt>
                <c:pt idx="2630">
                  <c:v>41703</c:v>
                </c:pt>
                <c:pt idx="2631">
                  <c:v>41704</c:v>
                </c:pt>
                <c:pt idx="2632">
                  <c:v>41705</c:v>
                </c:pt>
                <c:pt idx="2633">
                  <c:v>41708</c:v>
                </c:pt>
                <c:pt idx="2634">
                  <c:v>41709</c:v>
                </c:pt>
                <c:pt idx="2635">
                  <c:v>41710</c:v>
                </c:pt>
                <c:pt idx="2636">
                  <c:v>41711</c:v>
                </c:pt>
                <c:pt idx="2637">
                  <c:v>41712</c:v>
                </c:pt>
                <c:pt idx="2638">
                  <c:v>41715</c:v>
                </c:pt>
                <c:pt idx="2639">
                  <c:v>41716</c:v>
                </c:pt>
                <c:pt idx="2640">
                  <c:v>41717</c:v>
                </c:pt>
                <c:pt idx="2641">
                  <c:v>41718</c:v>
                </c:pt>
                <c:pt idx="2642">
                  <c:v>41719</c:v>
                </c:pt>
                <c:pt idx="2643">
                  <c:v>41722</c:v>
                </c:pt>
                <c:pt idx="2644">
                  <c:v>41723</c:v>
                </c:pt>
                <c:pt idx="2645">
                  <c:v>41724</c:v>
                </c:pt>
                <c:pt idx="2646">
                  <c:v>41725</c:v>
                </c:pt>
                <c:pt idx="2647">
                  <c:v>41726</c:v>
                </c:pt>
                <c:pt idx="2648">
                  <c:v>41729</c:v>
                </c:pt>
                <c:pt idx="2649">
                  <c:v>41730</c:v>
                </c:pt>
                <c:pt idx="2650">
                  <c:v>41731</c:v>
                </c:pt>
                <c:pt idx="2651">
                  <c:v>41732</c:v>
                </c:pt>
                <c:pt idx="2652">
                  <c:v>41733</c:v>
                </c:pt>
                <c:pt idx="2653">
                  <c:v>41736</c:v>
                </c:pt>
                <c:pt idx="2654">
                  <c:v>41737</c:v>
                </c:pt>
                <c:pt idx="2655">
                  <c:v>41738</c:v>
                </c:pt>
                <c:pt idx="2656">
                  <c:v>41739</c:v>
                </c:pt>
                <c:pt idx="2657">
                  <c:v>41740</c:v>
                </c:pt>
                <c:pt idx="2658">
                  <c:v>41743</c:v>
                </c:pt>
                <c:pt idx="2659">
                  <c:v>41744</c:v>
                </c:pt>
                <c:pt idx="2660">
                  <c:v>41745</c:v>
                </c:pt>
                <c:pt idx="2661">
                  <c:v>41746</c:v>
                </c:pt>
                <c:pt idx="2662">
                  <c:v>41751</c:v>
                </c:pt>
                <c:pt idx="2663">
                  <c:v>41752</c:v>
                </c:pt>
                <c:pt idx="2664">
                  <c:v>41753</c:v>
                </c:pt>
                <c:pt idx="2665">
                  <c:v>41754</c:v>
                </c:pt>
                <c:pt idx="2666">
                  <c:v>41757</c:v>
                </c:pt>
                <c:pt idx="2667">
                  <c:v>41758</c:v>
                </c:pt>
                <c:pt idx="2668">
                  <c:v>41759</c:v>
                </c:pt>
                <c:pt idx="2669">
                  <c:v>41761</c:v>
                </c:pt>
                <c:pt idx="2670">
                  <c:v>41764</c:v>
                </c:pt>
                <c:pt idx="2671">
                  <c:v>41765</c:v>
                </c:pt>
                <c:pt idx="2672">
                  <c:v>41766</c:v>
                </c:pt>
                <c:pt idx="2673">
                  <c:v>41767</c:v>
                </c:pt>
                <c:pt idx="2674">
                  <c:v>41768</c:v>
                </c:pt>
                <c:pt idx="2675">
                  <c:v>41771</c:v>
                </c:pt>
                <c:pt idx="2676">
                  <c:v>41772</c:v>
                </c:pt>
                <c:pt idx="2677">
                  <c:v>41773</c:v>
                </c:pt>
                <c:pt idx="2678">
                  <c:v>41774</c:v>
                </c:pt>
                <c:pt idx="2679">
                  <c:v>41775</c:v>
                </c:pt>
                <c:pt idx="2680">
                  <c:v>41778</c:v>
                </c:pt>
                <c:pt idx="2681">
                  <c:v>41779</c:v>
                </c:pt>
                <c:pt idx="2682">
                  <c:v>41780</c:v>
                </c:pt>
                <c:pt idx="2683">
                  <c:v>41781</c:v>
                </c:pt>
                <c:pt idx="2684">
                  <c:v>41782</c:v>
                </c:pt>
                <c:pt idx="2685">
                  <c:v>41785</c:v>
                </c:pt>
                <c:pt idx="2686">
                  <c:v>41786</c:v>
                </c:pt>
                <c:pt idx="2687">
                  <c:v>41787</c:v>
                </c:pt>
                <c:pt idx="2688">
                  <c:v>41788</c:v>
                </c:pt>
                <c:pt idx="2689">
                  <c:v>41789</c:v>
                </c:pt>
                <c:pt idx="2690">
                  <c:v>41792</c:v>
                </c:pt>
                <c:pt idx="2691">
                  <c:v>41793</c:v>
                </c:pt>
                <c:pt idx="2692">
                  <c:v>41794</c:v>
                </c:pt>
                <c:pt idx="2693">
                  <c:v>41795</c:v>
                </c:pt>
                <c:pt idx="2694">
                  <c:v>41796</c:v>
                </c:pt>
                <c:pt idx="2695">
                  <c:v>41799</c:v>
                </c:pt>
                <c:pt idx="2696">
                  <c:v>41800</c:v>
                </c:pt>
                <c:pt idx="2697">
                  <c:v>41801</c:v>
                </c:pt>
                <c:pt idx="2698">
                  <c:v>41802</c:v>
                </c:pt>
                <c:pt idx="2699">
                  <c:v>41803</c:v>
                </c:pt>
                <c:pt idx="2700">
                  <c:v>41806</c:v>
                </c:pt>
                <c:pt idx="2701">
                  <c:v>41807</c:v>
                </c:pt>
                <c:pt idx="2702">
                  <c:v>41808</c:v>
                </c:pt>
                <c:pt idx="2703">
                  <c:v>41810</c:v>
                </c:pt>
                <c:pt idx="2704">
                  <c:v>41813</c:v>
                </c:pt>
                <c:pt idx="2705">
                  <c:v>41814</c:v>
                </c:pt>
                <c:pt idx="2706">
                  <c:v>41815</c:v>
                </c:pt>
                <c:pt idx="2707">
                  <c:v>41816</c:v>
                </c:pt>
                <c:pt idx="2708">
                  <c:v>41817</c:v>
                </c:pt>
                <c:pt idx="2709">
                  <c:v>41820</c:v>
                </c:pt>
                <c:pt idx="2710">
                  <c:v>41821</c:v>
                </c:pt>
                <c:pt idx="2711">
                  <c:v>41822</c:v>
                </c:pt>
                <c:pt idx="2712">
                  <c:v>41823</c:v>
                </c:pt>
                <c:pt idx="2713">
                  <c:v>41824</c:v>
                </c:pt>
                <c:pt idx="2714">
                  <c:v>41827</c:v>
                </c:pt>
                <c:pt idx="2715">
                  <c:v>41828</c:v>
                </c:pt>
                <c:pt idx="2716">
                  <c:v>41829</c:v>
                </c:pt>
                <c:pt idx="2717">
                  <c:v>41830</c:v>
                </c:pt>
                <c:pt idx="2718">
                  <c:v>41831</c:v>
                </c:pt>
                <c:pt idx="2719">
                  <c:v>41834</c:v>
                </c:pt>
                <c:pt idx="2720">
                  <c:v>41835</c:v>
                </c:pt>
                <c:pt idx="2721">
                  <c:v>41836</c:v>
                </c:pt>
                <c:pt idx="2722">
                  <c:v>41837</c:v>
                </c:pt>
                <c:pt idx="2723">
                  <c:v>41838</c:v>
                </c:pt>
                <c:pt idx="2724">
                  <c:v>41841</c:v>
                </c:pt>
                <c:pt idx="2725">
                  <c:v>41842</c:v>
                </c:pt>
                <c:pt idx="2726">
                  <c:v>41843</c:v>
                </c:pt>
                <c:pt idx="2727">
                  <c:v>41844</c:v>
                </c:pt>
                <c:pt idx="2728">
                  <c:v>41845</c:v>
                </c:pt>
                <c:pt idx="2729">
                  <c:v>41848</c:v>
                </c:pt>
                <c:pt idx="2730">
                  <c:v>41849</c:v>
                </c:pt>
                <c:pt idx="2731">
                  <c:v>41850</c:v>
                </c:pt>
                <c:pt idx="2732">
                  <c:v>41851</c:v>
                </c:pt>
                <c:pt idx="2733">
                  <c:v>41852</c:v>
                </c:pt>
                <c:pt idx="2734">
                  <c:v>41855</c:v>
                </c:pt>
                <c:pt idx="2735">
                  <c:v>41856</c:v>
                </c:pt>
                <c:pt idx="2736">
                  <c:v>41857</c:v>
                </c:pt>
                <c:pt idx="2737">
                  <c:v>41858</c:v>
                </c:pt>
                <c:pt idx="2738">
                  <c:v>41859</c:v>
                </c:pt>
                <c:pt idx="2739">
                  <c:v>41862</c:v>
                </c:pt>
                <c:pt idx="2740">
                  <c:v>41863</c:v>
                </c:pt>
                <c:pt idx="2741">
                  <c:v>41864</c:v>
                </c:pt>
                <c:pt idx="2742">
                  <c:v>41865</c:v>
                </c:pt>
                <c:pt idx="2743">
                  <c:v>41866</c:v>
                </c:pt>
                <c:pt idx="2744">
                  <c:v>41869</c:v>
                </c:pt>
                <c:pt idx="2745">
                  <c:v>41870</c:v>
                </c:pt>
                <c:pt idx="2746">
                  <c:v>41871</c:v>
                </c:pt>
                <c:pt idx="2747">
                  <c:v>41872</c:v>
                </c:pt>
                <c:pt idx="2748">
                  <c:v>41873</c:v>
                </c:pt>
                <c:pt idx="2749">
                  <c:v>41876</c:v>
                </c:pt>
                <c:pt idx="2750">
                  <c:v>41877</c:v>
                </c:pt>
                <c:pt idx="2751">
                  <c:v>41878</c:v>
                </c:pt>
                <c:pt idx="2752">
                  <c:v>41879</c:v>
                </c:pt>
                <c:pt idx="2753">
                  <c:v>41880</c:v>
                </c:pt>
                <c:pt idx="2754">
                  <c:v>41883</c:v>
                </c:pt>
                <c:pt idx="2755">
                  <c:v>41884</c:v>
                </c:pt>
                <c:pt idx="2756">
                  <c:v>41885</c:v>
                </c:pt>
                <c:pt idx="2757">
                  <c:v>41886</c:v>
                </c:pt>
                <c:pt idx="2758">
                  <c:v>41887</c:v>
                </c:pt>
                <c:pt idx="2759">
                  <c:v>41890</c:v>
                </c:pt>
                <c:pt idx="2760">
                  <c:v>41891</c:v>
                </c:pt>
                <c:pt idx="2761">
                  <c:v>41892</c:v>
                </c:pt>
                <c:pt idx="2762">
                  <c:v>41893</c:v>
                </c:pt>
                <c:pt idx="2763">
                  <c:v>41894</c:v>
                </c:pt>
                <c:pt idx="2764">
                  <c:v>41897</c:v>
                </c:pt>
                <c:pt idx="2765">
                  <c:v>41898</c:v>
                </c:pt>
                <c:pt idx="2766">
                  <c:v>41899</c:v>
                </c:pt>
                <c:pt idx="2767">
                  <c:v>41900</c:v>
                </c:pt>
                <c:pt idx="2768">
                  <c:v>41901</c:v>
                </c:pt>
                <c:pt idx="2769">
                  <c:v>41904</c:v>
                </c:pt>
                <c:pt idx="2770">
                  <c:v>41905</c:v>
                </c:pt>
                <c:pt idx="2771">
                  <c:v>41906</c:v>
                </c:pt>
                <c:pt idx="2772">
                  <c:v>41907</c:v>
                </c:pt>
                <c:pt idx="2773">
                  <c:v>41908</c:v>
                </c:pt>
                <c:pt idx="2774">
                  <c:v>41911</c:v>
                </c:pt>
                <c:pt idx="2775">
                  <c:v>41912</c:v>
                </c:pt>
                <c:pt idx="2776">
                  <c:v>41913</c:v>
                </c:pt>
                <c:pt idx="2777">
                  <c:v>41914</c:v>
                </c:pt>
                <c:pt idx="2778">
                  <c:v>41915</c:v>
                </c:pt>
                <c:pt idx="2779">
                  <c:v>41918</c:v>
                </c:pt>
                <c:pt idx="2780">
                  <c:v>41919</c:v>
                </c:pt>
                <c:pt idx="2781">
                  <c:v>41920</c:v>
                </c:pt>
                <c:pt idx="2782">
                  <c:v>41921</c:v>
                </c:pt>
                <c:pt idx="2783">
                  <c:v>41922</c:v>
                </c:pt>
                <c:pt idx="2784">
                  <c:v>41925</c:v>
                </c:pt>
                <c:pt idx="2785">
                  <c:v>41926</c:v>
                </c:pt>
                <c:pt idx="2786">
                  <c:v>41927</c:v>
                </c:pt>
                <c:pt idx="2787">
                  <c:v>41928</c:v>
                </c:pt>
                <c:pt idx="2788">
                  <c:v>41929</c:v>
                </c:pt>
                <c:pt idx="2789">
                  <c:v>41932</c:v>
                </c:pt>
                <c:pt idx="2790">
                  <c:v>41933</c:v>
                </c:pt>
                <c:pt idx="2791">
                  <c:v>41934</c:v>
                </c:pt>
                <c:pt idx="2792">
                  <c:v>41935</c:v>
                </c:pt>
                <c:pt idx="2793">
                  <c:v>41936</c:v>
                </c:pt>
                <c:pt idx="2794">
                  <c:v>41939</c:v>
                </c:pt>
                <c:pt idx="2795">
                  <c:v>41940</c:v>
                </c:pt>
                <c:pt idx="2796">
                  <c:v>41941</c:v>
                </c:pt>
                <c:pt idx="2797">
                  <c:v>41942</c:v>
                </c:pt>
                <c:pt idx="2798">
                  <c:v>41943</c:v>
                </c:pt>
                <c:pt idx="2799">
                  <c:v>41946</c:v>
                </c:pt>
                <c:pt idx="2800">
                  <c:v>41947</c:v>
                </c:pt>
                <c:pt idx="2801">
                  <c:v>41948</c:v>
                </c:pt>
                <c:pt idx="2802">
                  <c:v>41949</c:v>
                </c:pt>
                <c:pt idx="2803">
                  <c:v>41950</c:v>
                </c:pt>
                <c:pt idx="2804">
                  <c:v>41953</c:v>
                </c:pt>
                <c:pt idx="2805">
                  <c:v>41954</c:v>
                </c:pt>
                <c:pt idx="2806">
                  <c:v>41955</c:v>
                </c:pt>
                <c:pt idx="2807">
                  <c:v>41956</c:v>
                </c:pt>
                <c:pt idx="2808">
                  <c:v>41957</c:v>
                </c:pt>
                <c:pt idx="2809">
                  <c:v>41960</c:v>
                </c:pt>
                <c:pt idx="2810">
                  <c:v>41961</c:v>
                </c:pt>
                <c:pt idx="2811">
                  <c:v>41962</c:v>
                </c:pt>
                <c:pt idx="2812">
                  <c:v>41963</c:v>
                </c:pt>
                <c:pt idx="2813">
                  <c:v>41964</c:v>
                </c:pt>
                <c:pt idx="2814">
                  <c:v>41967</c:v>
                </c:pt>
                <c:pt idx="2815">
                  <c:v>41968</c:v>
                </c:pt>
                <c:pt idx="2816">
                  <c:v>41969</c:v>
                </c:pt>
                <c:pt idx="2817">
                  <c:v>41970</c:v>
                </c:pt>
                <c:pt idx="2818">
                  <c:v>41971</c:v>
                </c:pt>
                <c:pt idx="2819">
                  <c:v>41974</c:v>
                </c:pt>
                <c:pt idx="2820">
                  <c:v>41975</c:v>
                </c:pt>
                <c:pt idx="2821">
                  <c:v>41976</c:v>
                </c:pt>
                <c:pt idx="2822">
                  <c:v>41977</c:v>
                </c:pt>
                <c:pt idx="2823">
                  <c:v>41978</c:v>
                </c:pt>
                <c:pt idx="2824">
                  <c:v>41981</c:v>
                </c:pt>
                <c:pt idx="2825">
                  <c:v>41982</c:v>
                </c:pt>
                <c:pt idx="2826">
                  <c:v>41983</c:v>
                </c:pt>
                <c:pt idx="2827">
                  <c:v>41984</c:v>
                </c:pt>
                <c:pt idx="2828">
                  <c:v>41985</c:v>
                </c:pt>
                <c:pt idx="2829">
                  <c:v>41988</c:v>
                </c:pt>
                <c:pt idx="2830">
                  <c:v>41989</c:v>
                </c:pt>
                <c:pt idx="2831">
                  <c:v>41990</c:v>
                </c:pt>
                <c:pt idx="2832">
                  <c:v>41991</c:v>
                </c:pt>
                <c:pt idx="2833">
                  <c:v>41992</c:v>
                </c:pt>
                <c:pt idx="2834">
                  <c:v>41995</c:v>
                </c:pt>
                <c:pt idx="2835">
                  <c:v>41996</c:v>
                </c:pt>
                <c:pt idx="2836">
                  <c:v>41997</c:v>
                </c:pt>
                <c:pt idx="2837">
                  <c:v>41999</c:v>
                </c:pt>
                <c:pt idx="2838">
                  <c:v>42002</c:v>
                </c:pt>
                <c:pt idx="2839">
                  <c:v>42003</c:v>
                </c:pt>
                <c:pt idx="2840">
                  <c:v>42004</c:v>
                </c:pt>
                <c:pt idx="2841">
                  <c:v>42006</c:v>
                </c:pt>
                <c:pt idx="2842">
                  <c:v>42009</c:v>
                </c:pt>
                <c:pt idx="2843">
                  <c:v>42010</c:v>
                </c:pt>
                <c:pt idx="2844">
                  <c:v>42011</c:v>
                </c:pt>
                <c:pt idx="2845">
                  <c:v>42012</c:v>
                </c:pt>
                <c:pt idx="2846">
                  <c:v>42013</c:v>
                </c:pt>
                <c:pt idx="2847">
                  <c:v>42016</c:v>
                </c:pt>
                <c:pt idx="2848">
                  <c:v>42017</c:v>
                </c:pt>
                <c:pt idx="2849">
                  <c:v>42018</c:v>
                </c:pt>
                <c:pt idx="2850">
                  <c:v>42019</c:v>
                </c:pt>
                <c:pt idx="2851">
                  <c:v>42020</c:v>
                </c:pt>
                <c:pt idx="2852">
                  <c:v>42023</c:v>
                </c:pt>
                <c:pt idx="2853">
                  <c:v>42024</c:v>
                </c:pt>
                <c:pt idx="2854">
                  <c:v>42025</c:v>
                </c:pt>
                <c:pt idx="2855">
                  <c:v>42026</c:v>
                </c:pt>
                <c:pt idx="2856">
                  <c:v>42027</c:v>
                </c:pt>
                <c:pt idx="2857">
                  <c:v>42030</c:v>
                </c:pt>
                <c:pt idx="2858">
                  <c:v>42031</c:v>
                </c:pt>
                <c:pt idx="2859">
                  <c:v>42032</c:v>
                </c:pt>
                <c:pt idx="2860">
                  <c:v>42033</c:v>
                </c:pt>
                <c:pt idx="2861">
                  <c:v>42034</c:v>
                </c:pt>
                <c:pt idx="2862">
                  <c:v>42037</c:v>
                </c:pt>
                <c:pt idx="2863">
                  <c:v>42038</c:v>
                </c:pt>
                <c:pt idx="2864">
                  <c:v>42039</c:v>
                </c:pt>
                <c:pt idx="2865">
                  <c:v>42040</c:v>
                </c:pt>
                <c:pt idx="2866">
                  <c:v>42041</c:v>
                </c:pt>
                <c:pt idx="2867">
                  <c:v>42044</c:v>
                </c:pt>
                <c:pt idx="2868">
                  <c:v>42045</c:v>
                </c:pt>
                <c:pt idx="2869">
                  <c:v>42046</c:v>
                </c:pt>
                <c:pt idx="2870">
                  <c:v>42047</c:v>
                </c:pt>
                <c:pt idx="2871">
                  <c:v>42048</c:v>
                </c:pt>
                <c:pt idx="2872">
                  <c:v>42053</c:v>
                </c:pt>
                <c:pt idx="2873">
                  <c:v>42054</c:v>
                </c:pt>
                <c:pt idx="2874">
                  <c:v>42055</c:v>
                </c:pt>
                <c:pt idx="2875">
                  <c:v>42058</c:v>
                </c:pt>
                <c:pt idx="2876">
                  <c:v>42059</c:v>
                </c:pt>
                <c:pt idx="2877">
                  <c:v>42060</c:v>
                </c:pt>
                <c:pt idx="2878">
                  <c:v>42061</c:v>
                </c:pt>
                <c:pt idx="2879">
                  <c:v>42062</c:v>
                </c:pt>
                <c:pt idx="2880">
                  <c:v>42065</c:v>
                </c:pt>
                <c:pt idx="2881">
                  <c:v>42066</c:v>
                </c:pt>
                <c:pt idx="2882">
                  <c:v>42067</c:v>
                </c:pt>
                <c:pt idx="2883">
                  <c:v>42068</c:v>
                </c:pt>
                <c:pt idx="2884">
                  <c:v>42069</c:v>
                </c:pt>
                <c:pt idx="2885">
                  <c:v>42072</c:v>
                </c:pt>
                <c:pt idx="2886">
                  <c:v>42073</c:v>
                </c:pt>
                <c:pt idx="2887">
                  <c:v>42074</c:v>
                </c:pt>
                <c:pt idx="2888">
                  <c:v>42075</c:v>
                </c:pt>
                <c:pt idx="2889">
                  <c:v>42076</c:v>
                </c:pt>
                <c:pt idx="2890">
                  <c:v>42079</c:v>
                </c:pt>
                <c:pt idx="2891">
                  <c:v>42080</c:v>
                </c:pt>
                <c:pt idx="2892">
                  <c:v>42081</c:v>
                </c:pt>
                <c:pt idx="2893">
                  <c:v>42082</c:v>
                </c:pt>
                <c:pt idx="2894">
                  <c:v>42083</c:v>
                </c:pt>
                <c:pt idx="2895">
                  <c:v>42086</c:v>
                </c:pt>
                <c:pt idx="2896">
                  <c:v>42087</c:v>
                </c:pt>
                <c:pt idx="2897">
                  <c:v>42088</c:v>
                </c:pt>
                <c:pt idx="2898">
                  <c:v>42089</c:v>
                </c:pt>
                <c:pt idx="2899">
                  <c:v>42090</c:v>
                </c:pt>
                <c:pt idx="2900">
                  <c:v>42093</c:v>
                </c:pt>
                <c:pt idx="2901">
                  <c:v>42094</c:v>
                </c:pt>
                <c:pt idx="2902">
                  <c:v>42095</c:v>
                </c:pt>
                <c:pt idx="2903">
                  <c:v>42096</c:v>
                </c:pt>
                <c:pt idx="2904">
                  <c:v>42100</c:v>
                </c:pt>
                <c:pt idx="2905">
                  <c:v>42101</c:v>
                </c:pt>
                <c:pt idx="2906">
                  <c:v>42102</c:v>
                </c:pt>
                <c:pt idx="2907">
                  <c:v>42103</c:v>
                </c:pt>
                <c:pt idx="2908">
                  <c:v>42104</c:v>
                </c:pt>
                <c:pt idx="2909">
                  <c:v>42107</c:v>
                </c:pt>
                <c:pt idx="2910">
                  <c:v>42108</c:v>
                </c:pt>
                <c:pt idx="2911">
                  <c:v>42109</c:v>
                </c:pt>
                <c:pt idx="2912">
                  <c:v>42110</c:v>
                </c:pt>
                <c:pt idx="2913">
                  <c:v>42111</c:v>
                </c:pt>
                <c:pt idx="2914">
                  <c:v>42114</c:v>
                </c:pt>
                <c:pt idx="2915">
                  <c:v>42116</c:v>
                </c:pt>
                <c:pt idx="2916">
                  <c:v>42117</c:v>
                </c:pt>
                <c:pt idx="2917">
                  <c:v>42118</c:v>
                </c:pt>
                <c:pt idx="2918">
                  <c:v>42121</c:v>
                </c:pt>
                <c:pt idx="2919">
                  <c:v>42122</c:v>
                </c:pt>
                <c:pt idx="2920">
                  <c:v>42123</c:v>
                </c:pt>
                <c:pt idx="2921">
                  <c:v>42124</c:v>
                </c:pt>
                <c:pt idx="2922">
                  <c:v>42128</c:v>
                </c:pt>
                <c:pt idx="2923">
                  <c:v>42129</c:v>
                </c:pt>
                <c:pt idx="2924">
                  <c:v>42130</c:v>
                </c:pt>
                <c:pt idx="2925">
                  <c:v>42131</c:v>
                </c:pt>
                <c:pt idx="2926">
                  <c:v>42132</c:v>
                </c:pt>
                <c:pt idx="2927">
                  <c:v>42135</c:v>
                </c:pt>
                <c:pt idx="2928">
                  <c:v>42136</c:v>
                </c:pt>
                <c:pt idx="2929">
                  <c:v>42137</c:v>
                </c:pt>
                <c:pt idx="2930">
                  <c:v>42138</c:v>
                </c:pt>
                <c:pt idx="2931">
                  <c:v>42139</c:v>
                </c:pt>
                <c:pt idx="2932">
                  <c:v>42142</c:v>
                </c:pt>
                <c:pt idx="2933">
                  <c:v>42143</c:v>
                </c:pt>
                <c:pt idx="2934">
                  <c:v>42144</c:v>
                </c:pt>
                <c:pt idx="2935">
                  <c:v>42145</c:v>
                </c:pt>
                <c:pt idx="2936">
                  <c:v>42146</c:v>
                </c:pt>
                <c:pt idx="2937">
                  <c:v>42149</c:v>
                </c:pt>
                <c:pt idx="2938">
                  <c:v>42150</c:v>
                </c:pt>
                <c:pt idx="2939">
                  <c:v>42151</c:v>
                </c:pt>
                <c:pt idx="2940">
                  <c:v>42152</c:v>
                </c:pt>
                <c:pt idx="2941">
                  <c:v>42153</c:v>
                </c:pt>
                <c:pt idx="2942">
                  <c:v>42156</c:v>
                </c:pt>
                <c:pt idx="2943">
                  <c:v>42157</c:v>
                </c:pt>
                <c:pt idx="2944">
                  <c:v>42158</c:v>
                </c:pt>
                <c:pt idx="2945">
                  <c:v>42160</c:v>
                </c:pt>
                <c:pt idx="2946">
                  <c:v>42163</c:v>
                </c:pt>
                <c:pt idx="2947">
                  <c:v>42164</c:v>
                </c:pt>
                <c:pt idx="2948">
                  <c:v>42165</c:v>
                </c:pt>
                <c:pt idx="2949">
                  <c:v>42166</c:v>
                </c:pt>
                <c:pt idx="2950">
                  <c:v>42167</c:v>
                </c:pt>
                <c:pt idx="2951">
                  <c:v>42170</c:v>
                </c:pt>
                <c:pt idx="2952">
                  <c:v>42171</c:v>
                </c:pt>
                <c:pt idx="2953">
                  <c:v>42172</c:v>
                </c:pt>
                <c:pt idx="2954">
                  <c:v>42173</c:v>
                </c:pt>
                <c:pt idx="2955">
                  <c:v>42174</c:v>
                </c:pt>
                <c:pt idx="2956">
                  <c:v>42177</c:v>
                </c:pt>
                <c:pt idx="2957">
                  <c:v>42178</c:v>
                </c:pt>
                <c:pt idx="2958">
                  <c:v>42179</c:v>
                </c:pt>
                <c:pt idx="2959">
                  <c:v>42180</c:v>
                </c:pt>
                <c:pt idx="2960">
                  <c:v>42181</c:v>
                </c:pt>
                <c:pt idx="2961">
                  <c:v>42184</c:v>
                </c:pt>
                <c:pt idx="2962">
                  <c:v>42185</c:v>
                </c:pt>
                <c:pt idx="2963">
                  <c:v>42186</c:v>
                </c:pt>
                <c:pt idx="2964">
                  <c:v>42187</c:v>
                </c:pt>
                <c:pt idx="2965">
                  <c:v>42188</c:v>
                </c:pt>
                <c:pt idx="2966">
                  <c:v>42191</c:v>
                </c:pt>
                <c:pt idx="2967">
                  <c:v>42192</c:v>
                </c:pt>
                <c:pt idx="2968">
                  <c:v>42193</c:v>
                </c:pt>
                <c:pt idx="2969">
                  <c:v>42194</c:v>
                </c:pt>
                <c:pt idx="2970">
                  <c:v>42195</c:v>
                </c:pt>
                <c:pt idx="2971">
                  <c:v>42198</c:v>
                </c:pt>
                <c:pt idx="2972">
                  <c:v>42199</c:v>
                </c:pt>
                <c:pt idx="2973">
                  <c:v>42200</c:v>
                </c:pt>
                <c:pt idx="2974">
                  <c:v>42201</c:v>
                </c:pt>
                <c:pt idx="2975">
                  <c:v>42202</c:v>
                </c:pt>
                <c:pt idx="2976">
                  <c:v>42205</c:v>
                </c:pt>
                <c:pt idx="2977">
                  <c:v>42206</c:v>
                </c:pt>
                <c:pt idx="2978">
                  <c:v>42207</c:v>
                </c:pt>
                <c:pt idx="2979">
                  <c:v>42208</c:v>
                </c:pt>
                <c:pt idx="2980">
                  <c:v>42209</c:v>
                </c:pt>
                <c:pt idx="2981">
                  <c:v>42212</c:v>
                </c:pt>
                <c:pt idx="2982">
                  <c:v>42213</c:v>
                </c:pt>
                <c:pt idx="2983">
                  <c:v>42214</c:v>
                </c:pt>
                <c:pt idx="2984">
                  <c:v>42215</c:v>
                </c:pt>
                <c:pt idx="2985">
                  <c:v>42216</c:v>
                </c:pt>
                <c:pt idx="2986">
                  <c:v>42219</c:v>
                </c:pt>
                <c:pt idx="2987">
                  <c:v>42220</c:v>
                </c:pt>
                <c:pt idx="2988">
                  <c:v>42221</c:v>
                </c:pt>
                <c:pt idx="2989">
                  <c:v>42222</c:v>
                </c:pt>
                <c:pt idx="2990">
                  <c:v>42223</c:v>
                </c:pt>
                <c:pt idx="2991">
                  <c:v>42226</c:v>
                </c:pt>
                <c:pt idx="2992">
                  <c:v>42227</c:v>
                </c:pt>
                <c:pt idx="2993">
                  <c:v>42228</c:v>
                </c:pt>
                <c:pt idx="2994">
                  <c:v>42229</c:v>
                </c:pt>
                <c:pt idx="2995">
                  <c:v>42230</c:v>
                </c:pt>
                <c:pt idx="2996">
                  <c:v>42233</c:v>
                </c:pt>
                <c:pt idx="2997">
                  <c:v>42234</c:v>
                </c:pt>
                <c:pt idx="2998">
                  <c:v>42235</c:v>
                </c:pt>
                <c:pt idx="2999">
                  <c:v>42236</c:v>
                </c:pt>
                <c:pt idx="3000">
                  <c:v>42237</c:v>
                </c:pt>
                <c:pt idx="3001">
                  <c:v>42240</c:v>
                </c:pt>
                <c:pt idx="3002">
                  <c:v>42241</c:v>
                </c:pt>
                <c:pt idx="3003">
                  <c:v>42242</c:v>
                </c:pt>
                <c:pt idx="3004">
                  <c:v>42243</c:v>
                </c:pt>
                <c:pt idx="3005">
                  <c:v>42244</c:v>
                </c:pt>
                <c:pt idx="3006">
                  <c:v>42247</c:v>
                </c:pt>
                <c:pt idx="3007">
                  <c:v>42248</c:v>
                </c:pt>
                <c:pt idx="3008">
                  <c:v>42249</c:v>
                </c:pt>
                <c:pt idx="3009">
                  <c:v>42250</c:v>
                </c:pt>
                <c:pt idx="3010">
                  <c:v>42251</c:v>
                </c:pt>
                <c:pt idx="3011">
                  <c:v>42255</c:v>
                </c:pt>
                <c:pt idx="3012">
                  <c:v>42256</c:v>
                </c:pt>
                <c:pt idx="3013">
                  <c:v>42257</c:v>
                </c:pt>
                <c:pt idx="3014">
                  <c:v>42258</c:v>
                </c:pt>
                <c:pt idx="3015">
                  <c:v>42261</c:v>
                </c:pt>
                <c:pt idx="3016">
                  <c:v>42262</c:v>
                </c:pt>
                <c:pt idx="3017">
                  <c:v>42263</c:v>
                </c:pt>
                <c:pt idx="3018">
                  <c:v>42264</c:v>
                </c:pt>
                <c:pt idx="3019">
                  <c:v>42265</c:v>
                </c:pt>
                <c:pt idx="3020">
                  <c:v>42268</c:v>
                </c:pt>
                <c:pt idx="3021">
                  <c:v>42269</c:v>
                </c:pt>
                <c:pt idx="3022">
                  <c:v>42270</c:v>
                </c:pt>
                <c:pt idx="3023">
                  <c:v>42271</c:v>
                </c:pt>
                <c:pt idx="3024">
                  <c:v>42272</c:v>
                </c:pt>
                <c:pt idx="3025">
                  <c:v>42275</c:v>
                </c:pt>
                <c:pt idx="3026">
                  <c:v>42276</c:v>
                </c:pt>
                <c:pt idx="3027">
                  <c:v>42277</c:v>
                </c:pt>
                <c:pt idx="3028">
                  <c:v>42278</c:v>
                </c:pt>
                <c:pt idx="3029">
                  <c:v>42279</c:v>
                </c:pt>
                <c:pt idx="3030">
                  <c:v>42282</c:v>
                </c:pt>
                <c:pt idx="3031">
                  <c:v>42283</c:v>
                </c:pt>
                <c:pt idx="3032">
                  <c:v>42284</c:v>
                </c:pt>
                <c:pt idx="3033">
                  <c:v>42285</c:v>
                </c:pt>
                <c:pt idx="3034">
                  <c:v>42286</c:v>
                </c:pt>
                <c:pt idx="3035">
                  <c:v>42290</c:v>
                </c:pt>
                <c:pt idx="3036">
                  <c:v>42291</c:v>
                </c:pt>
                <c:pt idx="3037">
                  <c:v>42292</c:v>
                </c:pt>
                <c:pt idx="3038">
                  <c:v>42293</c:v>
                </c:pt>
                <c:pt idx="3039">
                  <c:v>42296</c:v>
                </c:pt>
                <c:pt idx="3040">
                  <c:v>42297</c:v>
                </c:pt>
                <c:pt idx="3041">
                  <c:v>42298</c:v>
                </c:pt>
                <c:pt idx="3042">
                  <c:v>42299</c:v>
                </c:pt>
                <c:pt idx="3043">
                  <c:v>42300</c:v>
                </c:pt>
                <c:pt idx="3044">
                  <c:v>42303</c:v>
                </c:pt>
                <c:pt idx="3045">
                  <c:v>42304</c:v>
                </c:pt>
                <c:pt idx="3046">
                  <c:v>42305</c:v>
                </c:pt>
                <c:pt idx="3047">
                  <c:v>42306</c:v>
                </c:pt>
                <c:pt idx="3048">
                  <c:v>42307</c:v>
                </c:pt>
                <c:pt idx="3049">
                  <c:v>42311</c:v>
                </c:pt>
                <c:pt idx="3050">
                  <c:v>42312</c:v>
                </c:pt>
                <c:pt idx="3051">
                  <c:v>42313</c:v>
                </c:pt>
                <c:pt idx="3052">
                  <c:v>42314</c:v>
                </c:pt>
                <c:pt idx="3053">
                  <c:v>42317</c:v>
                </c:pt>
                <c:pt idx="3054">
                  <c:v>42318</c:v>
                </c:pt>
                <c:pt idx="3055">
                  <c:v>42319</c:v>
                </c:pt>
                <c:pt idx="3056">
                  <c:v>42320</c:v>
                </c:pt>
                <c:pt idx="3057">
                  <c:v>42321</c:v>
                </c:pt>
                <c:pt idx="3058">
                  <c:v>42324</c:v>
                </c:pt>
                <c:pt idx="3059">
                  <c:v>42325</c:v>
                </c:pt>
                <c:pt idx="3060">
                  <c:v>42326</c:v>
                </c:pt>
                <c:pt idx="3061">
                  <c:v>42327</c:v>
                </c:pt>
                <c:pt idx="3062">
                  <c:v>42328</c:v>
                </c:pt>
                <c:pt idx="3063">
                  <c:v>42331</c:v>
                </c:pt>
                <c:pt idx="3064">
                  <c:v>42332</c:v>
                </c:pt>
                <c:pt idx="3065">
                  <c:v>42333</c:v>
                </c:pt>
                <c:pt idx="3066">
                  <c:v>42334</c:v>
                </c:pt>
                <c:pt idx="3067">
                  <c:v>42335</c:v>
                </c:pt>
                <c:pt idx="3068">
                  <c:v>42338</c:v>
                </c:pt>
                <c:pt idx="3069">
                  <c:v>42339</c:v>
                </c:pt>
                <c:pt idx="3070">
                  <c:v>42340</c:v>
                </c:pt>
                <c:pt idx="3071">
                  <c:v>42341</c:v>
                </c:pt>
                <c:pt idx="3072">
                  <c:v>42342</c:v>
                </c:pt>
                <c:pt idx="3073">
                  <c:v>42345</c:v>
                </c:pt>
                <c:pt idx="3074">
                  <c:v>42346</c:v>
                </c:pt>
                <c:pt idx="3075">
                  <c:v>42347</c:v>
                </c:pt>
                <c:pt idx="3076">
                  <c:v>42348</c:v>
                </c:pt>
                <c:pt idx="3077">
                  <c:v>42349</c:v>
                </c:pt>
                <c:pt idx="3078">
                  <c:v>42352</c:v>
                </c:pt>
                <c:pt idx="3079">
                  <c:v>42353</c:v>
                </c:pt>
                <c:pt idx="3080">
                  <c:v>42354</c:v>
                </c:pt>
                <c:pt idx="3081">
                  <c:v>42355</c:v>
                </c:pt>
                <c:pt idx="3082">
                  <c:v>42356</c:v>
                </c:pt>
                <c:pt idx="3083">
                  <c:v>42359</c:v>
                </c:pt>
                <c:pt idx="3084">
                  <c:v>42360</c:v>
                </c:pt>
                <c:pt idx="3085">
                  <c:v>42361</c:v>
                </c:pt>
                <c:pt idx="3086">
                  <c:v>42362</c:v>
                </c:pt>
                <c:pt idx="3087">
                  <c:v>42366</c:v>
                </c:pt>
                <c:pt idx="3088">
                  <c:v>42367</c:v>
                </c:pt>
                <c:pt idx="3089">
                  <c:v>42368</c:v>
                </c:pt>
                <c:pt idx="3090">
                  <c:v>42369</c:v>
                </c:pt>
                <c:pt idx="3091">
                  <c:v>42373</c:v>
                </c:pt>
                <c:pt idx="3092">
                  <c:v>42374</c:v>
                </c:pt>
                <c:pt idx="3093">
                  <c:v>42375</c:v>
                </c:pt>
                <c:pt idx="3094">
                  <c:v>42376</c:v>
                </c:pt>
                <c:pt idx="3095">
                  <c:v>42377</c:v>
                </c:pt>
                <c:pt idx="3096">
                  <c:v>42380</c:v>
                </c:pt>
                <c:pt idx="3097">
                  <c:v>42381</c:v>
                </c:pt>
                <c:pt idx="3098">
                  <c:v>42382</c:v>
                </c:pt>
                <c:pt idx="3099">
                  <c:v>42383</c:v>
                </c:pt>
                <c:pt idx="3100">
                  <c:v>42384</c:v>
                </c:pt>
                <c:pt idx="3101">
                  <c:v>42387</c:v>
                </c:pt>
                <c:pt idx="3102">
                  <c:v>42388</c:v>
                </c:pt>
                <c:pt idx="3103">
                  <c:v>42389</c:v>
                </c:pt>
                <c:pt idx="3104">
                  <c:v>42390</c:v>
                </c:pt>
                <c:pt idx="3105">
                  <c:v>42391</c:v>
                </c:pt>
                <c:pt idx="3106">
                  <c:v>42394</c:v>
                </c:pt>
                <c:pt idx="3107">
                  <c:v>42395</c:v>
                </c:pt>
                <c:pt idx="3108">
                  <c:v>42396</c:v>
                </c:pt>
                <c:pt idx="3109">
                  <c:v>42397</c:v>
                </c:pt>
                <c:pt idx="3110">
                  <c:v>42398</c:v>
                </c:pt>
                <c:pt idx="3111">
                  <c:v>42401</c:v>
                </c:pt>
                <c:pt idx="3112">
                  <c:v>42402</c:v>
                </c:pt>
                <c:pt idx="3113">
                  <c:v>42403</c:v>
                </c:pt>
                <c:pt idx="3114">
                  <c:v>42404</c:v>
                </c:pt>
                <c:pt idx="3115">
                  <c:v>42405</c:v>
                </c:pt>
                <c:pt idx="3116">
                  <c:v>42410</c:v>
                </c:pt>
                <c:pt idx="3117">
                  <c:v>42411</c:v>
                </c:pt>
                <c:pt idx="3118">
                  <c:v>42412</c:v>
                </c:pt>
                <c:pt idx="3119">
                  <c:v>42415</c:v>
                </c:pt>
                <c:pt idx="3120">
                  <c:v>42416</c:v>
                </c:pt>
                <c:pt idx="3121">
                  <c:v>42417</c:v>
                </c:pt>
                <c:pt idx="3122">
                  <c:v>42418</c:v>
                </c:pt>
                <c:pt idx="3123">
                  <c:v>42419</c:v>
                </c:pt>
                <c:pt idx="3124">
                  <c:v>42422</c:v>
                </c:pt>
                <c:pt idx="3125">
                  <c:v>42423</c:v>
                </c:pt>
                <c:pt idx="3126">
                  <c:v>42424</c:v>
                </c:pt>
                <c:pt idx="3127">
                  <c:v>42425</c:v>
                </c:pt>
                <c:pt idx="3128">
                  <c:v>42426</c:v>
                </c:pt>
                <c:pt idx="3129">
                  <c:v>42429</c:v>
                </c:pt>
                <c:pt idx="3130">
                  <c:v>42430</c:v>
                </c:pt>
                <c:pt idx="3131">
                  <c:v>42431</c:v>
                </c:pt>
                <c:pt idx="3132">
                  <c:v>42432</c:v>
                </c:pt>
                <c:pt idx="3133">
                  <c:v>42433</c:v>
                </c:pt>
                <c:pt idx="3134">
                  <c:v>42436</c:v>
                </c:pt>
                <c:pt idx="3135">
                  <c:v>42437</c:v>
                </c:pt>
                <c:pt idx="3136">
                  <c:v>42438</c:v>
                </c:pt>
                <c:pt idx="3137">
                  <c:v>42439</c:v>
                </c:pt>
                <c:pt idx="3138">
                  <c:v>42440</c:v>
                </c:pt>
                <c:pt idx="3139">
                  <c:v>42443</c:v>
                </c:pt>
                <c:pt idx="3140">
                  <c:v>42444</c:v>
                </c:pt>
                <c:pt idx="3141">
                  <c:v>42445</c:v>
                </c:pt>
                <c:pt idx="3142">
                  <c:v>42446</c:v>
                </c:pt>
                <c:pt idx="3143">
                  <c:v>42447</c:v>
                </c:pt>
                <c:pt idx="3144">
                  <c:v>42450</c:v>
                </c:pt>
                <c:pt idx="3145">
                  <c:v>42451</c:v>
                </c:pt>
                <c:pt idx="3146">
                  <c:v>42452</c:v>
                </c:pt>
                <c:pt idx="3147">
                  <c:v>42453</c:v>
                </c:pt>
                <c:pt idx="3148">
                  <c:v>42457</c:v>
                </c:pt>
                <c:pt idx="3149">
                  <c:v>42458</c:v>
                </c:pt>
                <c:pt idx="3150">
                  <c:v>42459</c:v>
                </c:pt>
                <c:pt idx="3151">
                  <c:v>42460</c:v>
                </c:pt>
                <c:pt idx="3152">
                  <c:v>42461</c:v>
                </c:pt>
                <c:pt idx="3153">
                  <c:v>42464</c:v>
                </c:pt>
                <c:pt idx="3154">
                  <c:v>42465</c:v>
                </c:pt>
                <c:pt idx="3155">
                  <c:v>42466</c:v>
                </c:pt>
                <c:pt idx="3156">
                  <c:v>42467</c:v>
                </c:pt>
                <c:pt idx="3157">
                  <c:v>42468</c:v>
                </c:pt>
                <c:pt idx="3158">
                  <c:v>42471</c:v>
                </c:pt>
                <c:pt idx="3159">
                  <c:v>42472</c:v>
                </c:pt>
                <c:pt idx="3160">
                  <c:v>42473</c:v>
                </c:pt>
                <c:pt idx="3161">
                  <c:v>42474</c:v>
                </c:pt>
                <c:pt idx="3162">
                  <c:v>42475</c:v>
                </c:pt>
                <c:pt idx="3163">
                  <c:v>42478</c:v>
                </c:pt>
                <c:pt idx="3164">
                  <c:v>42479</c:v>
                </c:pt>
                <c:pt idx="3165">
                  <c:v>42480</c:v>
                </c:pt>
                <c:pt idx="3166">
                  <c:v>42482</c:v>
                </c:pt>
                <c:pt idx="3167">
                  <c:v>42485</c:v>
                </c:pt>
                <c:pt idx="3168">
                  <c:v>42486</c:v>
                </c:pt>
                <c:pt idx="3169">
                  <c:v>42487</c:v>
                </c:pt>
                <c:pt idx="3170">
                  <c:v>42488</c:v>
                </c:pt>
                <c:pt idx="3171">
                  <c:v>42489</c:v>
                </c:pt>
                <c:pt idx="3172">
                  <c:v>42492</c:v>
                </c:pt>
                <c:pt idx="3173">
                  <c:v>42493</c:v>
                </c:pt>
                <c:pt idx="3174">
                  <c:v>42494</c:v>
                </c:pt>
                <c:pt idx="3175">
                  <c:v>42495</c:v>
                </c:pt>
                <c:pt idx="3176">
                  <c:v>42496</c:v>
                </c:pt>
                <c:pt idx="3177">
                  <c:v>42499</c:v>
                </c:pt>
                <c:pt idx="3178">
                  <c:v>42500</c:v>
                </c:pt>
                <c:pt idx="3179">
                  <c:v>42501</c:v>
                </c:pt>
                <c:pt idx="3180">
                  <c:v>42502</c:v>
                </c:pt>
                <c:pt idx="3181">
                  <c:v>42503</c:v>
                </c:pt>
                <c:pt idx="3182">
                  <c:v>42506</c:v>
                </c:pt>
                <c:pt idx="3183">
                  <c:v>42507</c:v>
                </c:pt>
                <c:pt idx="3184">
                  <c:v>42508</c:v>
                </c:pt>
                <c:pt idx="3185">
                  <c:v>42509</c:v>
                </c:pt>
                <c:pt idx="3186">
                  <c:v>42510</c:v>
                </c:pt>
                <c:pt idx="3187">
                  <c:v>42513</c:v>
                </c:pt>
                <c:pt idx="3188">
                  <c:v>42514</c:v>
                </c:pt>
                <c:pt idx="3189">
                  <c:v>42515</c:v>
                </c:pt>
                <c:pt idx="3190">
                  <c:v>42517</c:v>
                </c:pt>
                <c:pt idx="3191">
                  <c:v>42520</c:v>
                </c:pt>
                <c:pt idx="3192">
                  <c:v>42521</c:v>
                </c:pt>
                <c:pt idx="3193">
                  <c:v>42522</c:v>
                </c:pt>
                <c:pt idx="3194">
                  <c:v>42523</c:v>
                </c:pt>
                <c:pt idx="3195">
                  <c:v>42524</c:v>
                </c:pt>
                <c:pt idx="3196">
                  <c:v>42527</c:v>
                </c:pt>
                <c:pt idx="3197">
                  <c:v>42528</c:v>
                </c:pt>
                <c:pt idx="3198">
                  <c:v>42529</c:v>
                </c:pt>
                <c:pt idx="3199">
                  <c:v>42530</c:v>
                </c:pt>
                <c:pt idx="3200">
                  <c:v>42531</c:v>
                </c:pt>
                <c:pt idx="3201">
                  <c:v>42534</c:v>
                </c:pt>
                <c:pt idx="3202">
                  <c:v>42535</c:v>
                </c:pt>
                <c:pt idx="3203">
                  <c:v>42536</c:v>
                </c:pt>
                <c:pt idx="3204">
                  <c:v>42537</c:v>
                </c:pt>
                <c:pt idx="3205">
                  <c:v>42538</c:v>
                </c:pt>
                <c:pt idx="3206">
                  <c:v>42541</c:v>
                </c:pt>
                <c:pt idx="3207">
                  <c:v>42542</c:v>
                </c:pt>
                <c:pt idx="3208">
                  <c:v>42543</c:v>
                </c:pt>
                <c:pt idx="3209">
                  <c:v>42544</c:v>
                </c:pt>
                <c:pt idx="3210">
                  <c:v>42545</c:v>
                </c:pt>
                <c:pt idx="3211">
                  <c:v>42548</c:v>
                </c:pt>
                <c:pt idx="3212">
                  <c:v>42549</c:v>
                </c:pt>
                <c:pt idx="3213">
                  <c:v>42550</c:v>
                </c:pt>
                <c:pt idx="3214">
                  <c:v>42551</c:v>
                </c:pt>
                <c:pt idx="3215">
                  <c:v>42552</c:v>
                </c:pt>
                <c:pt idx="3216">
                  <c:v>42555</c:v>
                </c:pt>
                <c:pt idx="3217">
                  <c:v>42556</c:v>
                </c:pt>
                <c:pt idx="3218">
                  <c:v>42557</c:v>
                </c:pt>
                <c:pt idx="3219">
                  <c:v>42558</c:v>
                </c:pt>
                <c:pt idx="3220">
                  <c:v>42559</c:v>
                </c:pt>
                <c:pt idx="3221">
                  <c:v>42562</c:v>
                </c:pt>
                <c:pt idx="3222">
                  <c:v>42563</c:v>
                </c:pt>
                <c:pt idx="3223">
                  <c:v>42564</c:v>
                </c:pt>
                <c:pt idx="3224">
                  <c:v>42565</c:v>
                </c:pt>
                <c:pt idx="3225">
                  <c:v>42566</c:v>
                </c:pt>
                <c:pt idx="3226">
                  <c:v>42569</c:v>
                </c:pt>
                <c:pt idx="3227">
                  <c:v>42570</c:v>
                </c:pt>
                <c:pt idx="3228">
                  <c:v>42571</c:v>
                </c:pt>
                <c:pt idx="3229">
                  <c:v>42572</c:v>
                </c:pt>
                <c:pt idx="3230">
                  <c:v>42573</c:v>
                </c:pt>
                <c:pt idx="3231">
                  <c:v>42576</c:v>
                </c:pt>
                <c:pt idx="3232">
                  <c:v>42577</c:v>
                </c:pt>
                <c:pt idx="3233">
                  <c:v>42578</c:v>
                </c:pt>
                <c:pt idx="3234">
                  <c:v>42579</c:v>
                </c:pt>
                <c:pt idx="3235">
                  <c:v>42580</c:v>
                </c:pt>
                <c:pt idx="3236">
                  <c:v>42583</c:v>
                </c:pt>
                <c:pt idx="3237">
                  <c:v>42584</c:v>
                </c:pt>
                <c:pt idx="3238">
                  <c:v>42585</c:v>
                </c:pt>
                <c:pt idx="3239">
                  <c:v>42586</c:v>
                </c:pt>
                <c:pt idx="3240">
                  <c:v>42587</c:v>
                </c:pt>
                <c:pt idx="3241">
                  <c:v>42590</c:v>
                </c:pt>
                <c:pt idx="3242">
                  <c:v>42591</c:v>
                </c:pt>
                <c:pt idx="3243">
                  <c:v>42592</c:v>
                </c:pt>
                <c:pt idx="3244">
                  <c:v>42593</c:v>
                </c:pt>
                <c:pt idx="3245">
                  <c:v>42594</c:v>
                </c:pt>
                <c:pt idx="3246">
                  <c:v>42597</c:v>
                </c:pt>
                <c:pt idx="3247">
                  <c:v>42598</c:v>
                </c:pt>
                <c:pt idx="3248">
                  <c:v>42599</c:v>
                </c:pt>
                <c:pt idx="3249">
                  <c:v>42600</c:v>
                </c:pt>
                <c:pt idx="3250">
                  <c:v>42601</c:v>
                </c:pt>
                <c:pt idx="3251">
                  <c:v>42604</c:v>
                </c:pt>
                <c:pt idx="3252">
                  <c:v>42605</c:v>
                </c:pt>
                <c:pt idx="3253">
                  <c:v>42606</c:v>
                </c:pt>
                <c:pt idx="3254">
                  <c:v>42607</c:v>
                </c:pt>
                <c:pt idx="3255">
                  <c:v>42608</c:v>
                </c:pt>
                <c:pt idx="3256">
                  <c:v>42611</c:v>
                </c:pt>
                <c:pt idx="3257">
                  <c:v>42612</c:v>
                </c:pt>
                <c:pt idx="3258">
                  <c:v>42613</c:v>
                </c:pt>
                <c:pt idx="3259">
                  <c:v>42614</c:v>
                </c:pt>
                <c:pt idx="3260">
                  <c:v>42615</c:v>
                </c:pt>
                <c:pt idx="3261">
                  <c:v>42618</c:v>
                </c:pt>
                <c:pt idx="3262">
                  <c:v>42619</c:v>
                </c:pt>
                <c:pt idx="3263">
                  <c:v>42621</c:v>
                </c:pt>
                <c:pt idx="3264">
                  <c:v>42622</c:v>
                </c:pt>
                <c:pt idx="3265">
                  <c:v>42625</c:v>
                </c:pt>
                <c:pt idx="3266">
                  <c:v>42626</c:v>
                </c:pt>
                <c:pt idx="3267">
                  <c:v>42627</c:v>
                </c:pt>
                <c:pt idx="3268">
                  <c:v>42628</c:v>
                </c:pt>
                <c:pt idx="3269">
                  <c:v>42629</c:v>
                </c:pt>
                <c:pt idx="3270">
                  <c:v>42632</c:v>
                </c:pt>
                <c:pt idx="3271">
                  <c:v>42633</c:v>
                </c:pt>
                <c:pt idx="3272">
                  <c:v>42634</c:v>
                </c:pt>
                <c:pt idx="3273">
                  <c:v>42635</c:v>
                </c:pt>
                <c:pt idx="3274">
                  <c:v>42636</c:v>
                </c:pt>
                <c:pt idx="3275">
                  <c:v>42639</c:v>
                </c:pt>
                <c:pt idx="3276">
                  <c:v>42640</c:v>
                </c:pt>
                <c:pt idx="3277">
                  <c:v>42641</c:v>
                </c:pt>
                <c:pt idx="3278">
                  <c:v>42642</c:v>
                </c:pt>
                <c:pt idx="3279">
                  <c:v>42643</c:v>
                </c:pt>
                <c:pt idx="3280">
                  <c:v>42646</c:v>
                </c:pt>
                <c:pt idx="3281">
                  <c:v>42647</c:v>
                </c:pt>
                <c:pt idx="3282">
                  <c:v>42648</c:v>
                </c:pt>
                <c:pt idx="3283">
                  <c:v>42649</c:v>
                </c:pt>
                <c:pt idx="3284">
                  <c:v>42650</c:v>
                </c:pt>
                <c:pt idx="3285">
                  <c:v>42653</c:v>
                </c:pt>
                <c:pt idx="3286">
                  <c:v>42654</c:v>
                </c:pt>
                <c:pt idx="3287">
                  <c:v>42656</c:v>
                </c:pt>
                <c:pt idx="3288">
                  <c:v>42657</c:v>
                </c:pt>
                <c:pt idx="3289">
                  <c:v>42660</c:v>
                </c:pt>
                <c:pt idx="3290">
                  <c:v>42661</c:v>
                </c:pt>
                <c:pt idx="3291">
                  <c:v>42662</c:v>
                </c:pt>
                <c:pt idx="3292">
                  <c:v>42663</c:v>
                </c:pt>
                <c:pt idx="3293">
                  <c:v>42664</c:v>
                </c:pt>
                <c:pt idx="3294">
                  <c:v>42667</c:v>
                </c:pt>
                <c:pt idx="3295">
                  <c:v>42668</c:v>
                </c:pt>
                <c:pt idx="3296">
                  <c:v>42669</c:v>
                </c:pt>
                <c:pt idx="3297">
                  <c:v>42670</c:v>
                </c:pt>
                <c:pt idx="3298">
                  <c:v>42671</c:v>
                </c:pt>
                <c:pt idx="3299">
                  <c:v>42674</c:v>
                </c:pt>
                <c:pt idx="3300">
                  <c:v>42675</c:v>
                </c:pt>
                <c:pt idx="3301">
                  <c:v>42677</c:v>
                </c:pt>
                <c:pt idx="3302">
                  <c:v>42678</c:v>
                </c:pt>
                <c:pt idx="3303">
                  <c:v>42681</c:v>
                </c:pt>
                <c:pt idx="3304">
                  <c:v>42682</c:v>
                </c:pt>
                <c:pt idx="3305">
                  <c:v>42683</c:v>
                </c:pt>
                <c:pt idx="3306">
                  <c:v>42684</c:v>
                </c:pt>
                <c:pt idx="3307">
                  <c:v>42685</c:v>
                </c:pt>
                <c:pt idx="3308">
                  <c:v>42688</c:v>
                </c:pt>
                <c:pt idx="3309">
                  <c:v>42690</c:v>
                </c:pt>
                <c:pt idx="3310">
                  <c:v>42691</c:v>
                </c:pt>
                <c:pt idx="3311">
                  <c:v>42692</c:v>
                </c:pt>
                <c:pt idx="3312">
                  <c:v>42695</c:v>
                </c:pt>
                <c:pt idx="3313">
                  <c:v>42696</c:v>
                </c:pt>
                <c:pt idx="3314">
                  <c:v>42697</c:v>
                </c:pt>
                <c:pt idx="3315">
                  <c:v>42698</c:v>
                </c:pt>
                <c:pt idx="3316">
                  <c:v>42699</c:v>
                </c:pt>
                <c:pt idx="3317">
                  <c:v>42702</c:v>
                </c:pt>
                <c:pt idx="3318">
                  <c:v>42703</c:v>
                </c:pt>
                <c:pt idx="3319">
                  <c:v>42704</c:v>
                </c:pt>
                <c:pt idx="3320">
                  <c:v>42705</c:v>
                </c:pt>
                <c:pt idx="3321">
                  <c:v>42706</c:v>
                </c:pt>
                <c:pt idx="3322">
                  <c:v>42709</c:v>
                </c:pt>
                <c:pt idx="3323">
                  <c:v>42710</c:v>
                </c:pt>
                <c:pt idx="3324">
                  <c:v>42711</c:v>
                </c:pt>
                <c:pt idx="3325">
                  <c:v>42712</c:v>
                </c:pt>
                <c:pt idx="3326">
                  <c:v>42713</c:v>
                </c:pt>
                <c:pt idx="3327">
                  <c:v>42716</c:v>
                </c:pt>
                <c:pt idx="3328">
                  <c:v>42717</c:v>
                </c:pt>
                <c:pt idx="3329">
                  <c:v>42718</c:v>
                </c:pt>
                <c:pt idx="3330">
                  <c:v>42719</c:v>
                </c:pt>
                <c:pt idx="3331">
                  <c:v>42720</c:v>
                </c:pt>
                <c:pt idx="3332">
                  <c:v>42723</c:v>
                </c:pt>
                <c:pt idx="3333">
                  <c:v>42724</c:v>
                </c:pt>
                <c:pt idx="3334">
                  <c:v>42725</c:v>
                </c:pt>
                <c:pt idx="3335">
                  <c:v>42726</c:v>
                </c:pt>
                <c:pt idx="3336">
                  <c:v>42727</c:v>
                </c:pt>
                <c:pt idx="3337">
                  <c:v>42730</c:v>
                </c:pt>
                <c:pt idx="3338">
                  <c:v>42731</c:v>
                </c:pt>
                <c:pt idx="3339">
                  <c:v>42732</c:v>
                </c:pt>
                <c:pt idx="3340">
                  <c:v>42733</c:v>
                </c:pt>
                <c:pt idx="3341">
                  <c:v>42734</c:v>
                </c:pt>
                <c:pt idx="3342">
                  <c:v>42737</c:v>
                </c:pt>
                <c:pt idx="3343">
                  <c:v>42738</c:v>
                </c:pt>
                <c:pt idx="3344">
                  <c:v>42739</c:v>
                </c:pt>
                <c:pt idx="3345">
                  <c:v>42740</c:v>
                </c:pt>
                <c:pt idx="3346">
                  <c:v>42741</c:v>
                </c:pt>
                <c:pt idx="3347">
                  <c:v>42744</c:v>
                </c:pt>
                <c:pt idx="3348">
                  <c:v>42745</c:v>
                </c:pt>
                <c:pt idx="3349">
                  <c:v>42746</c:v>
                </c:pt>
                <c:pt idx="3350">
                  <c:v>42747</c:v>
                </c:pt>
                <c:pt idx="3351">
                  <c:v>42748</c:v>
                </c:pt>
                <c:pt idx="3352">
                  <c:v>42751</c:v>
                </c:pt>
                <c:pt idx="3353">
                  <c:v>42752</c:v>
                </c:pt>
                <c:pt idx="3354">
                  <c:v>42753</c:v>
                </c:pt>
                <c:pt idx="3355">
                  <c:v>42754</c:v>
                </c:pt>
                <c:pt idx="3356">
                  <c:v>42755</c:v>
                </c:pt>
                <c:pt idx="3357">
                  <c:v>42758</c:v>
                </c:pt>
                <c:pt idx="3358">
                  <c:v>42759</c:v>
                </c:pt>
                <c:pt idx="3359">
                  <c:v>42760</c:v>
                </c:pt>
                <c:pt idx="3360">
                  <c:v>42761</c:v>
                </c:pt>
                <c:pt idx="3361">
                  <c:v>42762</c:v>
                </c:pt>
                <c:pt idx="3362">
                  <c:v>42765</c:v>
                </c:pt>
                <c:pt idx="3363">
                  <c:v>42766</c:v>
                </c:pt>
                <c:pt idx="3364">
                  <c:v>42767</c:v>
                </c:pt>
                <c:pt idx="3365">
                  <c:v>42768</c:v>
                </c:pt>
                <c:pt idx="3366">
                  <c:v>42769</c:v>
                </c:pt>
                <c:pt idx="3367">
                  <c:v>42772</c:v>
                </c:pt>
                <c:pt idx="3368">
                  <c:v>42773</c:v>
                </c:pt>
                <c:pt idx="3369">
                  <c:v>42774</c:v>
                </c:pt>
                <c:pt idx="3370">
                  <c:v>42775</c:v>
                </c:pt>
                <c:pt idx="3371">
                  <c:v>42776</c:v>
                </c:pt>
                <c:pt idx="3372">
                  <c:v>42779</c:v>
                </c:pt>
                <c:pt idx="3373">
                  <c:v>42780</c:v>
                </c:pt>
                <c:pt idx="3374">
                  <c:v>42781</c:v>
                </c:pt>
                <c:pt idx="3375">
                  <c:v>42782</c:v>
                </c:pt>
                <c:pt idx="3376">
                  <c:v>42783</c:v>
                </c:pt>
                <c:pt idx="3377">
                  <c:v>42786</c:v>
                </c:pt>
                <c:pt idx="3378">
                  <c:v>42787</c:v>
                </c:pt>
                <c:pt idx="3379">
                  <c:v>42788</c:v>
                </c:pt>
                <c:pt idx="3380">
                  <c:v>42789</c:v>
                </c:pt>
                <c:pt idx="3381">
                  <c:v>42790</c:v>
                </c:pt>
                <c:pt idx="3382">
                  <c:v>42795</c:v>
                </c:pt>
                <c:pt idx="3383">
                  <c:v>42796</c:v>
                </c:pt>
                <c:pt idx="3384">
                  <c:v>42797</c:v>
                </c:pt>
                <c:pt idx="3385">
                  <c:v>42800</c:v>
                </c:pt>
                <c:pt idx="3386">
                  <c:v>42801</c:v>
                </c:pt>
                <c:pt idx="3387">
                  <c:v>42802</c:v>
                </c:pt>
                <c:pt idx="3388">
                  <c:v>42803</c:v>
                </c:pt>
                <c:pt idx="3389">
                  <c:v>42804</c:v>
                </c:pt>
                <c:pt idx="3390">
                  <c:v>42807</c:v>
                </c:pt>
                <c:pt idx="3391">
                  <c:v>42808</c:v>
                </c:pt>
                <c:pt idx="3392">
                  <c:v>42809</c:v>
                </c:pt>
                <c:pt idx="3393">
                  <c:v>42810</c:v>
                </c:pt>
                <c:pt idx="3394">
                  <c:v>42811</c:v>
                </c:pt>
                <c:pt idx="3395">
                  <c:v>42814</c:v>
                </c:pt>
                <c:pt idx="3396">
                  <c:v>42815</c:v>
                </c:pt>
                <c:pt idx="3397">
                  <c:v>42816</c:v>
                </c:pt>
                <c:pt idx="3398">
                  <c:v>42817</c:v>
                </c:pt>
                <c:pt idx="3399">
                  <c:v>42818</c:v>
                </c:pt>
                <c:pt idx="3400">
                  <c:v>42821</c:v>
                </c:pt>
                <c:pt idx="3401">
                  <c:v>42822</c:v>
                </c:pt>
                <c:pt idx="3402">
                  <c:v>42823</c:v>
                </c:pt>
                <c:pt idx="3403">
                  <c:v>42824</c:v>
                </c:pt>
                <c:pt idx="3404">
                  <c:v>42825</c:v>
                </c:pt>
                <c:pt idx="3405">
                  <c:v>42828</c:v>
                </c:pt>
                <c:pt idx="3406">
                  <c:v>42829</c:v>
                </c:pt>
                <c:pt idx="3407">
                  <c:v>42830</c:v>
                </c:pt>
                <c:pt idx="3408">
                  <c:v>42831</c:v>
                </c:pt>
                <c:pt idx="3409">
                  <c:v>42832</c:v>
                </c:pt>
                <c:pt idx="3410">
                  <c:v>42835</c:v>
                </c:pt>
                <c:pt idx="3411">
                  <c:v>42836</c:v>
                </c:pt>
                <c:pt idx="3412">
                  <c:v>42837</c:v>
                </c:pt>
                <c:pt idx="3413">
                  <c:v>42838</c:v>
                </c:pt>
                <c:pt idx="3414">
                  <c:v>42842</c:v>
                </c:pt>
                <c:pt idx="3415">
                  <c:v>42843</c:v>
                </c:pt>
                <c:pt idx="3416">
                  <c:v>42844</c:v>
                </c:pt>
                <c:pt idx="3417">
                  <c:v>42845</c:v>
                </c:pt>
                <c:pt idx="3418">
                  <c:v>42849</c:v>
                </c:pt>
                <c:pt idx="3419">
                  <c:v>42850</c:v>
                </c:pt>
                <c:pt idx="3420">
                  <c:v>42851</c:v>
                </c:pt>
                <c:pt idx="3421">
                  <c:v>42852</c:v>
                </c:pt>
                <c:pt idx="3422">
                  <c:v>42853</c:v>
                </c:pt>
                <c:pt idx="3423">
                  <c:v>42857</c:v>
                </c:pt>
                <c:pt idx="3424">
                  <c:v>42858</c:v>
                </c:pt>
                <c:pt idx="3425">
                  <c:v>42859</c:v>
                </c:pt>
                <c:pt idx="3426">
                  <c:v>42860</c:v>
                </c:pt>
                <c:pt idx="3427">
                  <c:v>42863</c:v>
                </c:pt>
                <c:pt idx="3428">
                  <c:v>42864</c:v>
                </c:pt>
                <c:pt idx="3429">
                  <c:v>42865</c:v>
                </c:pt>
                <c:pt idx="3430">
                  <c:v>42866</c:v>
                </c:pt>
                <c:pt idx="3431">
                  <c:v>42867</c:v>
                </c:pt>
                <c:pt idx="3432">
                  <c:v>42870</c:v>
                </c:pt>
                <c:pt idx="3433">
                  <c:v>42871</c:v>
                </c:pt>
                <c:pt idx="3434">
                  <c:v>42872</c:v>
                </c:pt>
                <c:pt idx="3435">
                  <c:v>42873</c:v>
                </c:pt>
                <c:pt idx="3436">
                  <c:v>42874</c:v>
                </c:pt>
                <c:pt idx="3437">
                  <c:v>42877</c:v>
                </c:pt>
                <c:pt idx="3438">
                  <c:v>42878</c:v>
                </c:pt>
                <c:pt idx="3439">
                  <c:v>42879</c:v>
                </c:pt>
                <c:pt idx="3440">
                  <c:v>42880</c:v>
                </c:pt>
                <c:pt idx="3441">
                  <c:v>42881</c:v>
                </c:pt>
                <c:pt idx="3442">
                  <c:v>42884</c:v>
                </c:pt>
                <c:pt idx="3443">
                  <c:v>42885</c:v>
                </c:pt>
                <c:pt idx="3444">
                  <c:v>42886</c:v>
                </c:pt>
                <c:pt idx="3445">
                  <c:v>42887</c:v>
                </c:pt>
                <c:pt idx="3446">
                  <c:v>42888</c:v>
                </c:pt>
                <c:pt idx="3447">
                  <c:v>42891</c:v>
                </c:pt>
                <c:pt idx="3448">
                  <c:v>42892</c:v>
                </c:pt>
                <c:pt idx="3449">
                  <c:v>42893</c:v>
                </c:pt>
                <c:pt idx="3450">
                  <c:v>42894</c:v>
                </c:pt>
                <c:pt idx="3451">
                  <c:v>42895</c:v>
                </c:pt>
                <c:pt idx="3452">
                  <c:v>42898</c:v>
                </c:pt>
                <c:pt idx="3453">
                  <c:v>42899</c:v>
                </c:pt>
                <c:pt idx="3454">
                  <c:v>42900</c:v>
                </c:pt>
                <c:pt idx="3455">
                  <c:v>42902</c:v>
                </c:pt>
                <c:pt idx="3456">
                  <c:v>42905</c:v>
                </c:pt>
                <c:pt idx="3457">
                  <c:v>42906</c:v>
                </c:pt>
                <c:pt idx="3458">
                  <c:v>42907</c:v>
                </c:pt>
                <c:pt idx="3459">
                  <c:v>42908</c:v>
                </c:pt>
                <c:pt idx="3460">
                  <c:v>42909</c:v>
                </c:pt>
                <c:pt idx="3461">
                  <c:v>42912</c:v>
                </c:pt>
                <c:pt idx="3462">
                  <c:v>42913</c:v>
                </c:pt>
                <c:pt idx="3463">
                  <c:v>42914</c:v>
                </c:pt>
                <c:pt idx="3464">
                  <c:v>42915</c:v>
                </c:pt>
                <c:pt idx="3465">
                  <c:v>42916</c:v>
                </c:pt>
                <c:pt idx="3466">
                  <c:v>42919</c:v>
                </c:pt>
                <c:pt idx="3467">
                  <c:v>42920</c:v>
                </c:pt>
                <c:pt idx="3468">
                  <c:v>42921</c:v>
                </c:pt>
                <c:pt idx="3469">
                  <c:v>42922</c:v>
                </c:pt>
                <c:pt idx="3470">
                  <c:v>42923</c:v>
                </c:pt>
                <c:pt idx="3471">
                  <c:v>42926</c:v>
                </c:pt>
                <c:pt idx="3472">
                  <c:v>42927</c:v>
                </c:pt>
                <c:pt idx="3473">
                  <c:v>42928</c:v>
                </c:pt>
                <c:pt idx="3474">
                  <c:v>42929</c:v>
                </c:pt>
                <c:pt idx="3475">
                  <c:v>42930</c:v>
                </c:pt>
                <c:pt idx="3476">
                  <c:v>42933</c:v>
                </c:pt>
                <c:pt idx="3477">
                  <c:v>42934</c:v>
                </c:pt>
                <c:pt idx="3478">
                  <c:v>42935</c:v>
                </c:pt>
                <c:pt idx="3479">
                  <c:v>42936</c:v>
                </c:pt>
                <c:pt idx="3480">
                  <c:v>42937</c:v>
                </c:pt>
                <c:pt idx="3481">
                  <c:v>42940</c:v>
                </c:pt>
                <c:pt idx="3482">
                  <c:v>42941</c:v>
                </c:pt>
                <c:pt idx="3483">
                  <c:v>42942</c:v>
                </c:pt>
                <c:pt idx="3484">
                  <c:v>42943</c:v>
                </c:pt>
                <c:pt idx="3485">
                  <c:v>42944</c:v>
                </c:pt>
                <c:pt idx="3486">
                  <c:v>42947</c:v>
                </c:pt>
                <c:pt idx="3487">
                  <c:v>42948</c:v>
                </c:pt>
                <c:pt idx="3488">
                  <c:v>42949</c:v>
                </c:pt>
                <c:pt idx="3489">
                  <c:v>42950</c:v>
                </c:pt>
                <c:pt idx="3490">
                  <c:v>42951</c:v>
                </c:pt>
                <c:pt idx="3491">
                  <c:v>42954</c:v>
                </c:pt>
                <c:pt idx="3492">
                  <c:v>42955</c:v>
                </c:pt>
                <c:pt idx="3493">
                  <c:v>42956</c:v>
                </c:pt>
                <c:pt idx="3494">
                  <c:v>42957</c:v>
                </c:pt>
                <c:pt idx="3495">
                  <c:v>42958</c:v>
                </c:pt>
                <c:pt idx="3496">
                  <c:v>42961</c:v>
                </c:pt>
                <c:pt idx="3497">
                  <c:v>42962</c:v>
                </c:pt>
                <c:pt idx="3498">
                  <c:v>42963</c:v>
                </c:pt>
                <c:pt idx="3499">
                  <c:v>42964</c:v>
                </c:pt>
                <c:pt idx="3500">
                  <c:v>42965</c:v>
                </c:pt>
                <c:pt idx="3501">
                  <c:v>42968</c:v>
                </c:pt>
                <c:pt idx="3502">
                  <c:v>42969</c:v>
                </c:pt>
                <c:pt idx="3503">
                  <c:v>42970</c:v>
                </c:pt>
                <c:pt idx="3504">
                  <c:v>42971</c:v>
                </c:pt>
                <c:pt idx="3505">
                  <c:v>42972</c:v>
                </c:pt>
                <c:pt idx="3506">
                  <c:v>42975</c:v>
                </c:pt>
                <c:pt idx="3507">
                  <c:v>42976</c:v>
                </c:pt>
                <c:pt idx="3508">
                  <c:v>42977</c:v>
                </c:pt>
                <c:pt idx="3509">
                  <c:v>42978</c:v>
                </c:pt>
                <c:pt idx="3510">
                  <c:v>42979</c:v>
                </c:pt>
                <c:pt idx="3511">
                  <c:v>42982</c:v>
                </c:pt>
                <c:pt idx="3512">
                  <c:v>42983</c:v>
                </c:pt>
                <c:pt idx="3513">
                  <c:v>42984</c:v>
                </c:pt>
                <c:pt idx="3514">
                  <c:v>42986</c:v>
                </c:pt>
                <c:pt idx="3515">
                  <c:v>42989</c:v>
                </c:pt>
                <c:pt idx="3516">
                  <c:v>42990</c:v>
                </c:pt>
                <c:pt idx="3517">
                  <c:v>42991</c:v>
                </c:pt>
                <c:pt idx="3518">
                  <c:v>42992</c:v>
                </c:pt>
                <c:pt idx="3519">
                  <c:v>42993</c:v>
                </c:pt>
                <c:pt idx="3520">
                  <c:v>42996</c:v>
                </c:pt>
                <c:pt idx="3521">
                  <c:v>42997</c:v>
                </c:pt>
                <c:pt idx="3522">
                  <c:v>42998</c:v>
                </c:pt>
                <c:pt idx="3523">
                  <c:v>42999</c:v>
                </c:pt>
                <c:pt idx="3524">
                  <c:v>43000</c:v>
                </c:pt>
                <c:pt idx="3525">
                  <c:v>43003</c:v>
                </c:pt>
                <c:pt idx="3526">
                  <c:v>43004</c:v>
                </c:pt>
                <c:pt idx="3527">
                  <c:v>43005</c:v>
                </c:pt>
                <c:pt idx="3528">
                  <c:v>43006</c:v>
                </c:pt>
                <c:pt idx="3529">
                  <c:v>43007</c:v>
                </c:pt>
                <c:pt idx="3530">
                  <c:v>43010</c:v>
                </c:pt>
                <c:pt idx="3531">
                  <c:v>43011</c:v>
                </c:pt>
                <c:pt idx="3532">
                  <c:v>43012</c:v>
                </c:pt>
                <c:pt idx="3533">
                  <c:v>43013</c:v>
                </c:pt>
                <c:pt idx="3534">
                  <c:v>43014</c:v>
                </c:pt>
                <c:pt idx="3535">
                  <c:v>43017</c:v>
                </c:pt>
                <c:pt idx="3536">
                  <c:v>43018</c:v>
                </c:pt>
                <c:pt idx="3537">
                  <c:v>43019</c:v>
                </c:pt>
                <c:pt idx="3538">
                  <c:v>43021</c:v>
                </c:pt>
                <c:pt idx="3539">
                  <c:v>43024</c:v>
                </c:pt>
                <c:pt idx="3540">
                  <c:v>43025</c:v>
                </c:pt>
                <c:pt idx="3541">
                  <c:v>43026</c:v>
                </c:pt>
                <c:pt idx="3542">
                  <c:v>43027</c:v>
                </c:pt>
                <c:pt idx="3543">
                  <c:v>43028</c:v>
                </c:pt>
                <c:pt idx="3544">
                  <c:v>43031</c:v>
                </c:pt>
                <c:pt idx="3545">
                  <c:v>43032</c:v>
                </c:pt>
                <c:pt idx="3546">
                  <c:v>43033</c:v>
                </c:pt>
                <c:pt idx="3547">
                  <c:v>43034</c:v>
                </c:pt>
                <c:pt idx="3548">
                  <c:v>43035</c:v>
                </c:pt>
                <c:pt idx="3549">
                  <c:v>43038</c:v>
                </c:pt>
                <c:pt idx="3550">
                  <c:v>43039</c:v>
                </c:pt>
                <c:pt idx="3551">
                  <c:v>43040</c:v>
                </c:pt>
                <c:pt idx="3552">
                  <c:v>43042</c:v>
                </c:pt>
                <c:pt idx="3553">
                  <c:v>43045</c:v>
                </c:pt>
                <c:pt idx="3554">
                  <c:v>43046</c:v>
                </c:pt>
                <c:pt idx="3555">
                  <c:v>43047</c:v>
                </c:pt>
                <c:pt idx="3556">
                  <c:v>43048</c:v>
                </c:pt>
                <c:pt idx="3557">
                  <c:v>43049</c:v>
                </c:pt>
                <c:pt idx="3558">
                  <c:v>43052</c:v>
                </c:pt>
                <c:pt idx="3559">
                  <c:v>43053</c:v>
                </c:pt>
                <c:pt idx="3560">
                  <c:v>43055</c:v>
                </c:pt>
                <c:pt idx="3561">
                  <c:v>43056</c:v>
                </c:pt>
                <c:pt idx="3562">
                  <c:v>43059</c:v>
                </c:pt>
                <c:pt idx="3563">
                  <c:v>43060</c:v>
                </c:pt>
                <c:pt idx="3564">
                  <c:v>43061</c:v>
                </c:pt>
                <c:pt idx="3565">
                  <c:v>43062</c:v>
                </c:pt>
                <c:pt idx="3566">
                  <c:v>43063</c:v>
                </c:pt>
                <c:pt idx="3567">
                  <c:v>43066</c:v>
                </c:pt>
                <c:pt idx="3568">
                  <c:v>43067</c:v>
                </c:pt>
                <c:pt idx="3569">
                  <c:v>43068</c:v>
                </c:pt>
                <c:pt idx="3570">
                  <c:v>43069</c:v>
                </c:pt>
                <c:pt idx="3571">
                  <c:v>43070</c:v>
                </c:pt>
                <c:pt idx="3572">
                  <c:v>43073</c:v>
                </c:pt>
                <c:pt idx="3573">
                  <c:v>43074</c:v>
                </c:pt>
                <c:pt idx="3574">
                  <c:v>43075</c:v>
                </c:pt>
                <c:pt idx="3575">
                  <c:v>43076</c:v>
                </c:pt>
                <c:pt idx="3576">
                  <c:v>43077</c:v>
                </c:pt>
                <c:pt idx="3577">
                  <c:v>43080</c:v>
                </c:pt>
                <c:pt idx="3578">
                  <c:v>43081</c:v>
                </c:pt>
                <c:pt idx="3579">
                  <c:v>43082</c:v>
                </c:pt>
                <c:pt idx="3580">
                  <c:v>43083</c:v>
                </c:pt>
                <c:pt idx="3581">
                  <c:v>43084</c:v>
                </c:pt>
                <c:pt idx="3582">
                  <c:v>43087</c:v>
                </c:pt>
                <c:pt idx="3583">
                  <c:v>43088</c:v>
                </c:pt>
                <c:pt idx="3584">
                  <c:v>43089</c:v>
                </c:pt>
                <c:pt idx="3585">
                  <c:v>43090</c:v>
                </c:pt>
                <c:pt idx="3586">
                  <c:v>43091</c:v>
                </c:pt>
                <c:pt idx="3587">
                  <c:v>43095</c:v>
                </c:pt>
                <c:pt idx="3588">
                  <c:v>43096</c:v>
                </c:pt>
                <c:pt idx="3589">
                  <c:v>43097</c:v>
                </c:pt>
                <c:pt idx="3590">
                  <c:v>43098</c:v>
                </c:pt>
                <c:pt idx="3591">
                  <c:v>43102</c:v>
                </c:pt>
                <c:pt idx="3592">
                  <c:v>43103</c:v>
                </c:pt>
                <c:pt idx="3593">
                  <c:v>43104</c:v>
                </c:pt>
                <c:pt idx="3594">
                  <c:v>43105</c:v>
                </c:pt>
                <c:pt idx="3595">
                  <c:v>43108</c:v>
                </c:pt>
                <c:pt idx="3596">
                  <c:v>43109</c:v>
                </c:pt>
                <c:pt idx="3597">
                  <c:v>43110</c:v>
                </c:pt>
                <c:pt idx="3598">
                  <c:v>43111</c:v>
                </c:pt>
                <c:pt idx="3599">
                  <c:v>43112</c:v>
                </c:pt>
                <c:pt idx="3600">
                  <c:v>43115</c:v>
                </c:pt>
                <c:pt idx="3601">
                  <c:v>43116</c:v>
                </c:pt>
                <c:pt idx="3602">
                  <c:v>43117</c:v>
                </c:pt>
                <c:pt idx="3603">
                  <c:v>43118</c:v>
                </c:pt>
                <c:pt idx="3604">
                  <c:v>43119</c:v>
                </c:pt>
                <c:pt idx="3605">
                  <c:v>43122</c:v>
                </c:pt>
                <c:pt idx="3606">
                  <c:v>43123</c:v>
                </c:pt>
                <c:pt idx="3607">
                  <c:v>43124</c:v>
                </c:pt>
                <c:pt idx="3608">
                  <c:v>43125</c:v>
                </c:pt>
                <c:pt idx="3609">
                  <c:v>43126</c:v>
                </c:pt>
                <c:pt idx="3610">
                  <c:v>43129</c:v>
                </c:pt>
                <c:pt idx="3611">
                  <c:v>43130</c:v>
                </c:pt>
                <c:pt idx="3612">
                  <c:v>43131</c:v>
                </c:pt>
                <c:pt idx="3613">
                  <c:v>43132</c:v>
                </c:pt>
                <c:pt idx="3614">
                  <c:v>43133</c:v>
                </c:pt>
                <c:pt idx="3615">
                  <c:v>43136</c:v>
                </c:pt>
                <c:pt idx="3616">
                  <c:v>43137</c:v>
                </c:pt>
                <c:pt idx="3617">
                  <c:v>43138</c:v>
                </c:pt>
                <c:pt idx="3618">
                  <c:v>43139</c:v>
                </c:pt>
                <c:pt idx="3619">
                  <c:v>43140</c:v>
                </c:pt>
                <c:pt idx="3620">
                  <c:v>43145</c:v>
                </c:pt>
                <c:pt idx="3621">
                  <c:v>43146</c:v>
                </c:pt>
                <c:pt idx="3622">
                  <c:v>43147</c:v>
                </c:pt>
                <c:pt idx="3623">
                  <c:v>43150</c:v>
                </c:pt>
                <c:pt idx="3624">
                  <c:v>43151</c:v>
                </c:pt>
                <c:pt idx="3625">
                  <c:v>43152</c:v>
                </c:pt>
                <c:pt idx="3626">
                  <c:v>43153</c:v>
                </c:pt>
                <c:pt idx="3627">
                  <c:v>43154</c:v>
                </c:pt>
                <c:pt idx="3628">
                  <c:v>43157</c:v>
                </c:pt>
                <c:pt idx="3629">
                  <c:v>43158</c:v>
                </c:pt>
                <c:pt idx="3630">
                  <c:v>43159</c:v>
                </c:pt>
                <c:pt idx="3631">
                  <c:v>43160</c:v>
                </c:pt>
                <c:pt idx="3632">
                  <c:v>43161</c:v>
                </c:pt>
                <c:pt idx="3633">
                  <c:v>43164</c:v>
                </c:pt>
                <c:pt idx="3634">
                  <c:v>43165</c:v>
                </c:pt>
                <c:pt idx="3635">
                  <c:v>43166</c:v>
                </c:pt>
                <c:pt idx="3636">
                  <c:v>43167</c:v>
                </c:pt>
                <c:pt idx="3637">
                  <c:v>43168</c:v>
                </c:pt>
                <c:pt idx="3638">
                  <c:v>43171</c:v>
                </c:pt>
                <c:pt idx="3639">
                  <c:v>43172</c:v>
                </c:pt>
                <c:pt idx="3640">
                  <c:v>43173</c:v>
                </c:pt>
                <c:pt idx="3641">
                  <c:v>43174</c:v>
                </c:pt>
                <c:pt idx="3642">
                  <c:v>43175</c:v>
                </c:pt>
                <c:pt idx="3643">
                  <c:v>43178</c:v>
                </c:pt>
                <c:pt idx="3644">
                  <c:v>43179</c:v>
                </c:pt>
                <c:pt idx="3645">
                  <c:v>43180</c:v>
                </c:pt>
                <c:pt idx="3646">
                  <c:v>43181</c:v>
                </c:pt>
                <c:pt idx="3647">
                  <c:v>43182</c:v>
                </c:pt>
                <c:pt idx="3648">
                  <c:v>43185</c:v>
                </c:pt>
                <c:pt idx="3649">
                  <c:v>43186</c:v>
                </c:pt>
                <c:pt idx="3650">
                  <c:v>43187</c:v>
                </c:pt>
                <c:pt idx="3651">
                  <c:v>43188</c:v>
                </c:pt>
                <c:pt idx="3652">
                  <c:v>43192</c:v>
                </c:pt>
                <c:pt idx="3653">
                  <c:v>43193</c:v>
                </c:pt>
                <c:pt idx="3654">
                  <c:v>43194</c:v>
                </c:pt>
                <c:pt idx="3655">
                  <c:v>43195</c:v>
                </c:pt>
                <c:pt idx="3656">
                  <c:v>43196</c:v>
                </c:pt>
                <c:pt idx="3657">
                  <c:v>43199</c:v>
                </c:pt>
                <c:pt idx="3658">
                  <c:v>43200</c:v>
                </c:pt>
                <c:pt idx="3659">
                  <c:v>43201</c:v>
                </c:pt>
                <c:pt idx="3660">
                  <c:v>43202</c:v>
                </c:pt>
                <c:pt idx="3661">
                  <c:v>43203</c:v>
                </c:pt>
                <c:pt idx="3662">
                  <c:v>43206</c:v>
                </c:pt>
                <c:pt idx="3663">
                  <c:v>43207</c:v>
                </c:pt>
                <c:pt idx="3664">
                  <c:v>43208</c:v>
                </c:pt>
                <c:pt idx="3665">
                  <c:v>43209</c:v>
                </c:pt>
                <c:pt idx="3666">
                  <c:v>43210</c:v>
                </c:pt>
                <c:pt idx="3667">
                  <c:v>43213</c:v>
                </c:pt>
                <c:pt idx="3668">
                  <c:v>43214</c:v>
                </c:pt>
                <c:pt idx="3669">
                  <c:v>43215</c:v>
                </c:pt>
                <c:pt idx="3670">
                  <c:v>43216</c:v>
                </c:pt>
                <c:pt idx="3671">
                  <c:v>43217</c:v>
                </c:pt>
                <c:pt idx="3672">
                  <c:v>43220</c:v>
                </c:pt>
                <c:pt idx="3673">
                  <c:v>43222</c:v>
                </c:pt>
                <c:pt idx="3674">
                  <c:v>43223</c:v>
                </c:pt>
                <c:pt idx="3675">
                  <c:v>43224</c:v>
                </c:pt>
                <c:pt idx="3676">
                  <c:v>43227</c:v>
                </c:pt>
                <c:pt idx="3677">
                  <c:v>43228</c:v>
                </c:pt>
                <c:pt idx="3678">
                  <c:v>43229</c:v>
                </c:pt>
                <c:pt idx="3679">
                  <c:v>43230</c:v>
                </c:pt>
                <c:pt idx="3680">
                  <c:v>43231</c:v>
                </c:pt>
                <c:pt idx="3681">
                  <c:v>43234</c:v>
                </c:pt>
                <c:pt idx="3682">
                  <c:v>43235</c:v>
                </c:pt>
                <c:pt idx="3683">
                  <c:v>43236</c:v>
                </c:pt>
                <c:pt idx="3684">
                  <c:v>43237</c:v>
                </c:pt>
                <c:pt idx="3685">
                  <c:v>43238</c:v>
                </c:pt>
                <c:pt idx="3686">
                  <c:v>43241</c:v>
                </c:pt>
                <c:pt idx="3687">
                  <c:v>43242</c:v>
                </c:pt>
                <c:pt idx="3688">
                  <c:v>43243</c:v>
                </c:pt>
                <c:pt idx="3689">
                  <c:v>43244</c:v>
                </c:pt>
                <c:pt idx="3690">
                  <c:v>43245</c:v>
                </c:pt>
                <c:pt idx="3691">
                  <c:v>43248</c:v>
                </c:pt>
                <c:pt idx="3692">
                  <c:v>43249</c:v>
                </c:pt>
                <c:pt idx="3693">
                  <c:v>43250</c:v>
                </c:pt>
                <c:pt idx="3694">
                  <c:v>43252</c:v>
                </c:pt>
                <c:pt idx="3695">
                  <c:v>43255</c:v>
                </c:pt>
                <c:pt idx="3696">
                  <c:v>43256</c:v>
                </c:pt>
                <c:pt idx="3697">
                  <c:v>43257</c:v>
                </c:pt>
                <c:pt idx="3698">
                  <c:v>43258</c:v>
                </c:pt>
                <c:pt idx="3699">
                  <c:v>43259</c:v>
                </c:pt>
                <c:pt idx="3700">
                  <c:v>43262</c:v>
                </c:pt>
                <c:pt idx="3701">
                  <c:v>43263</c:v>
                </c:pt>
                <c:pt idx="3702">
                  <c:v>43264</c:v>
                </c:pt>
                <c:pt idx="3703">
                  <c:v>43265</c:v>
                </c:pt>
                <c:pt idx="3704">
                  <c:v>43266</c:v>
                </c:pt>
                <c:pt idx="3705">
                  <c:v>43269</c:v>
                </c:pt>
                <c:pt idx="3706">
                  <c:v>43270</c:v>
                </c:pt>
                <c:pt idx="3707">
                  <c:v>43271</c:v>
                </c:pt>
                <c:pt idx="3708">
                  <c:v>43272</c:v>
                </c:pt>
                <c:pt idx="3709">
                  <c:v>43273</c:v>
                </c:pt>
                <c:pt idx="3710">
                  <c:v>43276</c:v>
                </c:pt>
                <c:pt idx="3711">
                  <c:v>43277</c:v>
                </c:pt>
                <c:pt idx="3712">
                  <c:v>43278</c:v>
                </c:pt>
                <c:pt idx="3713">
                  <c:v>43279</c:v>
                </c:pt>
                <c:pt idx="3714">
                  <c:v>43280</c:v>
                </c:pt>
                <c:pt idx="3715">
                  <c:v>43283</c:v>
                </c:pt>
                <c:pt idx="3716">
                  <c:v>43284</c:v>
                </c:pt>
                <c:pt idx="3717">
                  <c:v>43285</c:v>
                </c:pt>
                <c:pt idx="3718">
                  <c:v>43286</c:v>
                </c:pt>
                <c:pt idx="3719">
                  <c:v>43287</c:v>
                </c:pt>
                <c:pt idx="3720">
                  <c:v>43290</c:v>
                </c:pt>
                <c:pt idx="3721">
                  <c:v>43291</c:v>
                </c:pt>
                <c:pt idx="3722">
                  <c:v>43292</c:v>
                </c:pt>
                <c:pt idx="3723">
                  <c:v>43293</c:v>
                </c:pt>
                <c:pt idx="3724">
                  <c:v>43294</c:v>
                </c:pt>
                <c:pt idx="3725">
                  <c:v>43297</c:v>
                </c:pt>
                <c:pt idx="3726">
                  <c:v>43298</c:v>
                </c:pt>
                <c:pt idx="3727">
                  <c:v>43299</c:v>
                </c:pt>
                <c:pt idx="3728">
                  <c:v>43300</c:v>
                </c:pt>
                <c:pt idx="3729">
                  <c:v>43301</c:v>
                </c:pt>
                <c:pt idx="3730">
                  <c:v>43304</c:v>
                </c:pt>
                <c:pt idx="3731">
                  <c:v>43305</c:v>
                </c:pt>
                <c:pt idx="3732">
                  <c:v>43306</c:v>
                </c:pt>
                <c:pt idx="3733">
                  <c:v>43307</c:v>
                </c:pt>
                <c:pt idx="3734">
                  <c:v>43308</c:v>
                </c:pt>
                <c:pt idx="3735">
                  <c:v>43311</c:v>
                </c:pt>
                <c:pt idx="3736">
                  <c:v>43312</c:v>
                </c:pt>
                <c:pt idx="3737">
                  <c:v>43313</c:v>
                </c:pt>
                <c:pt idx="3738">
                  <c:v>43314</c:v>
                </c:pt>
                <c:pt idx="3739">
                  <c:v>43315</c:v>
                </c:pt>
                <c:pt idx="3740">
                  <c:v>43318</c:v>
                </c:pt>
                <c:pt idx="3741">
                  <c:v>43319</c:v>
                </c:pt>
                <c:pt idx="3742">
                  <c:v>43320</c:v>
                </c:pt>
                <c:pt idx="3743">
                  <c:v>43321</c:v>
                </c:pt>
                <c:pt idx="3744">
                  <c:v>43322</c:v>
                </c:pt>
                <c:pt idx="3745">
                  <c:v>43325</c:v>
                </c:pt>
                <c:pt idx="3746">
                  <c:v>43326</c:v>
                </c:pt>
                <c:pt idx="3747">
                  <c:v>43327</c:v>
                </c:pt>
                <c:pt idx="3748">
                  <c:v>43328</c:v>
                </c:pt>
                <c:pt idx="3749">
                  <c:v>43329</c:v>
                </c:pt>
                <c:pt idx="3750">
                  <c:v>43332</c:v>
                </c:pt>
                <c:pt idx="3751">
                  <c:v>43333</c:v>
                </c:pt>
                <c:pt idx="3752">
                  <c:v>43334</c:v>
                </c:pt>
                <c:pt idx="3753">
                  <c:v>43335</c:v>
                </c:pt>
                <c:pt idx="3754">
                  <c:v>43336</c:v>
                </c:pt>
                <c:pt idx="3755">
                  <c:v>43339</c:v>
                </c:pt>
                <c:pt idx="3756">
                  <c:v>43340</c:v>
                </c:pt>
                <c:pt idx="3757">
                  <c:v>43341</c:v>
                </c:pt>
                <c:pt idx="3758">
                  <c:v>43342</c:v>
                </c:pt>
                <c:pt idx="3759">
                  <c:v>43343</c:v>
                </c:pt>
                <c:pt idx="3760">
                  <c:v>43346</c:v>
                </c:pt>
                <c:pt idx="3761">
                  <c:v>43347</c:v>
                </c:pt>
                <c:pt idx="3762">
                  <c:v>43348</c:v>
                </c:pt>
                <c:pt idx="3763">
                  <c:v>43349</c:v>
                </c:pt>
                <c:pt idx="3764">
                  <c:v>43353</c:v>
                </c:pt>
                <c:pt idx="3765">
                  <c:v>43354</c:v>
                </c:pt>
                <c:pt idx="3766">
                  <c:v>43355</c:v>
                </c:pt>
                <c:pt idx="3767">
                  <c:v>43356</c:v>
                </c:pt>
                <c:pt idx="3768">
                  <c:v>43357</c:v>
                </c:pt>
                <c:pt idx="3769">
                  <c:v>43360</c:v>
                </c:pt>
                <c:pt idx="3770">
                  <c:v>43361</c:v>
                </c:pt>
                <c:pt idx="3771">
                  <c:v>43362</c:v>
                </c:pt>
                <c:pt idx="3772">
                  <c:v>43363</c:v>
                </c:pt>
                <c:pt idx="3773">
                  <c:v>43364</c:v>
                </c:pt>
                <c:pt idx="3774">
                  <c:v>43367</c:v>
                </c:pt>
                <c:pt idx="3775">
                  <c:v>43368</c:v>
                </c:pt>
                <c:pt idx="3776">
                  <c:v>43369</c:v>
                </c:pt>
                <c:pt idx="3777">
                  <c:v>43370</c:v>
                </c:pt>
                <c:pt idx="3778">
                  <c:v>43371</c:v>
                </c:pt>
                <c:pt idx="3779">
                  <c:v>43374</c:v>
                </c:pt>
                <c:pt idx="3780">
                  <c:v>43375</c:v>
                </c:pt>
                <c:pt idx="3781">
                  <c:v>43376</c:v>
                </c:pt>
                <c:pt idx="3782">
                  <c:v>43377</c:v>
                </c:pt>
                <c:pt idx="3783">
                  <c:v>43378</c:v>
                </c:pt>
                <c:pt idx="3784">
                  <c:v>43381</c:v>
                </c:pt>
                <c:pt idx="3785">
                  <c:v>43382</c:v>
                </c:pt>
                <c:pt idx="3786">
                  <c:v>43383</c:v>
                </c:pt>
                <c:pt idx="3787">
                  <c:v>43384</c:v>
                </c:pt>
                <c:pt idx="3788">
                  <c:v>43388</c:v>
                </c:pt>
                <c:pt idx="3789">
                  <c:v>43389</c:v>
                </c:pt>
                <c:pt idx="3790">
                  <c:v>43390</c:v>
                </c:pt>
                <c:pt idx="3791">
                  <c:v>43391</c:v>
                </c:pt>
                <c:pt idx="3792">
                  <c:v>43392</c:v>
                </c:pt>
                <c:pt idx="3793">
                  <c:v>43395</c:v>
                </c:pt>
                <c:pt idx="3794">
                  <c:v>43396</c:v>
                </c:pt>
                <c:pt idx="3795">
                  <c:v>43397</c:v>
                </c:pt>
                <c:pt idx="3796">
                  <c:v>43398</c:v>
                </c:pt>
                <c:pt idx="3797">
                  <c:v>43399</c:v>
                </c:pt>
                <c:pt idx="3798">
                  <c:v>43402</c:v>
                </c:pt>
                <c:pt idx="3799">
                  <c:v>43403</c:v>
                </c:pt>
                <c:pt idx="3800">
                  <c:v>43404</c:v>
                </c:pt>
                <c:pt idx="3801">
                  <c:v>43405</c:v>
                </c:pt>
                <c:pt idx="3802">
                  <c:v>43409</c:v>
                </c:pt>
                <c:pt idx="3803">
                  <c:v>43410</c:v>
                </c:pt>
                <c:pt idx="3804">
                  <c:v>43411</c:v>
                </c:pt>
                <c:pt idx="3805">
                  <c:v>43412</c:v>
                </c:pt>
                <c:pt idx="3806">
                  <c:v>43413</c:v>
                </c:pt>
                <c:pt idx="3807">
                  <c:v>43416</c:v>
                </c:pt>
                <c:pt idx="3808">
                  <c:v>43417</c:v>
                </c:pt>
                <c:pt idx="3809">
                  <c:v>43418</c:v>
                </c:pt>
                <c:pt idx="3810">
                  <c:v>43420</c:v>
                </c:pt>
                <c:pt idx="3811">
                  <c:v>43423</c:v>
                </c:pt>
                <c:pt idx="3812">
                  <c:v>43424</c:v>
                </c:pt>
                <c:pt idx="3813">
                  <c:v>43425</c:v>
                </c:pt>
                <c:pt idx="3814">
                  <c:v>43426</c:v>
                </c:pt>
                <c:pt idx="3815">
                  <c:v>43427</c:v>
                </c:pt>
                <c:pt idx="3816">
                  <c:v>43430</c:v>
                </c:pt>
                <c:pt idx="3817">
                  <c:v>43431</c:v>
                </c:pt>
                <c:pt idx="3818">
                  <c:v>43432</c:v>
                </c:pt>
                <c:pt idx="3819">
                  <c:v>43433</c:v>
                </c:pt>
                <c:pt idx="3820">
                  <c:v>43434</c:v>
                </c:pt>
                <c:pt idx="3821">
                  <c:v>43437</c:v>
                </c:pt>
                <c:pt idx="3822">
                  <c:v>43438</c:v>
                </c:pt>
                <c:pt idx="3823">
                  <c:v>43439</c:v>
                </c:pt>
                <c:pt idx="3824">
                  <c:v>43440</c:v>
                </c:pt>
                <c:pt idx="3825">
                  <c:v>43441</c:v>
                </c:pt>
                <c:pt idx="3826">
                  <c:v>43444</c:v>
                </c:pt>
                <c:pt idx="3827">
                  <c:v>43445</c:v>
                </c:pt>
                <c:pt idx="3828">
                  <c:v>43446</c:v>
                </c:pt>
                <c:pt idx="3829">
                  <c:v>43447</c:v>
                </c:pt>
                <c:pt idx="3830">
                  <c:v>43448</c:v>
                </c:pt>
                <c:pt idx="3831">
                  <c:v>43451</c:v>
                </c:pt>
                <c:pt idx="3832">
                  <c:v>43452</c:v>
                </c:pt>
                <c:pt idx="3833">
                  <c:v>43453</c:v>
                </c:pt>
                <c:pt idx="3834">
                  <c:v>43454</c:v>
                </c:pt>
                <c:pt idx="3835">
                  <c:v>43455</c:v>
                </c:pt>
                <c:pt idx="3836">
                  <c:v>43458</c:v>
                </c:pt>
                <c:pt idx="3837">
                  <c:v>43460</c:v>
                </c:pt>
                <c:pt idx="3838">
                  <c:v>43461</c:v>
                </c:pt>
                <c:pt idx="3839">
                  <c:v>43462</c:v>
                </c:pt>
                <c:pt idx="3840">
                  <c:v>43465</c:v>
                </c:pt>
                <c:pt idx="3841">
                  <c:v>43467</c:v>
                </c:pt>
                <c:pt idx="3842">
                  <c:v>43468</c:v>
                </c:pt>
                <c:pt idx="3843">
                  <c:v>43469</c:v>
                </c:pt>
                <c:pt idx="3844">
                  <c:v>43472</c:v>
                </c:pt>
                <c:pt idx="3845">
                  <c:v>43473</c:v>
                </c:pt>
                <c:pt idx="3846">
                  <c:v>43474</c:v>
                </c:pt>
                <c:pt idx="3847">
                  <c:v>43475</c:v>
                </c:pt>
                <c:pt idx="3848">
                  <c:v>43476</c:v>
                </c:pt>
                <c:pt idx="3849">
                  <c:v>43479</c:v>
                </c:pt>
                <c:pt idx="3850">
                  <c:v>43480</c:v>
                </c:pt>
                <c:pt idx="3851">
                  <c:v>43481</c:v>
                </c:pt>
                <c:pt idx="3852">
                  <c:v>43482</c:v>
                </c:pt>
                <c:pt idx="3853">
                  <c:v>43483</c:v>
                </c:pt>
                <c:pt idx="3854">
                  <c:v>43486</c:v>
                </c:pt>
                <c:pt idx="3855">
                  <c:v>43487</c:v>
                </c:pt>
                <c:pt idx="3856">
                  <c:v>43488</c:v>
                </c:pt>
                <c:pt idx="3857">
                  <c:v>43489</c:v>
                </c:pt>
                <c:pt idx="3858">
                  <c:v>43490</c:v>
                </c:pt>
                <c:pt idx="3859">
                  <c:v>43493</c:v>
                </c:pt>
                <c:pt idx="3860">
                  <c:v>43494</c:v>
                </c:pt>
                <c:pt idx="3861">
                  <c:v>43495</c:v>
                </c:pt>
                <c:pt idx="3862">
                  <c:v>43496</c:v>
                </c:pt>
                <c:pt idx="3863">
                  <c:v>43497</c:v>
                </c:pt>
                <c:pt idx="3864">
                  <c:v>43500</c:v>
                </c:pt>
                <c:pt idx="3865">
                  <c:v>43501</c:v>
                </c:pt>
                <c:pt idx="3866">
                  <c:v>43502</c:v>
                </c:pt>
                <c:pt idx="3867">
                  <c:v>43503</c:v>
                </c:pt>
                <c:pt idx="3868">
                  <c:v>43504</c:v>
                </c:pt>
                <c:pt idx="3869">
                  <c:v>43507</c:v>
                </c:pt>
                <c:pt idx="3870">
                  <c:v>43508</c:v>
                </c:pt>
                <c:pt idx="3871">
                  <c:v>43509</c:v>
                </c:pt>
                <c:pt idx="3872">
                  <c:v>43510</c:v>
                </c:pt>
                <c:pt idx="3873">
                  <c:v>43511</c:v>
                </c:pt>
                <c:pt idx="3874">
                  <c:v>43514</c:v>
                </c:pt>
                <c:pt idx="3875">
                  <c:v>43515</c:v>
                </c:pt>
                <c:pt idx="3876">
                  <c:v>43516</c:v>
                </c:pt>
                <c:pt idx="3877">
                  <c:v>43517</c:v>
                </c:pt>
                <c:pt idx="3878">
                  <c:v>43518</c:v>
                </c:pt>
                <c:pt idx="3879">
                  <c:v>43521</c:v>
                </c:pt>
                <c:pt idx="3880">
                  <c:v>43522</c:v>
                </c:pt>
                <c:pt idx="3881">
                  <c:v>43523</c:v>
                </c:pt>
                <c:pt idx="3882">
                  <c:v>43524</c:v>
                </c:pt>
                <c:pt idx="3883">
                  <c:v>43525</c:v>
                </c:pt>
                <c:pt idx="3884">
                  <c:v>43530</c:v>
                </c:pt>
                <c:pt idx="3885">
                  <c:v>43531</c:v>
                </c:pt>
                <c:pt idx="3886">
                  <c:v>43532</c:v>
                </c:pt>
                <c:pt idx="3887">
                  <c:v>43535</c:v>
                </c:pt>
                <c:pt idx="3888">
                  <c:v>43536</c:v>
                </c:pt>
                <c:pt idx="3889">
                  <c:v>43537</c:v>
                </c:pt>
                <c:pt idx="3890">
                  <c:v>43538</c:v>
                </c:pt>
                <c:pt idx="3891">
                  <c:v>43539</c:v>
                </c:pt>
                <c:pt idx="3892">
                  <c:v>43542</c:v>
                </c:pt>
                <c:pt idx="3893">
                  <c:v>43543</c:v>
                </c:pt>
                <c:pt idx="3894">
                  <c:v>43544</c:v>
                </c:pt>
                <c:pt idx="3895">
                  <c:v>43545</c:v>
                </c:pt>
                <c:pt idx="3896">
                  <c:v>43546</c:v>
                </c:pt>
                <c:pt idx="3897">
                  <c:v>43549</c:v>
                </c:pt>
                <c:pt idx="3898">
                  <c:v>43550</c:v>
                </c:pt>
                <c:pt idx="3899">
                  <c:v>43551</c:v>
                </c:pt>
                <c:pt idx="3900">
                  <c:v>43552</c:v>
                </c:pt>
                <c:pt idx="3901">
                  <c:v>43553</c:v>
                </c:pt>
                <c:pt idx="3902">
                  <c:v>43556</c:v>
                </c:pt>
                <c:pt idx="3903">
                  <c:v>43557</c:v>
                </c:pt>
                <c:pt idx="3904">
                  <c:v>43558</c:v>
                </c:pt>
                <c:pt idx="3905">
                  <c:v>43559</c:v>
                </c:pt>
                <c:pt idx="3906">
                  <c:v>43560</c:v>
                </c:pt>
                <c:pt idx="3907">
                  <c:v>43563</c:v>
                </c:pt>
                <c:pt idx="3908">
                  <c:v>43564</c:v>
                </c:pt>
                <c:pt idx="3909">
                  <c:v>43565</c:v>
                </c:pt>
                <c:pt idx="3910">
                  <c:v>43566</c:v>
                </c:pt>
                <c:pt idx="3911">
                  <c:v>43567</c:v>
                </c:pt>
                <c:pt idx="3912">
                  <c:v>43570</c:v>
                </c:pt>
                <c:pt idx="3913">
                  <c:v>43571</c:v>
                </c:pt>
                <c:pt idx="3914">
                  <c:v>43572</c:v>
                </c:pt>
                <c:pt idx="3915">
                  <c:v>43573</c:v>
                </c:pt>
                <c:pt idx="3916">
                  <c:v>43577</c:v>
                </c:pt>
                <c:pt idx="3917">
                  <c:v>43578</c:v>
                </c:pt>
                <c:pt idx="3918">
                  <c:v>43579</c:v>
                </c:pt>
                <c:pt idx="3919">
                  <c:v>43580</c:v>
                </c:pt>
                <c:pt idx="3920">
                  <c:v>43581</c:v>
                </c:pt>
                <c:pt idx="3921">
                  <c:v>43584</c:v>
                </c:pt>
                <c:pt idx="3922">
                  <c:v>43585</c:v>
                </c:pt>
                <c:pt idx="3923">
                  <c:v>43587</c:v>
                </c:pt>
                <c:pt idx="3924">
                  <c:v>43588</c:v>
                </c:pt>
                <c:pt idx="3925">
                  <c:v>43591</c:v>
                </c:pt>
                <c:pt idx="3926">
                  <c:v>43592</c:v>
                </c:pt>
                <c:pt idx="3927">
                  <c:v>43593</c:v>
                </c:pt>
                <c:pt idx="3928">
                  <c:v>43594</c:v>
                </c:pt>
                <c:pt idx="3929">
                  <c:v>43595</c:v>
                </c:pt>
                <c:pt idx="3930">
                  <c:v>43598</c:v>
                </c:pt>
                <c:pt idx="3931">
                  <c:v>43599</c:v>
                </c:pt>
                <c:pt idx="3932">
                  <c:v>43600</c:v>
                </c:pt>
                <c:pt idx="3933">
                  <c:v>43601</c:v>
                </c:pt>
                <c:pt idx="3934">
                  <c:v>43602</c:v>
                </c:pt>
                <c:pt idx="3935">
                  <c:v>43605</c:v>
                </c:pt>
                <c:pt idx="3936">
                  <c:v>43606</c:v>
                </c:pt>
                <c:pt idx="3937">
                  <c:v>43607</c:v>
                </c:pt>
                <c:pt idx="3938">
                  <c:v>43608</c:v>
                </c:pt>
                <c:pt idx="3939">
                  <c:v>43609</c:v>
                </c:pt>
                <c:pt idx="3940">
                  <c:v>43612</c:v>
                </c:pt>
                <c:pt idx="3941">
                  <c:v>43613</c:v>
                </c:pt>
                <c:pt idx="3942">
                  <c:v>43614</c:v>
                </c:pt>
                <c:pt idx="3943">
                  <c:v>43615</c:v>
                </c:pt>
                <c:pt idx="3944">
                  <c:v>43616</c:v>
                </c:pt>
                <c:pt idx="3945">
                  <c:v>43619</c:v>
                </c:pt>
                <c:pt idx="3946">
                  <c:v>43620</c:v>
                </c:pt>
                <c:pt idx="3947">
                  <c:v>43621</c:v>
                </c:pt>
                <c:pt idx="3948">
                  <c:v>43622</c:v>
                </c:pt>
                <c:pt idx="3949">
                  <c:v>43623</c:v>
                </c:pt>
                <c:pt idx="3950">
                  <c:v>43626</c:v>
                </c:pt>
                <c:pt idx="3951">
                  <c:v>43627</c:v>
                </c:pt>
                <c:pt idx="3952">
                  <c:v>43628</c:v>
                </c:pt>
                <c:pt idx="3953">
                  <c:v>43629</c:v>
                </c:pt>
                <c:pt idx="3954">
                  <c:v>43630</c:v>
                </c:pt>
                <c:pt idx="3955">
                  <c:v>43633</c:v>
                </c:pt>
                <c:pt idx="3956">
                  <c:v>43634</c:v>
                </c:pt>
                <c:pt idx="3957">
                  <c:v>43635</c:v>
                </c:pt>
                <c:pt idx="3958">
                  <c:v>43637</c:v>
                </c:pt>
                <c:pt idx="3959">
                  <c:v>43640</c:v>
                </c:pt>
                <c:pt idx="3960">
                  <c:v>43641</c:v>
                </c:pt>
                <c:pt idx="3961">
                  <c:v>43642</c:v>
                </c:pt>
                <c:pt idx="3962">
                  <c:v>43643</c:v>
                </c:pt>
                <c:pt idx="3963">
                  <c:v>43644</c:v>
                </c:pt>
                <c:pt idx="3964">
                  <c:v>43647</c:v>
                </c:pt>
                <c:pt idx="3965">
                  <c:v>43648</c:v>
                </c:pt>
                <c:pt idx="3966">
                  <c:v>43649</c:v>
                </c:pt>
                <c:pt idx="3967">
                  <c:v>43650</c:v>
                </c:pt>
                <c:pt idx="3968">
                  <c:v>43651</c:v>
                </c:pt>
                <c:pt idx="3969">
                  <c:v>43654</c:v>
                </c:pt>
                <c:pt idx="3970">
                  <c:v>43655</c:v>
                </c:pt>
                <c:pt idx="3971">
                  <c:v>43656</c:v>
                </c:pt>
                <c:pt idx="3972">
                  <c:v>43657</c:v>
                </c:pt>
                <c:pt idx="3973">
                  <c:v>43658</c:v>
                </c:pt>
                <c:pt idx="3974">
                  <c:v>43661</c:v>
                </c:pt>
                <c:pt idx="3975">
                  <c:v>43662</c:v>
                </c:pt>
                <c:pt idx="3976">
                  <c:v>43663</c:v>
                </c:pt>
                <c:pt idx="3977">
                  <c:v>43664</c:v>
                </c:pt>
                <c:pt idx="3978">
                  <c:v>43665</c:v>
                </c:pt>
                <c:pt idx="3979">
                  <c:v>43668</c:v>
                </c:pt>
                <c:pt idx="3980">
                  <c:v>43669</c:v>
                </c:pt>
                <c:pt idx="3981">
                  <c:v>43670</c:v>
                </c:pt>
                <c:pt idx="3982">
                  <c:v>43671</c:v>
                </c:pt>
                <c:pt idx="3983">
                  <c:v>43672</c:v>
                </c:pt>
                <c:pt idx="3984">
                  <c:v>43675</c:v>
                </c:pt>
                <c:pt idx="3985">
                  <c:v>43676</c:v>
                </c:pt>
                <c:pt idx="3986">
                  <c:v>43677</c:v>
                </c:pt>
                <c:pt idx="3987">
                  <c:v>43678</c:v>
                </c:pt>
                <c:pt idx="3988">
                  <c:v>43679</c:v>
                </c:pt>
                <c:pt idx="3989">
                  <c:v>43682</c:v>
                </c:pt>
                <c:pt idx="3990">
                  <c:v>43683</c:v>
                </c:pt>
                <c:pt idx="3991">
                  <c:v>43684</c:v>
                </c:pt>
                <c:pt idx="3992">
                  <c:v>43685</c:v>
                </c:pt>
                <c:pt idx="3993">
                  <c:v>43686</c:v>
                </c:pt>
                <c:pt idx="3994">
                  <c:v>43689</c:v>
                </c:pt>
                <c:pt idx="3995">
                  <c:v>43690</c:v>
                </c:pt>
                <c:pt idx="3996">
                  <c:v>43691</c:v>
                </c:pt>
                <c:pt idx="3997">
                  <c:v>43692</c:v>
                </c:pt>
                <c:pt idx="3998">
                  <c:v>43693</c:v>
                </c:pt>
                <c:pt idx="3999">
                  <c:v>43696</c:v>
                </c:pt>
                <c:pt idx="4000">
                  <c:v>43697</c:v>
                </c:pt>
                <c:pt idx="4001">
                  <c:v>43698</c:v>
                </c:pt>
                <c:pt idx="4002">
                  <c:v>43699</c:v>
                </c:pt>
                <c:pt idx="4003">
                  <c:v>43700</c:v>
                </c:pt>
                <c:pt idx="4004">
                  <c:v>43703</c:v>
                </c:pt>
                <c:pt idx="4005">
                  <c:v>43704</c:v>
                </c:pt>
                <c:pt idx="4006">
                  <c:v>43705</c:v>
                </c:pt>
                <c:pt idx="4007">
                  <c:v>43706</c:v>
                </c:pt>
                <c:pt idx="4008">
                  <c:v>43707</c:v>
                </c:pt>
                <c:pt idx="4009">
                  <c:v>43710</c:v>
                </c:pt>
                <c:pt idx="4010">
                  <c:v>43711</c:v>
                </c:pt>
                <c:pt idx="4011">
                  <c:v>43712</c:v>
                </c:pt>
                <c:pt idx="4012">
                  <c:v>43713</c:v>
                </c:pt>
                <c:pt idx="4013">
                  <c:v>43714</c:v>
                </c:pt>
                <c:pt idx="4014">
                  <c:v>43717</c:v>
                </c:pt>
                <c:pt idx="4015">
                  <c:v>43718</c:v>
                </c:pt>
                <c:pt idx="4016">
                  <c:v>43719</c:v>
                </c:pt>
                <c:pt idx="4017">
                  <c:v>43720</c:v>
                </c:pt>
                <c:pt idx="4018">
                  <c:v>43721</c:v>
                </c:pt>
                <c:pt idx="4019">
                  <c:v>43724</c:v>
                </c:pt>
                <c:pt idx="4020">
                  <c:v>43725</c:v>
                </c:pt>
                <c:pt idx="4021">
                  <c:v>43726</c:v>
                </c:pt>
                <c:pt idx="4022">
                  <c:v>43727</c:v>
                </c:pt>
                <c:pt idx="4023">
                  <c:v>43728</c:v>
                </c:pt>
                <c:pt idx="4024">
                  <c:v>43731</c:v>
                </c:pt>
                <c:pt idx="4025">
                  <c:v>43732</c:v>
                </c:pt>
                <c:pt idx="4026">
                  <c:v>43733</c:v>
                </c:pt>
                <c:pt idx="4027">
                  <c:v>43734</c:v>
                </c:pt>
                <c:pt idx="4028">
                  <c:v>43735</c:v>
                </c:pt>
                <c:pt idx="4029">
                  <c:v>43738</c:v>
                </c:pt>
                <c:pt idx="4030">
                  <c:v>43739</c:v>
                </c:pt>
                <c:pt idx="4031">
                  <c:v>43740</c:v>
                </c:pt>
                <c:pt idx="4032">
                  <c:v>43741</c:v>
                </c:pt>
                <c:pt idx="4033">
                  <c:v>43742</c:v>
                </c:pt>
                <c:pt idx="4034">
                  <c:v>43745</c:v>
                </c:pt>
                <c:pt idx="4035">
                  <c:v>43746</c:v>
                </c:pt>
                <c:pt idx="4036">
                  <c:v>43747</c:v>
                </c:pt>
                <c:pt idx="4037">
                  <c:v>43748</c:v>
                </c:pt>
                <c:pt idx="4038">
                  <c:v>43749</c:v>
                </c:pt>
                <c:pt idx="4039">
                  <c:v>43752</c:v>
                </c:pt>
                <c:pt idx="4040">
                  <c:v>43753</c:v>
                </c:pt>
                <c:pt idx="4041">
                  <c:v>43754</c:v>
                </c:pt>
                <c:pt idx="4042">
                  <c:v>43755</c:v>
                </c:pt>
                <c:pt idx="4043">
                  <c:v>43756</c:v>
                </c:pt>
                <c:pt idx="4044">
                  <c:v>43759</c:v>
                </c:pt>
                <c:pt idx="4045">
                  <c:v>43760</c:v>
                </c:pt>
                <c:pt idx="4046">
                  <c:v>43761</c:v>
                </c:pt>
                <c:pt idx="4047">
                  <c:v>43762</c:v>
                </c:pt>
                <c:pt idx="4048">
                  <c:v>43763</c:v>
                </c:pt>
                <c:pt idx="4049">
                  <c:v>43766</c:v>
                </c:pt>
                <c:pt idx="4050">
                  <c:v>43767</c:v>
                </c:pt>
                <c:pt idx="4051">
                  <c:v>43768</c:v>
                </c:pt>
                <c:pt idx="4052">
                  <c:v>43769</c:v>
                </c:pt>
                <c:pt idx="4053">
                  <c:v>43770</c:v>
                </c:pt>
                <c:pt idx="4054">
                  <c:v>43773</c:v>
                </c:pt>
                <c:pt idx="4055">
                  <c:v>43774</c:v>
                </c:pt>
                <c:pt idx="4056">
                  <c:v>43775</c:v>
                </c:pt>
                <c:pt idx="4057">
                  <c:v>43776</c:v>
                </c:pt>
                <c:pt idx="4058">
                  <c:v>43777</c:v>
                </c:pt>
                <c:pt idx="4059">
                  <c:v>43780</c:v>
                </c:pt>
                <c:pt idx="4060">
                  <c:v>43781</c:v>
                </c:pt>
                <c:pt idx="4061">
                  <c:v>43782</c:v>
                </c:pt>
                <c:pt idx="4062">
                  <c:v>43783</c:v>
                </c:pt>
                <c:pt idx="4063">
                  <c:v>43787</c:v>
                </c:pt>
                <c:pt idx="4064">
                  <c:v>43788</c:v>
                </c:pt>
                <c:pt idx="4065">
                  <c:v>43789</c:v>
                </c:pt>
                <c:pt idx="4066">
                  <c:v>43790</c:v>
                </c:pt>
                <c:pt idx="4067">
                  <c:v>43791</c:v>
                </c:pt>
                <c:pt idx="4068">
                  <c:v>43794</c:v>
                </c:pt>
                <c:pt idx="4069">
                  <c:v>43795</c:v>
                </c:pt>
                <c:pt idx="4070">
                  <c:v>43796</c:v>
                </c:pt>
                <c:pt idx="4071">
                  <c:v>43797</c:v>
                </c:pt>
                <c:pt idx="4072">
                  <c:v>43798</c:v>
                </c:pt>
                <c:pt idx="4073">
                  <c:v>43801</c:v>
                </c:pt>
                <c:pt idx="4074">
                  <c:v>43802</c:v>
                </c:pt>
                <c:pt idx="4075">
                  <c:v>43803</c:v>
                </c:pt>
                <c:pt idx="4076">
                  <c:v>43804</c:v>
                </c:pt>
                <c:pt idx="4077">
                  <c:v>43805</c:v>
                </c:pt>
                <c:pt idx="4078">
                  <c:v>43808</c:v>
                </c:pt>
                <c:pt idx="4079">
                  <c:v>43809</c:v>
                </c:pt>
                <c:pt idx="4080">
                  <c:v>43810</c:v>
                </c:pt>
                <c:pt idx="4081">
                  <c:v>43811</c:v>
                </c:pt>
                <c:pt idx="4082">
                  <c:v>43812</c:v>
                </c:pt>
                <c:pt idx="4083">
                  <c:v>43815</c:v>
                </c:pt>
                <c:pt idx="4084">
                  <c:v>43816</c:v>
                </c:pt>
                <c:pt idx="4085">
                  <c:v>43817</c:v>
                </c:pt>
                <c:pt idx="4086">
                  <c:v>43818</c:v>
                </c:pt>
                <c:pt idx="4087">
                  <c:v>43819</c:v>
                </c:pt>
                <c:pt idx="4088">
                  <c:v>43822</c:v>
                </c:pt>
                <c:pt idx="4089">
                  <c:v>43823</c:v>
                </c:pt>
                <c:pt idx="4090">
                  <c:v>43825</c:v>
                </c:pt>
                <c:pt idx="4091">
                  <c:v>43826</c:v>
                </c:pt>
                <c:pt idx="4092">
                  <c:v>43829</c:v>
                </c:pt>
                <c:pt idx="4093">
                  <c:v>43830</c:v>
                </c:pt>
                <c:pt idx="4094">
                  <c:v>43832</c:v>
                </c:pt>
                <c:pt idx="4095">
                  <c:v>43833</c:v>
                </c:pt>
                <c:pt idx="4096">
                  <c:v>43836</c:v>
                </c:pt>
                <c:pt idx="4097">
                  <c:v>43837</c:v>
                </c:pt>
                <c:pt idx="4098">
                  <c:v>43838</c:v>
                </c:pt>
                <c:pt idx="4099">
                  <c:v>43839</c:v>
                </c:pt>
                <c:pt idx="4100">
                  <c:v>43840</c:v>
                </c:pt>
                <c:pt idx="4101">
                  <c:v>43843</c:v>
                </c:pt>
                <c:pt idx="4102">
                  <c:v>43844</c:v>
                </c:pt>
                <c:pt idx="4103">
                  <c:v>43845</c:v>
                </c:pt>
                <c:pt idx="4104">
                  <c:v>43846</c:v>
                </c:pt>
                <c:pt idx="4105">
                  <c:v>43847</c:v>
                </c:pt>
                <c:pt idx="4106">
                  <c:v>43850</c:v>
                </c:pt>
                <c:pt idx="4107">
                  <c:v>43851</c:v>
                </c:pt>
                <c:pt idx="4108">
                  <c:v>43852</c:v>
                </c:pt>
                <c:pt idx="4109">
                  <c:v>43853</c:v>
                </c:pt>
                <c:pt idx="4110">
                  <c:v>43854</c:v>
                </c:pt>
                <c:pt idx="4111">
                  <c:v>43857</c:v>
                </c:pt>
                <c:pt idx="4112">
                  <c:v>43858</c:v>
                </c:pt>
                <c:pt idx="4113">
                  <c:v>43859</c:v>
                </c:pt>
                <c:pt idx="4114">
                  <c:v>43860</c:v>
                </c:pt>
                <c:pt idx="4115">
                  <c:v>43861</c:v>
                </c:pt>
                <c:pt idx="4116">
                  <c:v>43864</c:v>
                </c:pt>
                <c:pt idx="4117">
                  <c:v>43865</c:v>
                </c:pt>
                <c:pt idx="4118">
                  <c:v>43866</c:v>
                </c:pt>
                <c:pt idx="4119">
                  <c:v>43867</c:v>
                </c:pt>
                <c:pt idx="4120">
                  <c:v>43868</c:v>
                </c:pt>
                <c:pt idx="4121">
                  <c:v>43871</c:v>
                </c:pt>
                <c:pt idx="4122">
                  <c:v>43872</c:v>
                </c:pt>
                <c:pt idx="4123">
                  <c:v>43873</c:v>
                </c:pt>
                <c:pt idx="4124">
                  <c:v>43874</c:v>
                </c:pt>
                <c:pt idx="4125">
                  <c:v>43875</c:v>
                </c:pt>
                <c:pt idx="4126">
                  <c:v>43878</c:v>
                </c:pt>
                <c:pt idx="4127">
                  <c:v>43879</c:v>
                </c:pt>
                <c:pt idx="4128">
                  <c:v>43880</c:v>
                </c:pt>
                <c:pt idx="4129">
                  <c:v>43881</c:v>
                </c:pt>
                <c:pt idx="4130">
                  <c:v>43882</c:v>
                </c:pt>
                <c:pt idx="4131">
                  <c:v>43887</c:v>
                </c:pt>
                <c:pt idx="4132">
                  <c:v>43888</c:v>
                </c:pt>
                <c:pt idx="4133">
                  <c:v>43889</c:v>
                </c:pt>
                <c:pt idx="4134">
                  <c:v>43892</c:v>
                </c:pt>
                <c:pt idx="4135">
                  <c:v>43893</c:v>
                </c:pt>
                <c:pt idx="4136">
                  <c:v>43894</c:v>
                </c:pt>
                <c:pt idx="4137">
                  <c:v>43895</c:v>
                </c:pt>
                <c:pt idx="4138">
                  <c:v>43896</c:v>
                </c:pt>
                <c:pt idx="4139">
                  <c:v>43899</c:v>
                </c:pt>
                <c:pt idx="4140">
                  <c:v>43900</c:v>
                </c:pt>
                <c:pt idx="4141">
                  <c:v>43901</c:v>
                </c:pt>
                <c:pt idx="4142">
                  <c:v>43902</c:v>
                </c:pt>
                <c:pt idx="4143">
                  <c:v>43903</c:v>
                </c:pt>
                <c:pt idx="4144">
                  <c:v>43906</c:v>
                </c:pt>
                <c:pt idx="4145">
                  <c:v>43907</c:v>
                </c:pt>
                <c:pt idx="4146">
                  <c:v>43908</c:v>
                </c:pt>
                <c:pt idx="4147">
                  <c:v>43909</c:v>
                </c:pt>
                <c:pt idx="4148">
                  <c:v>43910</c:v>
                </c:pt>
                <c:pt idx="4149">
                  <c:v>43913</c:v>
                </c:pt>
                <c:pt idx="4150">
                  <c:v>43914</c:v>
                </c:pt>
                <c:pt idx="4151">
                  <c:v>43915</c:v>
                </c:pt>
                <c:pt idx="4152">
                  <c:v>43916</c:v>
                </c:pt>
                <c:pt idx="4153">
                  <c:v>43917</c:v>
                </c:pt>
                <c:pt idx="4154">
                  <c:v>43920</c:v>
                </c:pt>
                <c:pt idx="4155">
                  <c:v>43921</c:v>
                </c:pt>
                <c:pt idx="4156">
                  <c:v>43922</c:v>
                </c:pt>
                <c:pt idx="4157">
                  <c:v>43923</c:v>
                </c:pt>
                <c:pt idx="4158">
                  <c:v>43924</c:v>
                </c:pt>
                <c:pt idx="4159">
                  <c:v>43927</c:v>
                </c:pt>
                <c:pt idx="4160">
                  <c:v>43928</c:v>
                </c:pt>
                <c:pt idx="4161">
                  <c:v>43929</c:v>
                </c:pt>
                <c:pt idx="4162">
                  <c:v>43930</c:v>
                </c:pt>
                <c:pt idx="4163">
                  <c:v>43934</c:v>
                </c:pt>
                <c:pt idx="4164">
                  <c:v>43935</c:v>
                </c:pt>
                <c:pt idx="4165">
                  <c:v>43936</c:v>
                </c:pt>
                <c:pt idx="4166">
                  <c:v>43937</c:v>
                </c:pt>
                <c:pt idx="4167">
                  <c:v>43938</c:v>
                </c:pt>
                <c:pt idx="4168">
                  <c:v>43941</c:v>
                </c:pt>
                <c:pt idx="4169">
                  <c:v>43943</c:v>
                </c:pt>
                <c:pt idx="4170">
                  <c:v>43944</c:v>
                </c:pt>
                <c:pt idx="4171">
                  <c:v>43945</c:v>
                </c:pt>
                <c:pt idx="4172">
                  <c:v>43948</c:v>
                </c:pt>
                <c:pt idx="4173">
                  <c:v>43949</c:v>
                </c:pt>
                <c:pt idx="4174">
                  <c:v>43950</c:v>
                </c:pt>
                <c:pt idx="4175">
                  <c:v>43951</c:v>
                </c:pt>
                <c:pt idx="4176">
                  <c:v>43955</c:v>
                </c:pt>
                <c:pt idx="4177">
                  <c:v>43956</c:v>
                </c:pt>
                <c:pt idx="4178">
                  <c:v>43957</c:v>
                </c:pt>
                <c:pt idx="4179">
                  <c:v>43958</c:v>
                </c:pt>
                <c:pt idx="4180">
                  <c:v>43959</c:v>
                </c:pt>
                <c:pt idx="4181">
                  <c:v>43962</c:v>
                </c:pt>
                <c:pt idx="4182">
                  <c:v>43963</c:v>
                </c:pt>
                <c:pt idx="4183">
                  <c:v>43964</c:v>
                </c:pt>
                <c:pt idx="4184">
                  <c:v>43965</c:v>
                </c:pt>
                <c:pt idx="4185">
                  <c:v>43966</c:v>
                </c:pt>
                <c:pt idx="4186">
                  <c:v>43969</c:v>
                </c:pt>
                <c:pt idx="4187">
                  <c:v>43970</c:v>
                </c:pt>
                <c:pt idx="4188">
                  <c:v>43971</c:v>
                </c:pt>
                <c:pt idx="4189">
                  <c:v>43972</c:v>
                </c:pt>
                <c:pt idx="4190">
                  <c:v>43973</c:v>
                </c:pt>
                <c:pt idx="4191">
                  <c:v>43976</c:v>
                </c:pt>
                <c:pt idx="4192">
                  <c:v>43977</c:v>
                </c:pt>
                <c:pt idx="4193">
                  <c:v>43978</c:v>
                </c:pt>
                <c:pt idx="4194">
                  <c:v>43979</c:v>
                </c:pt>
                <c:pt idx="4195">
                  <c:v>43980</c:v>
                </c:pt>
                <c:pt idx="4196">
                  <c:v>43983</c:v>
                </c:pt>
                <c:pt idx="4197">
                  <c:v>43984</c:v>
                </c:pt>
                <c:pt idx="4198">
                  <c:v>43985</c:v>
                </c:pt>
                <c:pt idx="4199">
                  <c:v>43986</c:v>
                </c:pt>
                <c:pt idx="4200">
                  <c:v>43987</c:v>
                </c:pt>
                <c:pt idx="4201">
                  <c:v>43990</c:v>
                </c:pt>
                <c:pt idx="4202">
                  <c:v>43991</c:v>
                </c:pt>
                <c:pt idx="4203">
                  <c:v>43992</c:v>
                </c:pt>
                <c:pt idx="4204">
                  <c:v>43994</c:v>
                </c:pt>
                <c:pt idx="4205">
                  <c:v>43997</c:v>
                </c:pt>
                <c:pt idx="4206">
                  <c:v>43998</c:v>
                </c:pt>
                <c:pt idx="4207">
                  <c:v>43999</c:v>
                </c:pt>
                <c:pt idx="4208">
                  <c:v>44000</c:v>
                </c:pt>
                <c:pt idx="4209">
                  <c:v>44001</c:v>
                </c:pt>
                <c:pt idx="4210">
                  <c:v>44004</c:v>
                </c:pt>
                <c:pt idx="4211">
                  <c:v>44005</c:v>
                </c:pt>
                <c:pt idx="4212">
                  <c:v>44006</c:v>
                </c:pt>
                <c:pt idx="4213">
                  <c:v>44007</c:v>
                </c:pt>
                <c:pt idx="4214">
                  <c:v>44008</c:v>
                </c:pt>
                <c:pt idx="4215">
                  <c:v>44011</c:v>
                </c:pt>
                <c:pt idx="4216">
                  <c:v>44012</c:v>
                </c:pt>
                <c:pt idx="4217">
                  <c:v>44013</c:v>
                </c:pt>
                <c:pt idx="4218">
                  <c:v>44014</c:v>
                </c:pt>
                <c:pt idx="4219">
                  <c:v>44015</c:v>
                </c:pt>
                <c:pt idx="4220">
                  <c:v>44018</c:v>
                </c:pt>
                <c:pt idx="4221">
                  <c:v>44019</c:v>
                </c:pt>
                <c:pt idx="4222">
                  <c:v>44020</c:v>
                </c:pt>
                <c:pt idx="4223">
                  <c:v>44021</c:v>
                </c:pt>
                <c:pt idx="4224">
                  <c:v>44022</c:v>
                </c:pt>
                <c:pt idx="4225">
                  <c:v>44025</c:v>
                </c:pt>
                <c:pt idx="4226">
                  <c:v>44026</c:v>
                </c:pt>
                <c:pt idx="4227">
                  <c:v>44027</c:v>
                </c:pt>
                <c:pt idx="4228">
                  <c:v>44028</c:v>
                </c:pt>
                <c:pt idx="4229">
                  <c:v>44029</c:v>
                </c:pt>
                <c:pt idx="4230">
                  <c:v>44032</c:v>
                </c:pt>
                <c:pt idx="4231">
                  <c:v>44033</c:v>
                </c:pt>
                <c:pt idx="4232">
                  <c:v>44034</c:v>
                </c:pt>
                <c:pt idx="4233">
                  <c:v>44035</c:v>
                </c:pt>
                <c:pt idx="4234">
                  <c:v>44036</c:v>
                </c:pt>
                <c:pt idx="4235">
                  <c:v>44039</c:v>
                </c:pt>
                <c:pt idx="4236">
                  <c:v>44040</c:v>
                </c:pt>
                <c:pt idx="4237">
                  <c:v>44041</c:v>
                </c:pt>
                <c:pt idx="4238">
                  <c:v>44042</c:v>
                </c:pt>
                <c:pt idx="4239">
                  <c:v>44043</c:v>
                </c:pt>
                <c:pt idx="4240">
                  <c:v>44046</c:v>
                </c:pt>
                <c:pt idx="4241">
                  <c:v>44047</c:v>
                </c:pt>
                <c:pt idx="4242">
                  <c:v>44048</c:v>
                </c:pt>
                <c:pt idx="4243">
                  <c:v>44049</c:v>
                </c:pt>
                <c:pt idx="4244">
                  <c:v>44050</c:v>
                </c:pt>
                <c:pt idx="4245">
                  <c:v>44053</c:v>
                </c:pt>
                <c:pt idx="4246">
                  <c:v>44054</c:v>
                </c:pt>
                <c:pt idx="4247">
                  <c:v>44055</c:v>
                </c:pt>
                <c:pt idx="4248">
                  <c:v>44056</c:v>
                </c:pt>
                <c:pt idx="4249">
                  <c:v>44057</c:v>
                </c:pt>
                <c:pt idx="4250">
                  <c:v>44060</c:v>
                </c:pt>
                <c:pt idx="4251">
                  <c:v>44061</c:v>
                </c:pt>
                <c:pt idx="4252">
                  <c:v>44062</c:v>
                </c:pt>
                <c:pt idx="4253">
                  <c:v>44063</c:v>
                </c:pt>
                <c:pt idx="4254">
                  <c:v>44064</c:v>
                </c:pt>
                <c:pt idx="4255">
                  <c:v>44067</c:v>
                </c:pt>
                <c:pt idx="4256">
                  <c:v>44068</c:v>
                </c:pt>
                <c:pt idx="4257">
                  <c:v>44069</c:v>
                </c:pt>
                <c:pt idx="4258">
                  <c:v>44070</c:v>
                </c:pt>
                <c:pt idx="4259">
                  <c:v>44071</c:v>
                </c:pt>
                <c:pt idx="4260">
                  <c:v>44074</c:v>
                </c:pt>
                <c:pt idx="4261">
                  <c:v>44075</c:v>
                </c:pt>
                <c:pt idx="4262">
                  <c:v>44076</c:v>
                </c:pt>
                <c:pt idx="4263">
                  <c:v>44077</c:v>
                </c:pt>
                <c:pt idx="4264">
                  <c:v>44078</c:v>
                </c:pt>
                <c:pt idx="4265">
                  <c:v>44082</c:v>
                </c:pt>
                <c:pt idx="4266">
                  <c:v>44083</c:v>
                </c:pt>
                <c:pt idx="4267">
                  <c:v>44084</c:v>
                </c:pt>
                <c:pt idx="4268">
                  <c:v>44085</c:v>
                </c:pt>
                <c:pt idx="4269">
                  <c:v>44088</c:v>
                </c:pt>
                <c:pt idx="4270">
                  <c:v>44089</c:v>
                </c:pt>
                <c:pt idx="4271">
                  <c:v>44090</c:v>
                </c:pt>
                <c:pt idx="4272">
                  <c:v>44091</c:v>
                </c:pt>
                <c:pt idx="4273">
                  <c:v>44092</c:v>
                </c:pt>
                <c:pt idx="4274">
                  <c:v>44095</c:v>
                </c:pt>
                <c:pt idx="4275">
                  <c:v>44096</c:v>
                </c:pt>
                <c:pt idx="4276">
                  <c:v>44097</c:v>
                </c:pt>
                <c:pt idx="4277">
                  <c:v>44098</c:v>
                </c:pt>
                <c:pt idx="4278">
                  <c:v>44099</c:v>
                </c:pt>
                <c:pt idx="4279">
                  <c:v>44102</c:v>
                </c:pt>
                <c:pt idx="4280">
                  <c:v>44103</c:v>
                </c:pt>
                <c:pt idx="4281">
                  <c:v>44104</c:v>
                </c:pt>
                <c:pt idx="4282">
                  <c:v>44105</c:v>
                </c:pt>
                <c:pt idx="4283">
                  <c:v>44106</c:v>
                </c:pt>
                <c:pt idx="4284">
                  <c:v>44109</c:v>
                </c:pt>
                <c:pt idx="4285">
                  <c:v>44110</c:v>
                </c:pt>
                <c:pt idx="4286">
                  <c:v>44111</c:v>
                </c:pt>
                <c:pt idx="4287">
                  <c:v>44112</c:v>
                </c:pt>
                <c:pt idx="4288">
                  <c:v>44113</c:v>
                </c:pt>
                <c:pt idx="4289">
                  <c:v>44117</c:v>
                </c:pt>
                <c:pt idx="4290">
                  <c:v>44118</c:v>
                </c:pt>
                <c:pt idx="4291">
                  <c:v>44119</c:v>
                </c:pt>
                <c:pt idx="4292">
                  <c:v>44120</c:v>
                </c:pt>
                <c:pt idx="4293">
                  <c:v>44123</c:v>
                </c:pt>
                <c:pt idx="4294">
                  <c:v>44124</c:v>
                </c:pt>
                <c:pt idx="4295">
                  <c:v>44125</c:v>
                </c:pt>
                <c:pt idx="4296">
                  <c:v>44126</c:v>
                </c:pt>
                <c:pt idx="4297">
                  <c:v>44127</c:v>
                </c:pt>
                <c:pt idx="4298">
                  <c:v>44130</c:v>
                </c:pt>
                <c:pt idx="4299">
                  <c:v>44131</c:v>
                </c:pt>
                <c:pt idx="4300">
                  <c:v>44132</c:v>
                </c:pt>
                <c:pt idx="4301">
                  <c:v>44133</c:v>
                </c:pt>
                <c:pt idx="4302">
                  <c:v>44134</c:v>
                </c:pt>
                <c:pt idx="4303">
                  <c:v>44138</c:v>
                </c:pt>
                <c:pt idx="4304">
                  <c:v>44139</c:v>
                </c:pt>
                <c:pt idx="4305">
                  <c:v>44140</c:v>
                </c:pt>
                <c:pt idx="4306">
                  <c:v>44141</c:v>
                </c:pt>
                <c:pt idx="4307">
                  <c:v>44144</c:v>
                </c:pt>
                <c:pt idx="4308">
                  <c:v>44145</c:v>
                </c:pt>
                <c:pt idx="4309">
                  <c:v>44146</c:v>
                </c:pt>
                <c:pt idx="4310">
                  <c:v>44147</c:v>
                </c:pt>
                <c:pt idx="4311">
                  <c:v>44148</c:v>
                </c:pt>
                <c:pt idx="4312">
                  <c:v>44151</c:v>
                </c:pt>
                <c:pt idx="4313">
                  <c:v>44152</c:v>
                </c:pt>
                <c:pt idx="4314">
                  <c:v>44153</c:v>
                </c:pt>
                <c:pt idx="4315">
                  <c:v>44154</c:v>
                </c:pt>
                <c:pt idx="4316">
                  <c:v>44155</c:v>
                </c:pt>
                <c:pt idx="4317">
                  <c:v>44158</c:v>
                </c:pt>
                <c:pt idx="4318">
                  <c:v>44159</c:v>
                </c:pt>
                <c:pt idx="4319">
                  <c:v>44160</c:v>
                </c:pt>
                <c:pt idx="4320">
                  <c:v>44161</c:v>
                </c:pt>
                <c:pt idx="4321">
                  <c:v>44162</c:v>
                </c:pt>
                <c:pt idx="4322">
                  <c:v>44165</c:v>
                </c:pt>
                <c:pt idx="4323">
                  <c:v>44166</c:v>
                </c:pt>
                <c:pt idx="4324">
                  <c:v>44167</c:v>
                </c:pt>
                <c:pt idx="4325">
                  <c:v>44168</c:v>
                </c:pt>
                <c:pt idx="4326">
                  <c:v>44169</c:v>
                </c:pt>
                <c:pt idx="4327">
                  <c:v>44172</c:v>
                </c:pt>
                <c:pt idx="4328">
                  <c:v>44173</c:v>
                </c:pt>
                <c:pt idx="4329">
                  <c:v>44174</c:v>
                </c:pt>
                <c:pt idx="4330">
                  <c:v>44175</c:v>
                </c:pt>
                <c:pt idx="4331">
                  <c:v>44176</c:v>
                </c:pt>
                <c:pt idx="4332">
                  <c:v>44179</c:v>
                </c:pt>
                <c:pt idx="4333">
                  <c:v>44180</c:v>
                </c:pt>
                <c:pt idx="4334">
                  <c:v>44181</c:v>
                </c:pt>
                <c:pt idx="4335">
                  <c:v>44182</c:v>
                </c:pt>
                <c:pt idx="4336">
                  <c:v>44183</c:v>
                </c:pt>
                <c:pt idx="4337">
                  <c:v>44186</c:v>
                </c:pt>
                <c:pt idx="4338">
                  <c:v>44187</c:v>
                </c:pt>
                <c:pt idx="4339">
                  <c:v>44188</c:v>
                </c:pt>
                <c:pt idx="4340">
                  <c:v>44189</c:v>
                </c:pt>
                <c:pt idx="4341">
                  <c:v>44193</c:v>
                </c:pt>
                <c:pt idx="4342">
                  <c:v>44194</c:v>
                </c:pt>
                <c:pt idx="4343">
                  <c:v>44195</c:v>
                </c:pt>
                <c:pt idx="4344">
                  <c:v>44196</c:v>
                </c:pt>
                <c:pt idx="4345">
                  <c:v>44200</c:v>
                </c:pt>
                <c:pt idx="4346">
                  <c:v>44201</c:v>
                </c:pt>
                <c:pt idx="4347">
                  <c:v>44202</c:v>
                </c:pt>
                <c:pt idx="4348">
                  <c:v>44203</c:v>
                </c:pt>
                <c:pt idx="4349">
                  <c:v>44204</c:v>
                </c:pt>
                <c:pt idx="4350">
                  <c:v>44207</c:v>
                </c:pt>
                <c:pt idx="4351">
                  <c:v>44208</c:v>
                </c:pt>
                <c:pt idx="4352">
                  <c:v>44209</c:v>
                </c:pt>
                <c:pt idx="4353">
                  <c:v>44210</c:v>
                </c:pt>
                <c:pt idx="4354">
                  <c:v>44211</c:v>
                </c:pt>
                <c:pt idx="4355">
                  <c:v>44214</c:v>
                </c:pt>
                <c:pt idx="4356">
                  <c:v>44215</c:v>
                </c:pt>
                <c:pt idx="4357">
                  <c:v>44216</c:v>
                </c:pt>
                <c:pt idx="4358">
                  <c:v>44217</c:v>
                </c:pt>
                <c:pt idx="4359">
                  <c:v>44218</c:v>
                </c:pt>
                <c:pt idx="4360">
                  <c:v>44221</c:v>
                </c:pt>
                <c:pt idx="4361">
                  <c:v>44222</c:v>
                </c:pt>
                <c:pt idx="4362">
                  <c:v>44223</c:v>
                </c:pt>
                <c:pt idx="4363">
                  <c:v>44224</c:v>
                </c:pt>
                <c:pt idx="4364">
                  <c:v>44225</c:v>
                </c:pt>
                <c:pt idx="4365">
                  <c:v>44228</c:v>
                </c:pt>
                <c:pt idx="4366">
                  <c:v>44229</c:v>
                </c:pt>
                <c:pt idx="4367">
                  <c:v>44230</c:v>
                </c:pt>
                <c:pt idx="4368">
                  <c:v>44231</c:v>
                </c:pt>
                <c:pt idx="4369">
                  <c:v>44232</c:v>
                </c:pt>
                <c:pt idx="4370">
                  <c:v>44235</c:v>
                </c:pt>
                <c:pt idx="4371">
                  <c:v>44236</c:v>
                </c:pt>
                <c:pt idx="4372">
                  <c:v>44237</c:v>
                </c:pt>
                <c:pt idx="4373">
                  <c:v>44238</c:v>
                </c:pt>
                <c:pt idx="4374">
                  <c:v>44239</c:v>
                </c:pt>
                <c:pt idx="4375">
                  <c:v>44244</c:v>
                </c:pt>
                <c:pt idx="4376">
                  <c:v>44245</c:v>
                </c:pt>
                <c:pt idx="4377">
                  <c:v>44246</c:v>
                </c:pt>
                <c:pt idx="4378">
                  <c:v>44249</c:v>
                </c:pt>
                <c:pt idx="4379">
                  <c:v>44250</c:v>
                </c:pt>
                <c:pt idx="4380">
                  <c:v>44251</c:v>
                </c:pt>
                <c:pt idx="4381">
                  <c:v>44252</c:v>
                </c:pt>
                <c:pt idx="4382">
                  <c:v>44253</c:v>
                </c:pt>
                <c:pt idx="4383">
                  <c:v>44256</c:v>
                </c:pt>
                <c:pt idx="4384">
                  <c:v>44257</c:v>
                </c:pt>
                <c:pt idx="4385">
                  <c:v>44258</c:v>
                </c:pt>
                <c:pt idx="4386">
                  <c:v>44259</c:v>
                </c:pt>
                <c:pt idx="4387">
                  <c:v>44260</c:v>
                </c:pt>
                <c:pt idx="4388">
                  <c:v>44263</c:v>
                </c:pt>
                <c:pt idx="4389">
                  <c:v>44264</c:v>
                </c:pt>
                <c:pt idx="4390">
                  <c:v>44265</c:v>
                </c:pt>
                <c:pt idx="4391">
                  <c:v>44266</c:v>
                </c:pt>
                <c:pt idx="4392">
                  <c:v>44267</c:v>
                </c:pt>
                <c:pt idx="4393">
                  <c:v>44270</c:v>
                </c:pt>
                <c:pt idx="4394">
                  <c:v>44271</c:v>
                </c:pt>
                <c:pt idx="4395">
                  <c:v>44272</c:v>
                </c:pt>
                <c:pt idx="4396">
                  <c:v>44273</c:v>
                </c:pt>
                <c:pt idx="4397">
                  <c:v>44274</c:v>
                </c:pt>
                <c:pt idx="4398">
                  <c:v>44277</c:v>
                </c:pt>
                <c:pt idx="4399">
                  <c:v>44278</c:v>
                </c:pt>
                <c:pt idx="4400">
                  <c:v>44279</c:v>
                </c:pt>
                <c:pt idx="4401">
                  <c:v>44280</c:v>
                </c:pt>
                <c:pt idx="4402">
                  <c:v>44281</c:v>
                </c:pt>
                <c:pt idx="4403">
                  <c:v>44284</c:v>
                </c:pt>
                <c:pt idx="4404">
                  <c:v>44285</c:v>
                </c:pt>
                <c:pt idx="4405">
                  <c:v>44286</c:v>
                </c:pt>
                <c:pt idx="4406">
                  <c:v>44287</c:v>
                </c:pt>
                <c:pt idx="4407">
                  <c:v>44291</c:v>
                </c:pt>
                <c:pt idx="4408">
                  <c:v>44292</c:v>
                </c:pt>
                <c:pt idx="4409">
                  <c:v>44293</c:v>
                </c:pt>
                <c:pt idx="4410">
                  <c:v>44294</c:v>
                </c:pt>
                <c:pt idx="4411">
                  <c:v>44295</c:v>
                </c:pt>
                <c:pt idx="4412">
                  <c:v>44298</c:v>
                </c:pt>
                <c:pt idx="4413">
                  <c:v>44299</c:v>
                </c:pt>
                <c:pt idx="4414">
                  <c:v>44300</c:v>
                </c:pt>
                <c:pt idx="4415">
                  <c:v>44301</c:v>
                </c:pt>
                <c:pt idx="4416">
                  <c:v>44302</c:v>
                </c:pt>
                <c:pt idx="4417">
                  <c:v>44305</c:v>
                </c:pt>
                <c:pt idx="4418">
                  <c:v>44306</c:v>
                </c:pt>
                <c:pt idx="4419">
                  <c:v>44308</c:v>
                </c:pt>
                <c:pt idx="4420">
                  <c:v>44309</c:v>
                </c:pt>
                <c:pt idx="4421">
                  <c:v>44312</c:v>
                </c:pt>
                <c:pt idx="4422">
                  <c:v>44313</c:v>
                </c:pt>
                <c:pt idx="4423">
                  <c:v>44314</c:v>
                </c:pt>
                <c:pt idx="4424">
                  <c:v>44315</c:v>
                </c:pt>
                <c:pt idx="4425">
                  <c:v>44316</c:v>
                </c:pt>
                <c:pt idx="4426">
                  <c:v>44319</c:v>
                </c:pt>
                <c:pt idx="4427">
                  <c:v>44320</c:v>
                </c:pt>
                <c:pt idx="4428">
                  <c:v>44321</c:v>
                </c:pt>
                <c:pt idx="4429">
                  <c:v>44322</c:v>
                </c:pt>
                <c:pt idx="4430">
                  <c:v>44323</c:v>
                </c:pt>
                <c:pt idx="4431">
                  <c:v>44326</c:v>
                </c:pt>
                <c:pt idx="4432">
                  <c:v>44327</c:v>
                </c:pt>
                <c:pt idx="4433">
                  <c:v>44328</c:v>
                </c:pt>
                <c:pt idx="4434">
                  <c:v>44329</c:v>
                </c:pt>
                <c:pt idx="4435">
                  <c:v>44330</c:v>
                </c:pt>
                <c:pt idx="4436">
                  <c:v>44333</c:v>
                </c:pt>
                <c:pt idx="4437">
                  <c:v>44334</c:v>
                </c:pt>
                <c:pt idx="4438">
                  <c:v>44335</c:v>
                </c:pt>
                <c:pt idx="4439">
                  <c:v>44336</c:v>
                </c:pt>
                <c:pt idx="4440">
                  <c:v>44337</c:v>
                </c:pt>
                <c:pt idx="4441">
                  <c:v>44340</c:v>
                </c:pt>
                <c:pt idx="4442">
                  <c:v>44341</c:v>
                </c:pt>
                <c:pt idx="4443">
                  <c:v>44342</c:v>
                </c:pt>
                <c:pt idx="4444">
                  <c:v>44343</c:v>
                </c:pt>
                <c:pt idx="4445">
                  <c:v>44344</c:v>
                </c:pt>
                <c:pt idx="4446">
                  <c:v>44347</c:v>
                </c:pt>
                <c:pt idx="4447">
                  <c:v>44348</c:v>
                </c:pt>
                <c:pt idx="4448">
                  <c:v>44349</c:v>
                </c:pt>
                <c:pt idx="4449">
                  <c:v>44351</c:v>
                </c:pt>
                <c:pt idx="4450">
                  <c:v>44354</c:v>
                </c:pt>
                <c:pt idx="4451">
                  <c:v>44355</c:v>
                </c:pt>
                <c:pt idx="4452">
                  <c:v>44356</c:v>
                </c:pt>
                <c:pt idx="4453">
                  <c:v>44357</c:v>
                </c:pt>
                <c:pt idx="4454">
                  <c:v>44358</c:v>
                </c:pt>
                <c:pt idx="4455">
                  <c:v>44361</c:v>
                </c:pt>
                <c:pt idx="4456">
                  <c:v>44362</c:v>
                </c:pt>
                <c:pt idx="4457">
                  <c:v>44363</c:v>
                </c:pt>
                <c:pt idx="4458">
                  <c:v>44364</c:v>
                </c:pt>
                <c:pt idx="4459">
                  <c:v>44365</c:v>
                </c:pt>
                <c:pt idx="4460">
                  <c:v>44368</c:v>
                </c:pt>
                <c:pt idx="4461">
                  <c:v>44369</c:v>
                </c:pt>
                <c:pt idx="4462">
                  <c:v>44370</c:v>
                </c:pt>
                <c:pt idx="4463">
                  <c:v>44371</c:v>
                </c:pt>
                <c:pt idx="4464">
                  <c:v>44372</c:v>
                </c:pt>
                <c:pt idx="4465">
                  <c:v>44375</c:v>
                </c:pt>
                <c:pt idx="4466">
                  <c:v>44376</c:v>
                </c:pt>
                <c:pt idx="4467">
                  <c:v>44377</c:v>
                </c:pt>
                <c:pt idx="4468">
                  <c:v>44378</c:v>
                </c:pt>
                <c:pt idx="4469">
                  <c:v>44379</c:v>
                </c:pt>
                <c:pt idx="4470">
                  <c:v>44382</c:v>
                </c:pt>
                <c:pt idx="4471">
                  <c:v>44383</c:v>
                </c:pt>
                <c:pt idx="4472">
                  <c:v>44384</c:v>
                </c:pt>
                <c:pt idx="4473">
                  <c:v>44385</c:v>
                </c:pt>
                <c:pt idx="4474">
                  <c:v>44386</c:v>
                </c:pt>
                <c:pt idx="4475">
                  <c:v>44389</c:v>
                </c:pt>
                <c:pt idx="4476">
                  <c:v>44390</c:v>
                </c:pt>
                <c:pt idx="4477">
                  <c:v>44391</c:v>
                </c:pt>
                <c:pt idx="4478">
                  <c:v>44392</c:v>
                </c:pt>
                <c:pt idx="4479">
                  <c:v>44393</c:v>
                </c:pt>
                <c:pt idx="4480">
                  <c:v>44396</c:v>
                </c:pt>
                <c:pt idx="4481">
                  <c:v>44397</c:v>
                </c:pt>
                <c:pt idx="4482">
                  <c:v>44398</c:v>
                </c:pt>
                <c:pt idx="4483">
                  <c:v>44399</c:v>
                </c:pt>
                <c:pt idx="4484">
                  <c:v>44400</c:v>
                </c:pt>
                <c:pt idx="4485">
                  <c:v>44403</c:v>
                </c:pt>
                <c:pt idx="4486">
                  <c:v>44404</c:v>
                </c:pt>
                <c:pt idx="4487">
                  <c:v>44405</c:v>
                </c:pt>
                <c:pt idx="4488">
                  <c:v>44406</c:v>
                </c:pt>
                <c:pt idx="4489">
                  <c:v>44407</c:v>
                </c:pt>
                <c:pt idx="4490">
                  <c:v>44410</c:v>
                </c:pt>
                <c:pt idx="4491">
                  <c:v>44411</c:v>
                </c:pt>
                <c:pt idx="4492">
                  <c:v>44412</c:v>
                </c:pt>
                <c:pt idx="4493">
                  <c:v>44413</c:v>
                </c:pt>
                <c:pt idx="4494">
                  <c:v>44414</c:v>
                </c:pt>
                <c:pt idx="4495">
                  <c:v>44417</c:v>
                </c:pt>
                <c:pt idx="4496">
                  <c:v>44418</c:v>
                </c:pt>
                <c:pt idx="4497">
                  <c:v>44419</c:v>
                </c:pt>
                <c:pt idx="4498">
                  <c:v>44420</c:v>
                </c:pt>
                <c:pt idx="4499">
                  <c:v>44421</c:v>
                </c:pt>
                <c:pt idx="4500">
                  <c:v>44424</c:v>
                </c:pt>
                <c:pt idx="4501">
                  <c:v>44425</c:v>
                </c:pt>
                <c:pt idx="4502">
                  <c:v>44426</c:v>
                </c:pt>
                <c:pt idx="4503">
                  <c:v>44427</c:v>
                </c:pt>
                <c:pt idx="4504">
                  <c:v>44428</c:v>
                </c:pt>
                <c:pt idx="4505">
                  <c:v>44431</c:v>
                </c:pt>
                <c:pt idx="4506">
                  <c:v>44432</c:v>
                </c:pt>
                <c:pt idx="4507">
                  <c:v>44433</c:v>
                </c:pt>
                <c:pt idx="4508">
                  <c:v>44434</c:v>
                </c:pt>
                <c:pt idx="4509">
                  <c:v>44435</c:v>
                </c:pt>
                <c:pt idx="4510">
                  <c:v>44438</c:v>
                </c:pt>
                <c:pt idx="4511">
                  <c:v>44439</c:v>
                </c:pt>
                <c:pt idx="4512">
                  <c:v>44440</c:v>
                </c:pt>
                <c:pt idx="4513">
                  <c:v>44441</c:v>
                </c:pt>
                <c:pt idx="4514">
                  <c:v>44442</c:v>
                </c:pt>
                <c:pt idx="4515">
                  <c:v>44445</c:v>
                </c:pt>
                <c:pt idx="4516">
                  <c:v>44447</c:v>
                </c:pt>
                <c:pt idx="4517">
                  <c:v>44448</c:v>
                </c:pt>
                <c:pt idx="4518">
                  <c:v>44449</c:v>
                </c:pt>
                <c:pt idx="4519">
                  <c:v>44452</c:v>
                </c:pt>
                <c:pt idx="4520">
                  <c:v>44453</c:v>
                </c:pt>
                <c:pt idx="4521">
                  <c:v>44454</c:v>
                </c:pt>
                <c:pt idx="4522">
                  <c:v>44455</c:v>
                </c:pt>
                <c:pt idx="4523">
                  <c:v>44456</c:v>
                </c:pt>
                <c:pt idx="4524">
                  <c:v>44459</c:v>
                </c:pt>
                <c:pt idx="4525">
                  <c:v>44460</c:v>
                </c:pt>
                <c:pt idx="4526">
                  <c:v>44461</c:v>
                </c:pt>
                <c:pt idx="4527">
                  <c:v>44462</c:v>
                </c:pt>
                <c:pt idx="4528">
                  <c:v>44463</c:v>
                </c:pt>
                <c:pt idx="4529">
                  <c:v>44466</c:v>
                </c:pt>
                <c:pt idx="4530">
                  <c:v>44467</c:v>
                </c:pt>
                <c:pt idx="4531">
                  <c:v>44468</c:v>
                </c:pt>
                <c:pt idx="4532">
                  <c:v>44469</c:v>
                </c:pt>
                <c:pt idx="4533">
                  <c:v>44470</c:v>
                </c:pt>
                <c:pt idx="4534">
                  <c:v>44473</c:v>
                </c:pt>
                <c:pt idx="4535">
                  <c:v>44474</c:v>
                </c:pt>
                <c:pt idx="4536">
                  <c:v>44475</c:v>
                </c:pt>
                <c:pt idx="4537">
                  <c:v>44476</c:v>
                </c:pt>
                <c:pt idx="4538">
                  <c:v>44477</c:v>
                </c:pt>
                <c:pt idx="4539">
                  <c:v>44480</c:v>
                </c:pt>
                <c:pt idx="4540">
                  <c:v>44482</c:v>
                </c:pt>
                <c:pt idx="4541">
                  <c:v>44483</c:v>
                </c:pt>
                <c:pt idx="4542">
                  <c:v>44484</c:v>
                </c:pt>
                <c:pt idx="4543">
                  <c:v>44487</c:v>
                </c:pt>
                <c:pt idx="4544">
                  <c:v>44488</c:v>
                </c:pt>
                <c:pt idx="4545">
                  <c:v>44489</c:v>
                </c:pt>
                <c:pt idx="4546">
                  <c:v>44490</c:v>
                </c:pt>
                <c:pt idx="4547">
                  <c:v>44491</c:v>
                </c:pt>
                <c:pt idx="4548">
                  <c:v>44494</c:v>
                </c:pt>
                <c:pt idx="4549">
                  <c:v>44495</c:v>
                </c:pt>
                <c:pt idx="4550">
                  <c:v>44496</c:v>
                </c:pt>
                <c:pt idx="4551">
                  <c:v>44497</c:v>
                </c:pt>
                <c:pt idx="4552">
                  <c:v>44498</c:v>
                </c:pt>
                <c:pt idx="4553">
                  <c:v>44501</c:v>
                </c:pt>
                <c:pt idx="4554">
                  <c:v>44503</c:v>
                </c:pt>
                <c:pt idx="4555">
                  <c:v>44504</c:v>
                </c:pt>
                <c:pt idx="4556">
                  <c:v>44505</c:v>
                </c:pt>
                <c:pt idx="4557">
                  <c:v>44508</c:v>
                </c:pt>
                <c:pt idx="4558">
                  <c:v>44509</c:v>
                </c:pt>
                <c:pt idx="4559">
                  <c:v>44510</c:v>
                </c:pt>
                <c:pt idx="4560">
                  <c:v>44511</c:v>
                </c:pt>
                <c:pt idx="4561">
                  <c:v>44512</c:v>
                </c:pt>
                <c:pt idx="4562">
                  <c:v>44516</c:v>
                </c:pt>
                <c:pt idx="4563">
                  <c:v>44517</c:v>
                </c:pt>
                <c:pt idx="4564">
                  <c:v>44518</c:v>
                </c:pt>
                <c:pt idx="4565">
                  <c:v>44519</c:v>
                </c:pt>
                <c:pt idx="4566">
                  <c:v>44522</c:v>
                </c:pt>
                <c:pt idx="4567">
                  <c:v>44523</c:v>
                </c:pt>
                <c:pt idx="4568">
                  <c:v>44524</c:v>
                </c:pt>
                <c:pt idx="4569">
                  <c:v>44525</c:v>
                </c:pt>
                <c:pt idx="4570">
                  <c:v>44526</c:v>
                </c:pt>
                <c:pt idx="4571">
                  <c:v>44529</c:v>
                </c:pt>
                <c:pt idx="4572">
                  <c:v>44530</c:v>
                </c:pt>
                <c:pt idx="4573">
                  <c:v>44531</c:v>
                </c:pt>
                <c:pt idx="4574">
                  <c:v>44532</c:v>
                </c:pt>
                <c:pt idx="4575">
                  <c:v>44533</c:v>
                </c:pt>
                <c:pt idx="4576">
                  <c:v>44536</c:v>
                </c:pt>
                <c:pt idx="4577">
                  <c:v>44537</c:v>
                </c:pt>
                <c:pt idx="4578">
                  <c:v>44538</c:v>
                </c:pt>
                <c:pt idx="4579">
                  <c:v>44539</c:v>
                </c:pt>
                <c:pt idx="4580">
                  <c:v>44540</c:v>
                </c:pt>
                <c:pt idx="4581">
                  <c:v>44543</c:v>
                </c:pt>
                <c:pt idx="4582">
                  <c:v>44544</c:v>
                </c:pt>
                <c:pt idx="4583">
                  <c:v>44545</c:v>
                </c:pt>
                <c:pt idx="4584">
                  <c:v>44546</c:v>
                </c:pt>
                <c:pt idx="4585">
                  <c:v>44547</c:v>
                </c:pt>
                <c:pt idx="4586">
                  <c:v>44550</c:v>
                </c:pt>
                <c:pt idx="4587">
                  <c:v>44551</c:v>
                </c:pt>
                <c:pt idx="4588">
                  <c:v>44552</c:v>
                </c:pt>
                <c:pt idx="4589">
                  <c:v>44553</c:v>
                </c:pt>
                <c:pt idx="4590">
                  <c:v>44554</c:v>
                </c:pt>
                <c:pt idx="4591">
                  <c:v>44557</c:v>
                </c:pt>
                <c:pt idx="4592">
                  <c:v>44558</c:v>
                </c:pt>
                <c:pt idx="4593">
                  <c:v>44559</c:v>
                </c:pt>
                <c:pt idx="4594">
                  <c:v>44560</c:v>
                </c:pt>
                <c:pt idx="4595">
                  <c:v>44561</c:v>
                </c:pt>
                <c:pt idx="4596">
                  <c:v>44564</c:v>
                </c:pt>
                <c:pt idx="4597">
                  <c:v>44565</c:v>
                </c:pt>
                <c:pt idx="4598">
                  <c:v>44566</c:v>
                </c:pt>
                <c:pt idx="4599">
                  <c:v>44567</c:v>
                </c:pt>
                <c:pt idx="4600">
                  <c:v>44568</c:v>
                </c:pt>
                <c:pt idx="4601">
                  <c:v>44571</c:v>
                </c:pt>
                <c:pt idx="4602">
                  <c:v>44572</c:v>
                </c:pt>
                <c:pt idx="4603">
                  <c:v>44573</c:v>
                </c:pt>
                <c:pt idx="4604">
                  <c:v>44574</c:v>
                </c:pt>
                <c:pt idx="4605">
                  <c:v>44575</c:v>
                </c:pt>
                <c:pt idx="4606">
                  <c:v>44578</c:v>
                </c:pt>
                <c:pt idx="4607">
                  <c:v>44579</c:v>
                </c:pt>
                <c:pt idx="4608">
                  <c:v>44580</c:v>
                </c:pt>
                <c:pt idx="4609">
                  <c:v>44581</c:v>
                </c:pt>
                <c:pt idx="4610">
                  <c:v>44582</c:v>
                </c:pt>
                <c:pt idx="4611">
                  <c:v>44585</c:v>
                </c:pt>
                <c:pt idx="4612">
                  <c:v>44586</c:v>
                </c:pt>
                <c:pt idx="4613">
                  <c:v>44587</c:v>
                </c:pt>
                <c:pt idx="4614">
                  <c:v>44588</c:v>
                </c:pt>
                <c:pt idx="4615">
                  <c:v>44589</c:v>
                </c:pt>
                <c:pt idx="4616">
                  <c:v>44592</c:v>
                </c:pt>
                <c:pt idx="4617">
                  <c:v>44593</c:v>
                </c:pt>
                <c:pt idx="4618">
                  <c:v>44594</c:v>
                </c:pt>
                <c:pt idx="4619">
                  <c:v>44595</c:v>
                </c:pt>
                <c:pt idx="4620">
                  <c:v>44596</c:v>
                </c:pt>
                <c:pt idx="4621">
                  <c:v>44599</c:v>
                </c:pt>
                <c:pt idx="4622">
                  <c:v>44600</c:v>
                </c:pt>
                <c:pt idx="4623">
                  <c:v>44601</c:v>
                </c:pt>
                <c:pt idx="4624">
                  <c:v>44602</c:v>
                </c:pt>
                <c:pt idx="4625">
                  <c:v>44603</c:v>
                </c:pt>
                <c:pt idx="4626">
                  <c:v>44606</c:v>
                </c:pt>
                <c:pt idx="4627">
                  <c:v>44607</c:v>
                </c:pt>
                <c:pt idx="4628">
                  <c:v>44608</c:v>
                </c:pt>
                <c:pt idx="4629">
                  <c:v>44609</c:v>
                </c:pt>
                <c:pt idx="4630">
                  <c:v>44610</c:v>
                </c:pt>
                <c:pt idx="4631">
                  <c:v>44613</c:v>
                </c:pt>
                <c:pt idx="4632">
                  <c:v>44614</c:v>
                </c:pt>
                <c:pt idx="4633">
                  <c:v>44615</c:v>
                </c:pt>
                <c:pt idx="4634">
                  <c:v>44616</c:v>
                </c:pt>
                <c:pt idx="4635">
                  <c:v>44617</c:v>
                </c:pt>
                <c:pt idx="4636">
                  <c:v>44622</c:v>
                </c:pt>
                <c:pt idx="4637">
                  <c:v>44623</c:v>
                </c:pt>
                <c:pt idx="4638">
                  <c:v>44624</c:v>
                </c:pt>
                <c:pt idx="4639">
                  <c:v>44627</c:v>
                </c:pt>
                <c:pt idx="4640">
                  <c:v>44628</c:v>
                </c:pt>
                <c:pt idx="4641">
                  <c:v>44629</c:v>
                </c:pt>
                <c:pt idx="4642">
                  <c:v>44630</c:v>
                </c:pt>
                <c:pt idx="4643">
                  <c:v>44631</c:v>
                </c:pt>
                <c:pt idx="4644">
                  <c:v>44634</c:v>
                </c:pt>
                <c:pt idx="4645">
                  <c:v>44635</c:v>
                </c:pt>
                <c:pt idx="4646">
                  <c:v>44636</c:v>
                </c:pt>
                <c:pt idx="4647">
                  <c:v>44637</c:v>
                </c:pt>
                <c:pt idx="4648">
                  <c:v>44638</c:v>
                </c:pt>
                <c:pt idx="4649">
                  <c:v>44641</c:v>
                </c:pt>
                <c:pt idx="4650">
                  <c:v>44642</c:v>
                </c:pt>
                <c:pt idx="4651">
                  <c:v>44643</c:v>
                </c:pt>
                <c:pt idx="4652">
                  <c:v>44644</c:v>
                </c:pt>
                <c:pt idx="4653">
                  <c:v>44645</c:v>
                </c:pt>
                <c:pt idx="4654">
                  <c:v>44648</c:v>
                </c:pt>
                <c:pt idx="4655">
                  <c:v>44649</c:v>
                </c:pt>
                <c:pt idx="4656">
                  <c:v>44650</c:v>
                </c:pt>
                <c:pt idx="4657">
                  <c:v>44651</c:v>
                </c:pt>
                <c:pt idx="4658">
                  <c:v>44652</c:v>
                </c:pt>
                <c:pt idx="4659">
                  <c:v>44655</c:v>
                </c:pt>
                <c:pt idx="4660">
                  <c:v>44656</c:v>
                </c:pt>
                <c:pt idx="4661">
                  <c:v>44657</c:v>
                </c:pt>
                <c:pt idx="4662">
                  <c:v>44658</c:v>
                </c:pt>
                <c:pt idx="4663">
                  <c:v>44659</c:v>
                </c:pt>
                <c:pt idx="4664">
                  <c:v>44662</c:v>
                </c:pt>
                <c:pt idx="4665">
                  <c:v>44663</c:v>
                </c:pt>
                <c:pt idx="4666">
                  <c:v>44664</c:v>
                </c:pt>
                <c:pt idx="4667">
                  <c:v>44665</c:v>
                </c:pt>
                <c:pt idx="4668">
                  <c:v>44669</c:v>
                </c:pt>
                <c:pt idx="4669">
                  <c:v>44670</c:v>
                </c:pt>
                <c:pt idx="4670">
                  <c:v>44671</c:v>
                </c:pt>
                <c:pt idx="4671">
                  <c:v>44673</c:v>
                </c:pt>
                <c:pt idx="4672">
                  <c:v>44676</c:v>
                </c:pt>
                <c:pt idx="4673">
                  <c:v>44677</c:v>
                </c:pt>
                <c:pt idx="4674">
                  <c:v>44678</c:v>
                </c:pt>
                <c:pt idx="4675">
                  <c:v>44679</c:v>
                </c:pt>
                <c:pt idx="4676">
                  <c:v>44680</c:v>
                </c:pt>
                <c:pt idx="4677">
                  <c:v>44683</c:v>
                </c:pt>
                <c:pt idx="4678">
                  <c:v>44684</c:v>
                </c:pt>
                <c:pt idx="4679">
                  <c:v>44685</c:v>
                </c:pt>
                <c:pt idx="4680">
                  <c:v>44686</c:v>
                </c:pt>
                <c:pt idx="4681">
                  <c:v>44687</c:v>
                </c:pt>
                <c:pt idx="4682">
                  <c:v>44690</c:v>
                </c:pt>
                <c:pt idx="4683">
                  <c:v>44691</c:v>
                </c:pt>
                <c:pt idx="4684">
                  <c:v>44692</c:v>
                </c:pt>
                <c:pt idx="4685">
                  <c:v>44693</c:v>
                </c:pt>
                <c:pt idx="4686">
                  <c:v>44694</c:v>
                </c:pt>
                <c:pt idx="4687">
                  <c:v>44697</c:v>
                </c:pt>
                <c:pt idx="4688">
                  <c:v>44698</c:v>
                </c:pt>
                <c:pt idx="4689">
                  <c:v>44699</c:v>
                </c:pt>
                <c:pt idx="4690">
                  <c:v>44700</c:v>
                </c:pt>
                <c:pt idx="4691">
                  <c:v>44701</c:v>
                </c:pt>
                <c:pt idx="4692">
                  <c:v>44704</c:v>
                </c:pt>
                <c:pt idx="4693">
                  <c:v>44705</c:v>
                </c:pt>
                <c:pt idx="4694">
                  <c:v>44706</c:v>
                </c:pt>
                <c:pt idx="4695">
                  <c:v>44707</c:v>
                </c:pt>
                <c:pt idx="4696">
                  <c:v>44708</c:v>
                </c:pt>
                <c:pt idx="4697">
                  <c:v>44711</c:v>
                </c:pt>
                <c:pt idx="4698">
                  <c:v>44712</c:v>
                </c:pt>
                <c:pt idx="4699">
                  <c:v>44713</c:v>
                </c:pt>
                <c:pt idx="4700">
                  <c:v>44714</c:v>
                </c:pt>
                <c:pt idx="4701">
                  <c:v>44715</c:v>
                </c:pt>
                <c:pt idx="4702">
                  <c:v>44718</c:v>
                </c:pt>
                <c:pt idx="4703">
                  <c:v>44719</c:v>
                </c:pt>
                <c:pt idx="4704">
                  <c:v>44720</c:v>
                </c:pt>
                <c:pt idx="4705">
                  <c:v>44721</c:v>
                </c:pt>
                <c:pt idx="4706">
                  <c:v>44722</c:v>
                </c:pt>
                <c:pt idx="4707">
                  <c:v>44725</c:v>
                </c:pt>
                <c:pt idx="4708">
                  <c:v>44726</c:v>
                </c:pt>
                <c:pt idx="4709">
                  <c:v>44727</c:v>
                </c:pt>
                <c:pt idx="4710">
                  <c:v>44729</c:v>
                </c:pt>
                <c:pt idx="4711">
                  <c:v>44732</c:v>
                </c:pt>
                <c:pt idx="4712">
                  <c:v>44733</c:v>
                </c:pt>
                <c:pt idx="4713">
                  <c:v>44734</c:v>
                </c:pt>
                <c:pt idx="4714">
                  <c:v>44735</c:v>
                </c:pt>
                <c:pt idx="4715">
                  <c:v>44736</c:v>
                </c:pt>
                <c:pt idx="4716">
                  <c:v>44739</c:v>
                </c:pt>
                <c:pt idx="4717">
                  <c:v>44740</c:v>
                </c:pt>
                <c:pt idx="4718">
                  <c:v>44741</c:v>
                </c:pt>
                <c:pt idx="4719">
                  <c:v>44742</c:v>
                </c:pt>
                <c:pt idx="4720">
                  <c:v>44743</c:v>
                </c:pt>
                <c:pt idx="4721">
                  <c:v>44746</c:v>
                </c:pt>
                <c:pt idx="4722">
                  <c:v>44747</c:v>
                </c:pt>
                <c:pt idx="4723">
                  <c:v>44748</c:v>
                </c:pt>
                <c:pt idx="4724">
                  <c:v>44749</c:v>
                </c:pt>
                <c:pt idx="4725">
                  <c:v>44750</c:v>
                </c:pt>
                <c:pt idx="4726">
                  <c:v>44753</c:v>
                </c:pt>
                <c:pt idx="4727">
                  <c:v>44754</c:v>
                </c:pt>
                <c:pt idx="4728">
                  <c:v>44755</c:v>
                </c:pt>
                <c:pt idx="4729">
                  <c:v>44756</c:v>
                </c:pt>
                <c:pt idx="4730">
                  <c:v>44757</c:v>
                </c:pt>
                <c:pt idx="4731">
                  <c:v>44760</c:v>
                </c:pt>
                <c:pt idx="4732">
                  <c:v>44761</c:v>
                </c:pt>
                <c:pt idx="4733">
                  <c:v>44762</c:v>
                </c:pt>
                <c:pt idx="4734">
                  <c:v>44763</c:v>
                </c:pt>
                <c:pt idx="4735">
                  <c:v>44764</c:v>
                </c:pt>
                <c:pt idx="4736">
                  <c:v>44767</c:v>
                </c:pt>
                <c:pt idx="4737">
                  <c:v>44768</c:v>
                </c:pt>
                <c:pt idx="4738">
                  <c:v>44769</c:v>
                </c:pt>
                <c:pt idx="4739">
                  <c:v>44770</c:v>
                </c:pt>
                <c:pt idx="4740">
                  <c:v>44771</c:v>
                </c:pt>
                <c:pt idx="4741">
                  <c:v>44774</c:v>
                </c:pt>
                <c:pt idx="4742">
                  <c:v>44775</c:v>
                </c:pt>
                <c:pt idx="4743">
                  <c:v>44776</c:v>
                </c:pt>
                <c:pt idx="4744">
                  <c:v>44777</c:v>
                </c:pt>
                <c:pt idx="4745">
                  <c:v>44778</c:v>
                </c:pt>
                <c:pt idx="4746">
                  <c:v>44781</c:v>
                </c:pt>
                <c:pt idx="4747">
                  <c:v>44782</c:v>
                </c:pt>
                <c:pt idx="4748">
                  <c:v>44783</c:v>
                </c:pt>
                <c:pt idx="4749">
                  <c:v>44784</c:v>
                </c:pt>
                <c:pt idx="4750">
                  <c:v>44785</c:v>
                </c:pt>
                <c:pt idx="4751">
                  <c:v>44788</c:v>
                </c:pt>
                <c:pt idx="4752">
                  <c:v>44789</c:v>
                </c:pt>
                <c:pt idx="4753">
                  <c:v>44790</c:v>
                </c:pt>
                <c:pt idx="4754">
                  <c:v>44791</c:v>
                </c:pt>
                <c:pt idx="4755">
                  <c:v>44792</c:v>
                </c:pt>
                <c:pt idx="4756">
                  <c:v>44795</c:v>
                </c:pt>
                <c:pt idx="4757">
                  <c:v>44796</c:v>
                </c:pt>
                <c:pt idx="4758">
                  <c:v>44797</c:v>
                </c:pt>
                <c:pt idx="4759">
                  <c:v>44798</c:v>
                </c:pt>
                <c:pt idx="4760">
                  <c:v>44799</c:v>
                </c:pt>
                <c:pt idx="4761">
                  <c:v>44802</c:v>
                </c:pt>
                <c:pt idx="4762">
                  <c:v>44803</c:v>
                </c:pt>
                <c:pt idx="4763">
                  <c:v>44804</c:v>
                </c:pt>
                <c:pt idx="4764">
                  <c:v>44805</c:v>
                </c:pt>
                <c:pt idx="4765">
                  <c:v>44806</c:v>
                </c:pt>
                <c:pt idx="4766">
                  <c:v>44809</c:v>
                </c:pt>
                <c:pt idx="4767">
                  <c:v>44810</c:v>
                </c:pt>
                <c:pt idx="4768">
                  <c:v>44812</c:v>
                </c:pt>
                <c:pt idx="4769">
                  <c:v>44813</c:v>
                </c:pt>
                <c:pt idx="4770">
                  <c:v>44816</c:v>
                </c:pt>
                <c:pt idx="4771">
                  <c:v>44817</c:v>
                </c:pt>
                <c:pt idx="4772">
                  <c:v>44818</c:v>
                </c:pt>
                <c:pt idx="4773">
                  <c:v>44819</c:v>
                </c:pt>
                <c:pt idx="4774">
                  <c:v>44820</c:v>
                </c:pt>
                <c:pt idx="4775">
                  <c:v>44823</c:v>
                </c:pt>
                <c:pt idx="4776">
                  <c:v>44824</c:v>
                </c:pt>
                <c:pt idx="4777">
                  <c:v>44825</c:v>
                </c:pt>
                <c:pt idx="4778">
                  <c:v>44826</c:v>
                </c:pt>
                <c:pt idx="4779">
                  <c:v>44827</c:v>
                </c:pt>
                <c:pt idx="4780">
                  <c:v>44830</c:v>
                </c:pt>
                <c:pt idx="4781">
                  <c:v>44831</c:v>
                </c:pt>
                <c:pt idx="4782">
                  <c:v>44832</c:v>
                </c:pt>
                <c:pt idx="4783">
                  <c:v>44833</c:v>
                </c:pt>
                <c:pt idx="4784">
                  <c:v>44834</c:v>
                </c:pt>
                <c:pt idx="4785">
                  <c:v>44837</c:v>
                </c:pt>
                <c:pt idx="4786">
                  <c:v>44838</c:v>
                </c:pt>
                <c:pt idx="4787">
                  <c:v>44839</c:v>
                </c:pt>
                <c:pt idx="4788">
                  <c:v>44840</c:v>
                </c:pt>
                <c:pt idx="4789">
                  <c:v>44841</c:v>
                </c:pt>
                <c:pt idx="4790">
                  <c:v>44844</c:v>
                </c:pt>
                <c:pt idx="4791">
                  <c:v>44845</c:v>
                </c:pt>
                <c:pt idx="4792">
                  <c:v>44847</c:v>
                </c:pt>
                <c:pt idx="4793">
                  <c:v>44848</c:v>
                </c:pt>
                <c:pt idx="4794">
                  <c:v>44851</c:v>
                </c:pt>
                <c:pt idx="4795">
                  <c:v>44852</c:v>
                </c:pt>
                <c:pt idx="4796">
                  <c:v>44853</c:v>
                </c:pt>
                <c:pt idx="4797">
                  <c:v>44854</c:v>
                </c:pt>
                <c:pt idx="4798">
                  <c:v>44855</c:v>
                </c:pt>
                <c:pt idx="4799">
                  <c:v>44858</c:v>
                </c:pt>
                <c:pt idx="4800">
                  <c:v>44859</c:v>
                </c:pt>
                <c:pt idx="4801">
                  <c:v>44860</c:v>
                </c:pt>
                <c:pt idx="4802">
                  <c:v>44861</c:v>
                </c:pt>
                <c:pt idx="4803">
                  <c:v>44862</c:v>
                </c:pt>
                <c:pt idx="4804">
                  <c:v>44865</c:v>
                </c:pt>
                <c:pt idx="4805">
                  <c:v>44866</c:v>
                </c:pt>
                <c:pt idx="4806">
                  <c:v>44868</c:v>
                </c:pt>
                <c:pt idx="4807">
                  <c:v>44869</c:v>
                </c:pt>
                <c:pt idx="4808">
                  <c:v>44872</c:v>
                </c:pt>
                <c:pt idx="4809">
                  <c:v>44873</c:v>
                </c:pt>
                <c:pt idx="4810">
                  <c:v>44874</c:v>
                </c:pt>
                <c:pt idx="4811">
                  <c:v>44875</c:v>
                </c:pt>
                <c:pt idx="4812">
                  <c:v>44876</c:v>
                </c:pt>
                <c:pt idx="4813">
                  <c:v>44879</c:v>
                </c:pt>
                <c:pt idx="4814">
                  <c:v>44881</c:v>
                </c:pt>
                <c:pt idx="4815">
                  <c:v>44882</c:v>
                </c:pt>
                <c:pt idx="4816">
                  <c:v>44883</c:v>
                </c:pt>
                <c:pt idx="4817">
                  <c:v>44886</c:v>
                </c:pt>
                <c:pt idx="4818">
                  <c:v>44887</c:v>
                </c:pt>
                <c:pt idx="4819">
                  <c:v>44888</c:v>
                </c:pt>
                <c:pt idx="4820">
                  <c:v>44889</c:v>
                </c:pt>
                <c:pt idx="4821">
                  <c:v>44890</c:v>
                </c:pt>
                <c:pt idx="4822">
                  <c:v>44893</c:v>
                </c:pt>
                <c:pt idx="4823">
                  <c:v>44894</c:v>
                </c:pt>
                <c:pt idx="4824">
                  <c:v>44895</c:v>
                </c:pt>
                <c:pt idx="4825">
                  <c:v>44896</c:v>
                </c:pt>
                <c:pt idx="4826">
                  <c:v>44897</c:v>
                </c:pt>
                <c:pt idx="4827">
                  <c:v>44900</c:v>
                </c:pt>
                <c:pt idx="4828">
                  <c:v>44901</c:v>
                </c:pt>
                <c:pt idx="4829">
                  <c:v>44902</c:v>
                </c:pt>
                <c:pt idx="4830">
                  <c:v>44903</c:v>
                </c:pt>
                <c:pt idx="4831">
                  <c:v>44904</c:v>
                </c:pt>
                <c:pt idx="4832">
                  <c:v>44907</c:v>
                </c:pt>
                <c:pt idx="4833">
                  <c:v>44908</c:v>
                </c:pt>
                <c:pt idx="4834">
                  <c:v>44909</c:v>
                </c:pt>
                <c:pt idx="4835">
                  <c:v>44910</c:v>
                </c:pt>
                <c:pt idx="4836">
                  <c:v>44911</c:v>
                </c:pt>
                <c:pt idx="4837">
                  <c:v>44914</c:v>
                </c:pt>
                <c:pt idx="4838">
                  <c:v>44915</c:v>
                </c:pt>
                <c:pt idx="4839">
                  <c:v>44916</c:v>
                </c:pt>
                <c:pt idx="4840">
                  <c:v>44917</c:v>
                </c:pt>
                <c:pt idx="4841">
                  <c:v>44918</c:v>
                </c:pt>
                <c:pt idx="4842">
                  <c:v>44921</c:v>
                </c:pt>
                <c:pt idx="4843">
                  <c:v>44922</c:v>
                </c:pt>
                <c:pt idx="4844">
                  <c:v>44923</c:v>
                </c:pt>
                <c:pt idx="4845">
                  <c:v>44924</c:v>
                </c:pt>
                <c:pt idx="4846">
                  <c:v>44925</c:v>
                </c:pt>
                <c:pt idx="4847">
                  <c:v>44928</c:v>
                </c:pt>
                <c:pt idx="4848">
                  <c:v>44929</c:v>
                </c:pt>
                <c:pt idx="4849">
                  <c:v>44930</c:v>
                </c:pt>
                <c:pt idx="4850">
                  <c:v>44931</c:v>
                </c:pt>
                <c:pt idx="4851">
                  <c:v>44932</c:v>
                </c:pt>
                <c:pt idx="4852">
                  <c:v>44935</c:v>
                </c:pt>
                <c:pt idx="4853">
                  <c:v>44936</c:v>
                </c:pt>
                <c:pt idx="4854">
                  <c:v>44937</c:v>
                </c:pt>
                <c:pt idx="4855">
                  <c:v>44938</c:v>
                </c:pt>
                <c:pt idx="4856">
                  <c:v>44939</c:v>
                </c:pt>
                <c:pt idx="4857">
                  <c:v>44942</c:v>
                </c:pt>
                <c:pt idx="4858">
                  <c:v>44943</c:v>
                </c:pt>
                <c:pt idx="4859">
                  <c:v>44944</c:v>
                </c:pt>
                <c:pt idx="4860">
                  <c:v>44945</c:v>
                </c:pt>
                <c:pt idx="4861">
                  <c:v>44946</c:v>
                </c:pt>
                <c:pt idx="4862">
                  <c:v>44949</c:v>
                </c:pt>
                <c:pt idx="4863">
                  <c:v>44950</c:v>
                </c:pt>
                <c:pt idx="4864">
                  <c:v>44951</c:v>
                </c:pt>
                <c:pt idx="4865">
                  <c:v>44952</c:v>
                </c:pt>
                <c:pt idx="4866">
                  <c:v>44953</c:v>
                </c:pt>
                <c:pt idx="4867">
                  <c:v>44956</c:v>
                </c:pt>
                <c:pt idx="4868">
                  <c:v>44957</c:v>
                </c:pt>
                <c:pt idx="4869">
                  <c:v>44958</c:v>
                </c:pt>
                <c:pt idx="4870">
                  <c:v>44959</c:v>
                </c:pt>
                <c:pt idx="4871">
                  <c:v>44960</c:v>
                </c:pt>
                <c:pt idx="4872">
                  <c:v>44963</c:v>
                </c:pt>
                <c:pt idx="4873">
                  <c:v>44964</c:v>
                </c:pt>
                <c:pt idx="4874">
                  <c:v>44965</c:v>
                </c:pt>
                <c:pt idx="4875">
                  <c:v>44966</c:v>
                </c:pt>
                <c:pt idx="4876">
                  <c:v>44967</c:v>
                </c:pt>
                <c:pt idx="4877">
                  <c:v>44970</c:v>
                </c:pt>
                <c:pt idx="4878">
                  <c:v>44971</c:v>
                </c:pt>
                <c:pt idx="4879">
                  <c:v>44972</c:v>
                </c:pt>
                <c:pt idx="4880">
                  <c:v>44973</c:v>
                </c:pt>
                <c:pt idx="4881">
                  <c:v>44974</c:v>
                </c:pt>
                <c:pt idx="4882">
                  <c:v>44979</c:v>
                </c:pt>
                <c:pt idx="4883">
                  <c:v>44980</c:v>
                </c:pt>
                <c:pt idx="4884">
                  <c:v>44981</c:v>
                </c:pt>
                <c:pt idx="4885">
                  <c:v>44984</c:v>
                </c:pt>
                <c:pt idx="4886">
                  <c:v>44985</c:v>
                </c:pt>
                <c:pt idx="4887">
                  <c:v>44986</c:v>
                </c:pt>
                <c:pt idx="4888">
                  <c:v>44987</c:v>
                </c:pt>
                <c:pt idx="4889">
                  <c:v>44988</c:v>
                </c:pt>
                <c:pt idx="4890">
                  <c:v>44991</c:v>
                </c:pt>
                <c:pt idx="4891">
                  <c:v>44992</c:v>
                </c:pt>
                <c:pt idx="4892">
                  <c:v>44993</c:v>
                </c:pt>
                <c:pt idx="4893">
                  <c:v>44994</c:v>
                </c:pt>
                <c:pt idx="4894">
                  <c:v>44995</c:v>
                </c:pt>
                <c:pt idx="4895">
                  <c:v>44998</c:v>
                </c:pt>
                <c:pt idx="4896">
                  <c:v>44999</c:v>
                </c:pt>
                <c:pt idx="4897">
                  <c:v>45000</c:v>
                </c:pt>
                <c:pt idx="4898">
                  <c:v>45001</c:v>
                </c:pt>
                <c:pt idx="4899">
                  <c:v>45002</c:v>
                </c:pt>
                <c:pt idx="4900">
                  <c:v>45005</c:v>
                </c:pt>
                <c:pt idx="4901">
                  <c:v>45006</c:v>
                </c:pt>
                <c:pt idx="4902">
                  <c:v>45007</c:v>
                </c:pt>
                <c:pt idx="4903">
                  <c:v>45008</c:v>
                </c:pt>
                <c:pt idx="4904">
                  <c:v>45009</c:v>
                </c:pt>
                <c:pt idx="4905">
                  <c:v>45012</c:v>
                </c:pt>
                <c:pt idx="4906">
                  <c:v>45013</c:v>
                </c:pt>
                <c:pt idx="4907">
                  <c:v>45014</c:v>
                </c:pt>
                <c:pt idx="4908">
                  <c:v>45015</c:v>
                </c:pt>
                <c:pt idx="4909">
                  <c:v>45016</c:v>
                </c:pt>
                <c:pt idx="4910">
                  <c:v>45019</c:v>
                </c:pt>
                <c:pt idx="4911">
                  <c:v>45020</c:v>
                </c:pt>
                <c:pt idx="4912">
                  <c:v>45021</c:v>
                </c:pt>
                <c:pt idx="4913">
                  <c:v>45022</c:v>
                </c:pt>
                <c:pt idx="4914">
                  <c:v>45026</c:v>
                </c:pt>
                <c:pt idx="4915">
                  <c:v>45027</c:v>
                </c:pt>
                <c:pt idx="4916">
                  <c:v>45028</c:v>
                </c:pt>
                <c:pt idx="4917">
                  <c:v>45029</c:v>
                </c:pt>
                <c:pt idx="4918">
                  <c:v>45030</c:v>
                </c:pt>
                <c:pt idx="4919">
                  <c:v>45033</c:v>
                </c:pt>
                <c:pt idx="4920">
                  <c:v>45034</c:v>
                </c:pt>
                <c:pt idx="4921">
                  <c:v>45035</c:v>
                </c:pt>
                <c:pt idx="4922">
                  <c:v>45036</c:v>
                </c:pt>
                <c:pt idx="4923">
                  <c:v>45040</c:v>
                </c:pt>
                <c:pt idx="4924">
                  <c:v>45041</c:v>
                </c:pt>
                <c:pt idx="4925">
                  <c:v>45042</c:v>
                </c:pt>
                <c:pt idx="4926">
                  <c:v>45043</c:v>
                </c:pt>
                <c:pt idx="4927">
                  <c:v>45044</c:v>
                </c:pt>
                <c:pt idx="4928">
                  <c:v>45048</c:v>
                </c:pt>
                <c:pt idx="4929">
                  <c:v>45049</c:v>
                </c:pt>
                <c:pt idx="4930">
                  <c:v>45050</c:v>
                </c:pt>
                <c:pt idx="4931">
                  <c:v>45051</c:v>
                </c:pt>
                <c:pt idx="4932">
                  <c:v>45054</c:v>
                </c:pt>
                <c:pt idx="4933">
                  <c:v>45055</c:v>
                </c:pt>
                <c:pt idx="4934">
                  <c:v>45056</c:v>
                </c:pt>
                <c:pt idx="4935">
                  <c:v>45057</c:v>
                </c:pt>
                <c:pt idx="4936">
                  <c:v>45058</c:v>
                </c:pt>
                <c:pt idx="4937">
                  <c:v>45061</c:v>
                </c:pt>
                <c:pt idx="4938">
                  <c:v>45062</c:v>
                </c:pt>
                <c:pt idx="4939">
                  <c:v>45063</c:v>
                </c:pt>
                <c:pt idx="4940">
                  <c:v>45064</c:v>
                </c:pt>
                <c:pt idx="4941">
                  <c:v>45065</c:v>
                </c:pt>
                <c:pt idx="4942">
                  <c:v>45068</c:v>
                </c:pt>
                <c:pt idx="4943">
                  <c:v>45069</c:v>
                </c:pt>
                <c:pt idx="4944">
                  <c:v>45070</c:v>
                </c:pt>
                <c:pt idx="4945">
                  <c:v>45071</c:v>
                </c:pt>
                <c:pt idx="4946">
                  <c:v>45072</c:v>
                </c:pt>
                <c:pt idx="4947">
                  <c:v>45075</c:v>
                </c:pt>
                <c:pt idx="4948">
                  <c:v>45076</c:v>
                </c:pt>
                <c:pt idx="4949">
                  <c:v>45077</c:v>
                </c:pt>
                <c:pt idx="4950">
                  <c:v>45078</c:v>
                </c:pt>
                <c:pt idx="4951">
                  <c:v>45079</c:v>
                </c:pt>
                <c:pt idx="4952">
                  <c:v>45082</c:v>
                </c:pt>
                <c:pt idx="4953">
                  <c:v>45083</c:v>
                </c:pt>
                <c:pt idx="4954">
                  <c:v>45084</c:v>
                </c:pt>
                <c:pt idx="4955">
                  <c:v>45086</c:v>
                </c:pt>
                <c:pt idx="4956">
                  <c:v>45089</c:v>
                </c:pt>
                <c:pt idx="4957">
                  <c:v>45090</c:v>
                </c:pt>
                <c:pt idx="4958">
                  <c:v>45091</c:v>
                </c:pt>
                <c:pt idx="4959">
                  <c:v>45092</c:v>
                </c:pt>
                <c:pt idx="4960">
                  <c:v>45093</c:v>
                </c:pt>
                <c:pt idx="4961">
                  <c:v>45096</c:v>
                </c:pt>
                <c:pt idx="4962">
                  <c:v>45097</c:v>
                </c:pt>
                <c:pt idx="4963">
                  <c:v>45098</c:v>
                </c:pt>
                <c:pt idx="4964">
                  <c:v>45099</c:v>
                </c:pt>
                <c:pt idx="4965">
                  <c:v>45100</c:v>
                </c:pt>
                <c:pt idx="4966">
                  <c:v>45103</c:v>
                </c:pt>
                <c:pt idx="4967">
                  <c:v>45104</c:v>
                </c:pt>
                <c:pt idx="4968">
                  <c:v>45105</c:v>
                </c:pt>
                <c:pt idx="4969">
                  <c:v>45106</c:v>
                </c:pt>
                <c:pt idx="4970">
                  <c:v>45107</c:v>
                </c:pt>
                <c:pt idx="4971">
                  <c:v>45110</c:v>
                </c:pt>
                <c:pt idx="4972">
                  <c:v>45111</c:v>
                </c:pt>
                <c:pt idx="4973">
                  <c:v>45112</c:v>
                </c:pt>
                <c:pt idx="4974">
                  <c:v>45113</c:v>
                </c:pt>
                <c:pt idx="4975">
                  <c:v>45114</c:v>
                </c:pt>
                <c:pt idx="4976">
                  <c:v>45117</c:v>
                </c:pt>
                <c:pt idx="4977">
                  <c:v>45118</c:v>
                </c:pt>
                <c:pt idx="4978">
                  <c:v>45119</c:v>
                </c:pt>
                <c:pt idx="4979">
                  <c:v>45120</c:v>
                </c:pt>
                <c:pt idx="4980">
                  <c:v>45121</c:v>
                </c:pt>
                <c:pt idx="4981">
                  <c:v>45124</c:v>
                </c:pt>
                <c:pt idx="4982">
                  <c:v>45125</c:v>
                </c:pt>
                <c:pt idx="4983">
                  <c:v>45126</c:v>
                </c:pt>
                <c:pt idx="4984">
                  <c:v>45127</c:v>
                </c:pt>
                <c:pt idx="4985">
                  <c:v>45128</c:v>
                </c:pt>
                <c:pt idx="4986">
                  <c:v>45131</c:v>
                </c:pt>
                <c:pt idx="4987">
                  <c:v>45132</c:v>
                </c:pt>
                <c:pt idx="4988">
                  <c:v>45133</c:v>
                </c:pt>
                <c:pt idx="4989">
                  <c:v>45134</c:v>
                </c:pt>
                <c:pt idx="4990">
                  <c:v>45135</c:v>
                </c:pt>
                <c:pt idx="4991">
                  <c:v>45138</c:v>
                </c:pt>
                <c:pt idx="4992">
                  <c:v>45139</c:v>
                </c:pt>
                <c:pt idx="4993">
                  <c:v>45140</c:v>
                </c:pt>
                <c:pt idx="4994">
                  <c:v>45141</c:v>
                </c:pt>
                <c:pt idx="4995">
                  <c:v>45142</c:v>
                </c:pt>
                <c:pt idx="4996">
                  <c:v>45145</c:v>
                </c:pt>
                <c:pt idx="4997">
                  <c:v>45146</c:v>
                </c:pt>
                <c:pt idx="4998">
                  <c:v>45147</c:v>
                </c:pt>
                <c:pt idx="4999">
                  <c:v>45148</c:v>
                </c:pt>
                <c:pt idx="5000">
                  <c:v>45149</c:v>
                </c:pt>
                <c:pt idx="5001">
                  <c:v>45152</c:v>
                </c:pt>
                <c:pt idx="5002">
                  <c:v>45153</c:v>
                </c:pt>
                <c:pt idx="5003">
                  <c:v>45154</c:v>
                </c:pt>
                <c:pt idx="5004">
                  <c:v>45155</c:v>
                </c:pt>
                <c:pt idx="5005">
                  <c:v>45156</c:v>
                </c:pt>
                <c:pt idx="5006">
                  <c:v>45159</c:v>
                </c:pt>
                <c:pt idx="5007">
                  <c:v>45160</c:v>
                </c:pt>
                <c:pt idx="5008">
                  <c:v>45161</c:v>
                </c:pt>
                <c:pt idx="5009">
                  <c:v>45162</c:v>
                </c:pt>
                <c:pt idx="5010">
                  <c:v>45163</c:v>
                </c:pt>
                <c:pt idx="5011">
                  <c:v>45166</c:v>
                </c:pt>
                <c:pt idx="5012">
                  <c:v>45167</c:v>
                </c:pt>
                <c:pt idx="5013">
                  <c:v>45168</c:v>
                </c:pt>
                <c:pt idx="5014">
                  <c:v>45169</c:v>
                </c:pt>
                <c:pt idx="5015">
                  <c:v>45170</c:v>
                </c:pt>
                <c:pt idx="5016">
                  <c:v>45173</c:v>
                </c:pt>
                <c:pt idx="5017">
                  <c:v>45174</c:v>
                </c:pt>
                <c:pt idx="5018">
                  <c:v>45175</c:v>
                </c:pt>
                <c:pt idx="5019">
                  <c:v>45177</c:v>
                </c:pt>
                <c:pt idx="5020">
                  <c:v>45180</c:v>
                </c:pt>
                <c:pt idx="5021">
                  <c:v>45181</c:v>
                </c:pt>
                <c:pt idx="5022">
                  <c:v>45182</c:v>
                </c:pt>
                <c:pt idx="5023">
                  <c:v>45183</c:v>
                </c:pt>
                <c:pt idx="5024">
                  <c:v>45184</c:v>
                </c:pt>
                <c:pt idx="5025">
                  <c:v>45187</c:v>
                </c:pt>
                <c:pt idx="5026">
                  <c:v>45188</c:v>
                </c:pt>
                <c:pt idx="5027">
                  <c:v>45189</c:v>
                </c:pt>
                <c:pt idx="5028">
                  <c:v>45190</c:v>
                </c:pt>
                <c:pt idx="5029">
                  <c:v>45191</c:v>
                </c:pt>
                <c:pt idx="5030">
                  <c:v>45194</c:v>
                </c:pt>
                <c:pt idx="5031">
                  <c:v>45195</c:v>
                </c:pt>
                <c:pt idx="5032">
                  <c:v>45196</c:v>
                </c:pt>
                <c:pt idx="5033">
                  <c:v>45197</c:v>
                </c:pt>
                <c:pt idx="5034">
                  <c:v>45198</c:v>
                </c:pt>
                <c:pt idx="5035">
                  <c:v>45201</c:v>
                </c:pt>
                <c:pt idx="5036">
                  <c:v>45202</c:v>
                </c:pt>
                <c:pt idx="5037">
                  <c:v>45203</c:v>
                </c:pt>
                <c:pt idx="5038">
                  <c:v>45204</c:v>
                </c:pt>
                <c:pt idx="5039">
                  <c:v>45205</c:v>
                </c:pt>
                <c:pt idx="5040">
                  <c:v>45208</c:v>
                </c:pt>
                <c:pt idx="5041">
                  <c:v>45209</c:v>
                </c:pt>
                <c:pt idx="5042">
                  <c:v>45210</c:v>
                </c:pt>
                <c:pt idx="5043">
                  <c:v>45212</c:v>
                </c:pt>
                <c:pt idx="5044">
                  <c:v>45215</c:v>
                </c:pt>
                <c:pt idx="5045">
                  <c:v>45216</c:v>
                </c:pt>
                <c:pt idx="5046">
                  <c:v>45217</c:v>
                </c:pt>
                <c:pt idx="5047">
                  <c:v>45218</c:v>
                </c:pt>
                <c:pt idx="5048">
                  <c:v>45219</c:v>
                </c:pt>
                <c:pt idx="5049">
                  <c:v>45222</c:v>
                </c:pt>
                <c:pt idx="5050">
                  <c:v>45223</c:v>
                </c:pt>
                <c:pt idx="5051">
                  <c:v>45224</c:v>
                </c:pt>
                <c:pt idx="5052">
                  <c:v>45225</c:v>
                </c:pt>
                <c:pt idx="5053">
                  <c:v>45226</c:v>
                </c:pt>
                <c:pt idx="5054">
                  <c:v>45229</c:v>
                </c:pt>
                <c:pt idx="5055">
                  <c:v>45230</c:v>
                </c:pt>
                <c:pt idx="5056">
                  <c:v>45231</c:v>
                </c:pt>
                <c:pt idx="5057">
                  <c:v>45233</c:v>
                </c:pt>
                <c:pt idx="5058">
                  <c:v>45236</c:v>
                </c:pt>
                <c:pt idx="5059">
                  <c:v>45237</c:v>
                </c:pt>
                <c:pt idx="5060">
                  <c:v>45238</c:v>
                </c:pt>
                <c:pt idx="5061">
                  <c:v>45239</c:v>
                </c:pt>
                <c:pt idx="5062">
                  <c:v>45240</c:v>
                </c:pt>
                <c:pt idx="5063">
                  <c:v>45243</c:v>
                </c:pt>
                <c:pt idx="5064">
                  <c:v>45244</c:v>
                </c:pt>
                <c:pt idx="5065">
                  <c:v>45246</c:v>
                </c:pt>
                <c:pt idx="5066">
                  <c:v>45247</c:v>
                </c:pt>
                <c:pt idx="5067">
                  <c:v>45250</c:v>
                </c:pt>
                <c:pt idx="5068">
                  <c:v>45251</c:v>
                </c:pt>
                <c:pt idx="5069">
                  <c:v>45252</c:v>
                </c:pt>
                <c:pt idx="5070">
                  <c:v>45253</c:v>
                </c:pt>
                <c:pt idx="5071">
                  <c:v>45254</c:v>
                </c:pt>
                <c:pt idx="5072">
                  <c:v>45257</c:v>
                </c:pt>
                <c:pt idx="5073">
                  <c:v>45258</c:v>
                </c:pt>
                <c:pt idx="5074">
                  <c:v>45259</c:v>
                </c:pt>
                <c:pt idx="5075">
                  <c:v>45260</c:v>
                </c:pt>
                <c:pt idx="5076">
                  <c:v>45261</c:v>
                </c:pt>
                <c:pt idx="5077">
                  <c:v>45264</c:v>
                </c:pt>
                <c:pt idx="5078">
                  <c:v>45265</c:v>
                </c:pt>
                <c:pt idx="5079">
                  <c:v>45266</c:v>
                </c:pt>
                <c:pt idx="5080">
                  <c:v>45267</c:v>
                </c:pt>
                <c:pt idx="5081">
                  <c:v>45268</c:v>
                </c:pt>
                <c:pt idx="5082">
                  <c:v>45271</c:v>
                </c:pt>
                <c:pt idx="5083">
                  <c:v>45272</c:v>
                </c:pt>
                <c:pt idx="5084">
                  <c:v>45273</c:v>
                </c:pt>
                <c:pt idx="5085">
                  <c:v>45274</c:v>
                </c:pt>
                <c:pt idx="5086">
                  <c:v>45275</c:v>
                </c:pt>
                <c:pt idx="5087">
                  <c:v>45278</c:v>
                </c:pt>
                <c:pt idx="5088">
                  <c:v>45279</c:v>
                </c:pt>
                <c:pt idx="5089">
                  <c:v>45280</c:v>
                </c:pt>
                <c:pt idx="5090">
                  <c:v>45281</c:v>
                </c:pt>
                <c:pt idx="5091">
                  <c:v>45282</c:v>
                </c:pt>
                <c:pt idx="5092">
                  <c:v>45286</c:v>
                </c:pt>
                <c:pt idx="5093">
                  <c:v>45287</c:v>
                </c:pt>
                <c:pt idx="5094">
                  <c:v>45288</c:v>
                </c:pt>
                <c:pt idx="5095">
                  <c:v>45289</c:v>
                </c:pt>
                <c:pt idx="5096">
                  <c:v>45293</c:v>
                </c:pt>
                <c:pt idx="5097">
                  <c:v>45294</c:v>
                </c:pt>
                <c:pt idx="5098">
                  <c:v>45295</c:v>
                </c:pt>
                <c:pt idx="5099">
                  <c:v>45296</c:v>
                </c:pt>
                <c:pt idx="5100">
                  <c:v>45299</c:v>
                </c:pt>
                <c:pt idx="5101">
                  <c:v>45300</c:v>
                </c:pt>
                <c:pt idx="5102">
                  <c:v>45301</c:v>
                </c:pt>
                <c:pt idx="5103">
                  <c:v>45302</c:v>
                </c:pt>
                <c:pt idx="5104">
                  <c:v>45303</c:v>
                </c:pt>
                <c:pt idx="5105">
                  <c:v>45306</c:v>
                </c:pt>
                <c:pt idx="5106">
                  <c:v>45307</c:v>
                </c:pt>
                <c:pt idx="5107">
                  <c:v>45308</c:v>
                </c:pt>
                <c:pt idx="5108">
                  <c:v>45309</c:v>
                </c:pt>
                <c:pt idx="5109">
                  <c:v>45310</c:v>
                </c:pt>
                <c:pt idx="5110">
                  <c:v>45313</c:v>
                </c:pt>
                <c:pt idx="5111">
                  <c:v>45314</c:v>
                </c:pt>
                <c:pt idx="5112">
                  <c:v>45315</c:v>
                </c:pt>
                <c:pt idx="5113">
                  <c:v>45316</c:v>
                </c:pt>
                <c:pt idx="5114">
                  <c:v>45317</c:v>
                </c:pt>
                <c:pt idx="5115">
                  <c:v>45320</c:v>
                </c:pt>
                <c:pt idx="5116">
                  <c:v>45321</c:v>
                </c:pt>
                <c:pt idx="5117">
                  <c:v>45322</c:v>
                </c:pt>
                <c:pt idx="5118">
                  <c:v>45323</c:v>
                </c:pt>
                <c:pt idx="5119">
                  <c:v>45324</c:v>
                </c:pt>
                <c:pt idx="5120">
                  <c:v>45327</c:v>
                </c:pt>
                <c:pt idx="5121">
                  <c:v>45328</c:v>
                </c:pt>
                <c:pt idx="5122">
                  <c:v>45329</c:v>
                </c:pt>
                <c:pt idx="5123">
                  <c:v>45330</c:v>
                </c:pt>
                <c:pt idx="5124">
                  <c:v>45331</c:v>
                </c:pt>
                <c:pt idx="5125">
                  <c:v>45336</c:v>
                </c:pt>
                <c:pt idx="5126">
                  <c:v>45337</c:v>
                </c:pt>
                <c:pt idx="5127">
                  <c:v>45338</c:v>
                </c:pt>
                <c:pt idx="5128">
                  <c:v>45341</c:v>
                </c:pt>
                <c:pt idx="5129">
                  <c:v>45342</c:v>
                </c:pt>
                <c:pt idx="5130">
                  <c:v>45343</c:v>
                </c:pt>
                <c:pt idx="5131">
                  <c:v>45344</c:v>
                </c:pt>
                <c:pt idx="5132">
                  <c:v>45345</c:v>
                </c:pt>
                <c:pt idx="5133">
                  <c:v>45348</c:v>
                </c:pt>
                <c:pt idx="5134">
                  <c:v>45349</c:v>
                </c:pt>
                <c:pt idx="5135">
                  <c:v>45350</c:v>
                </c:pt>
                <c:pt idx="5136">
                  <c:v>45351</c:v>
                </c:pt>
                <c:pt idx="5137">
                  <c:v>45352</c:v>
                </c:pt>
                <c:pt idx="5138">
                  <c:v>45355</c:v>
                </c:pt>
                <c:pt idx="5139">
                  <c:v>45356</c:v>
                </c:pt>
                <c:pt idx="5140">
                  <c:v>45357</c:v>
                </c:pt>
                <c:pt idx="5141">
                  <c:v>45358</c:v>
                </c:pt>
                <c:pt idx="5142">
                  <c:v>45359</c:v>
                </c:pt>
                <c:pt idx="5143">
                  <c:v>45362</c:v>
                </c:pt>
                <c:pt idx="5144">
                  <c:v>45363</c:v>
                </c:pt>
                <c:pt idx="5145">
                  <c:v>45364</c:v>
                </c:pt>
                <c:pt idx="5146">
                  <c:v>45365</c:v>
                </c:pt>
                <c:pt idx="5147">
                  <c:v>45366</c:v>
                </c:pt>
                <c:pt idx="5148">
                  <c:v>45369</c:v>
                </c:pt>
                <c:pt idx="5149">
                  <c:v>45370</c:v>
                </c:pt>
                <c:pt idx="5150">
                  <c:v>45371</c:v>
                </c:pt>
                <c:pt idx="5151">
                  <c:v>45372</c:v>
                </c:pt>
                <c:pt idx="5152">
                  <c:v>45373</c:v>
                </c:pt>
                <c:pt idx="5153">
                  <c:v>45376</c:v>
                </c:pt>
                <c:pt idx="5154">
                  <c:v>45377</c:v>
                </c:pt>
                <c:pt idx="5155">
                  <c:v>45378</c:v>
                </c:pt>
                <c:pt idx="5156">
                  <c:v>45379</c:v>
                </c:pt>
                <c:pt idx="5157">
                  <c:v>45383</c:v>
                </c:pt>
                <c:pt idx="5158">
                  <c:v>45384</c:v>
                </c:pt>
                <c:pt idx="5159">
                  <c:v>45385</c:v>
                </c:pt>
                <c:pt idx="5160">
                  <c:v>45386</c:v>
                </c:pt>
                <c:pt idx="5161">
                  <c:v>45387</c:v>
                </c:pt>
                <c:pt idx="5162">
                  <c:v>45390</c:v>
                </c:pt>
                <c:pt idx="5163">
                  <c:v>45391</c:v>
                </c:pt>
                <c:pt idx="5164">
                  <c:v>45392</c:v>
                </c:pt>
                <c:pt idx="5165">
                  <c:v>45393</c:v>
                </c:pt>
                <c:pt idx="5166">
                  <c:v>45394</c:v>
                </c:pt>
                <c:pt idx="5167">
                  <c:v>45397</c:v>
                </c:pt>
                <c:pt idx="5168">
                  <c:v>45398</c:v>
                </c:pt>
                <c:pt idx="5169">
                  <c:v>45399</c:v>
                </c:pt>
                <c:pt idx="5170">
                  <c:v>45400</c:v>
                </c:pt>
                <c:pt idx="5171">
                  <c:v>45401</c:v>
                </c:pt>
                <c:pt idx="5172">
                  <c:v>45404</c:v>
                </c:pt>
                <c:pt idx="5173">
                  <c:v>45405</c:v>
                </c:pt>
                <c:pt idx="5174">
                  <c:v>45406</c:v>
                </c:pt>
                <c:pt idx="5175">
                  <c:v>45407</c:v>
                </c:pt>
                <c:pt idx="5176">
                  <c:v>45408</c:v>
                </c:pt>
                <c:pt idx="5177">
                  <c:v>45411</c:v>
                </c:pt>
                <c:pt idx="5178">
                  <c:v>45412</c:v>
                </c:pt>
                <c:pt idx="5179">
                  <c:v>45414</c:v>
                </c:pt>
                <c:pt idx="5180">
                  <c:v>45415</c:v>
                </c:pt>
                <c:pt idx="5181">
                  <c:v>45418</c:v>
                </c:pt>
                <c:pt idx="5182">
                  <c:v>45419</c:v>
                </c:pt>
                <c:pt idx="5183">
                  <c:v>45420</c:v>
                </c:pt>
                <c:pt idx="5184">
                  <c:v>45421</c:v>
                </c:pt>
                <c:pt idx="5185">
                  <c:v>45422</c:v>
                </c:pt>
                <c:pt idx="5186">
                  <c:v>45425</c:v>
                </c:pt>
                <c:pt idx="5187">
                  <c:v>45426</c:v>
                </c:pt>
                <c:pt idx="5188">
                  <c:v>45427</c:v>
                </c:pt>
                <c:pt idx="5189">
                  <c:v>45428</c:v>
                </c:pt>
                <c:pt idx="5190">
                  <c:v>45429</c:v>
                </c:pt>
                <c:pt idx="5191">
                  <c:v>45432</c:v>
                </c:pt>
                <c:pt idx="5192">
                  <c:v>45433</c:v>
                </c:pt>
                <c:pt idx="5193">
                  <c:v>45434</c:v>
                </c:pt>
                <c:pt idx="5194">
                  <c:v>45435</c:v>
                </c:pt>
                <c:pt idx="5195">
                  <c:v>45436</c:v>
                </c:pt>
                <c:pt idx="5196">
                  <c:v>45439</c:v>
                </c:pt>
                <c:pt idx="5197">
                  <c:v>45440</c:v>
                </c:pt>
                <c:pt idx="5198">
                  <c:v>45441</c:v>
                </c:pt>
                <c:pt idx="5199">
                  <c:v>45443</c:v>
                </c:pt>
                <c:pt idx="5200">
                  <c:v>45446</c:v>
                </c:pt>
                <c:pt idx="5201">
                  <c:v>45447</c:v>
                </c:pt>
                <c:pt idx="5202">
                  <c:v>45448</c:v>
                </c:pt>
                <c:pt idx="5203">
                  <c:v>45449</c:v>
                </c:pt>
                <c:pt idx="5204">
                  <c:v>45450</c:v>
                </c:pt>
                <c:pt idx="5205">
                  <c:v>45453</c:v>
                </c:pt>
                <c:pt idx="5206">
                  <c:v>45454</c:v>
                </c:pt>
                <c:pt idx="5207">
                  <c:v>45455</c:v>
                </c:pt>
                <c:pt idx="5208">
                  <c:v>45456</c:v>
                </c:pt>
                <c:pt idx="5209">
                  <c:v>45457</c:v>
                </c:pt>
                <c:pt idx="5210">
                  <c:v>45460</c:v>
                </c:pt>
                <c:pt idx="5211">
                  <c:v>45461</c:v>
                </c:pt>
                <c:pt idx="5212">
                  <c:v>45462</c:v>
                </c:pt>
                <c:pt idx="5213">
                  <c:v>45463</c:v>
                </c:pt>
                <c:pt idx="5214">
                  <c:v>45464</c:v>
                </c:pt>
                <c:pt idx="5215">
                  <c:v>45467</c:v>
                </c:pt>
                <c:pt idx="5216">
                  <c:v>45468</c:v>
                </c:pt>
                <c:pt idx="5217">
                  <c:v>45469</c:v>
                </c:pt>
                <c:pt idx="5218">
                  <c:v>45470</c:v>
                </c:pt>
                <c:pt idx="5219">
                  <c:v>45471</c:v>
                </c:pt>
                <c:pt idx="5220">
                  <c:v>45474</c:v>
                </c:pt>
                <c:pt idx="5221">
                  <c:v>45475</c:v>
                </c:pt>
                <c:pt idx="5222">
                  <c:v>45476</c:v>
                </c:pt>
                <c:pt idx="5223">
                  <c:v>45477</c:v>
                </c:pt>
                <c:pt idx="5224">
                  <c:v>45478</c:v>
                </c:pt>
                <c:pt idx="5225">
                  <c:v>45481</c:v>
                </c:pt>
                <c:pt idx="5226">
                  <c:v>45482</c:v>
                </c:pt>
                <c:pt idx="5227">
                  <c:v>45483</c:v>
                </c:pt>
                <c:pt idx="5228">
                  <c:v>45484</c:v>
                </c:pt>
                <c:pt idx="5229">
                  <c:v>45485</c:v>
                </c:pt>
                <c:pt idx="5230">
                  <c:v>45488</c:v>
                </c:pt>
                <c:pt idx="5231">
                  <c:v>45489</c:v>
                </c:pt>
                <c:pt idx="5232">
                  <c:v>45490</c:v>
                </c:pt>
                <c:pt idx="5233">
                  <c:v>45491</c:v>
                </c:pt>
                <c:pt idx="5234">
                  <c:v>45492</c:v>
                </c:pt>
                <c:pt idx="5235">
                  <c:v>45495</c:v>
                </c:pt>
                <c:pt idx="5236">
                  <c:v>45496</c:v>
                </c:pt>
                <c:pt idx="5237">
                  <c:v>45497</c:v>
                </c:pt>
                <c:pt idx="5238">
                  <c:v>45498</c:v>
                </c:pt>
                <c:pt idx="5239">
                  <c:v>45499</c:v>
                </c:pt>
                <c:pt idx="5240">
                  <c:v>45502</c:v>
                </c:pt>
                <c:pt idx="5241">
                  <c:v>45503</c:v>
                </c:pt>
                <c:pt idx="5242">
                  <c:v>45504</c:v>
                </c:pt>
                <c:pt idx="5243">
                  <c:v>45505</c:v>
                </c:pt>
                <c:pt idx="5244">
                  <c:v>45506</c:v>
                </c:pt>
                <c:pt idx="5245">
                  <c:v>45509</c:v>
                </c:pt>
                <c:pt idx="5246">
                  <c:v>45510</c:v>
                </c:pt>
                <c:pt idx="5247">
                  <c:v>45511</c:v>
                </c:pt>
                <c:pt idx="5248">
                  <c:v>45512</c:v>
                </c:pt>
                <c:pt idx="5249">
                  <c:v>45513</c:v>
                </c:pt>
                <c:pt idx="5250">
                  <c:v>45516</c:v>
                </c:pt>
                <c:pt idx="5251">
                  <c:v>45517</c:v>
                </c:pt>
                <c:pt idx="5252">
                  <c:v>45518</c:v>
                </c:pt>
                <c:pt idx="5253">
                  <c:v>45519</c:v>
                </c:pt>
                <c:pt idx="5254">
                  <c:v>45520</c:v>
                </c:pt>
                <c:pt idx="5255">
                  <c:v>45523</c:v>
                </c:pt>
                <c:pt idx="5256">
                  <c:v>45524</c:v>
                </c:pt>
                <c:pt idx="5257">
                  <c:v>45525</c:v>
                </c:pt>
                <c:pt idx="5258">
                  <c:v>45526</c:v>
                </c:pt>
                <c:pt idx="5259">
                  <c:v>45527</c:v>
                </c:pt>
                <c:pt idx="5260">
                  <c:v>45530</c:v>
                </c:pt>
                <c:pt idx="5261">
                  <c:v>45531</c:v>
                </c:pt>
                <c:pt idx="5262">
                  <c:v>45532</c:v>
                </c:pt>
                <c:pt idx="5263">
                  <c:v>45533</c:v>
                </c:pt>
                <c:pt idx="5264">
                  <c:v>45534</c:v>
                </c:pt>
                <c:pt idx="5265">
                  <c:v>45537</c:v>
                </c:pt>
                <c:pt idx="5266">
                  <c:v>45538</c:v>
                </c:pt>
                <c:pt idx="5267">
                  <c:v>45539</c:v>
                </c:pt>
                <c:pt idx="5268">
                  <c:v>45540</c:v>
                </c:pt>
                <c:pt idx="5269">
                  <c:v>45541</c:v>
                </c:pt>
                <c:pt idx="5270">
                  <c:v>45544</c:v>
                </c:pt>
                <c:pt idx="5271">
                  <c:v>45545</c:v>
                </c:pt>
                <c:pt idx="5272">
                  <c:v>45546</c:v>
                </c:pt>
                <c:pt idx="5273">
                  <c:v>45547</c:v>
                </c:pt>
                <c:pt idx="5274">
                  <c:v>45548</c:v>
                </c:pt>
                <c:pt idx="5275">
                  <c:v>45551</c:v>
                </c:pt>
                <c:pt idx="5276">
                  <c:v>45552</c:v>
                </c:pt>
                <c:pt idx="5277">
                  <c:v>45553</c:v>
                </c:pt>
                <c:pt idx="5278">
                  <c:v>45554</c:v>
                </c:pt>
                <c:pt idx="5279">
                  <c:v>45555</c:v>
                </c:pt>
                <c:pt idx="5280">
                  <c:v>45558</c:v>
                </c:pt>
                <c:pt idx="5281">
                  <c:v>45559</c:v>
                </c:pt>
                <c:pt idx="5282">
                  <c:v>45560</c:v>
                </c:pt>
                <c:pt idx="5283">
                  <c:v>45561</c:v>
                </c:pt>
                <c:pt idx="5284">
                  <c:v>45562</c:v>
                </c:pt>
                <c:pt idx="5285">
                  <c:v>45565</c:v>
                </c:pt>
                <c:pt idx="5286">
                  <c:v>45566</c:v>
                </c:pt>
                <c:pt idx="5287">
                  <c:v>45567</c:v>
                </c:pt>
                <c:pt idx="5288">
                  <c:v>45568</c:v>
                </c:pt>
                <c:pt idx="5289">
                  <c:v>45569</c:v>
                </c:pt>
                <c:pt idx="5290">
                  <c:v>45572</c:v>
                </c:pt>
                <c:pt idx="5291">
                  <c:v>45573</c:v>
                </c:pt>
                <c:pt idx="5292">
                  <c:v>45574</c:v>
                </c:pt>
                <c:pt idx="5293">
                  <c:v>45575</c:v>
                </c:pt>
                <c:pt idx="5294">
                  <c:v>45576</c:v>
                </c:pt>
                <c:pt idx="5295">
                  <c:v>45579</c:v>
                </c:pt>
                <c:pt idx="5296">
                  <c:v>45580</c:v>
                </c:pt>
                <c:pt idx="5297">
                  <c:v>45581</c:v>
                </c:pt>
                <c:pt idx="5298">
                  <c:v>45582</c:v>
                </c:pt>
                <c:pt idx="5299">
                  <c:v>45583</c:v>
                </c:pt>
                <c:pt idx="5300">
                  <c:v>45586</c:v>
                </c:pt>
                <c:pt idx="5301">
                  <c:v>45587</c:v>
                </c:pt>
                <c:pt idx="5302">
                  <c:v>45588</c:v>
                </c:pt>
                <c:pt idx="5303">
                  <c:v>45589</c:v>
                </c:pt>
                <c:pt idx="5304">
                  <c:v>45590</c:v>
                </c:pt>
                <c:pt idx="5305">
                  <c:v>45593</c:v>
                </c:pt>
                <c:pt idx="5306">
                  <c:v>45594</c:v>
                </c:pt>
                <c:pt idx="5307">
                  <c:v>45595</c:v>
                </c:pt>
                <c:pt idx="5308">
                  <c:v>45596</c:v>
                </c:pt>
                <c:pt idx="5309">
                  <c:v>45597</c:v>
                </c:pt>
                <c:pt idx="5310">
                  <c:v>45600</c:v>
                </c:pt>
                <c:pt idx="5311">
                  <c:v>45601</c:v>
                </c:pt>
                <c:pt idx="5312">
                  <c:v>45602</c:v>
                </c:pt>
                <c:pt idx="5313">
                  <c:v>45603</c:v>
                </c:pt>
                <c:pt idx="5314">
                  <c:v>45604</c:v>
                </c:pt>
                <c:pt idx="5315">
                  <c:v>45607</c:v>
                </c:pt>
                <c:pt idx="5316">
                  <c:v>45608</c:v>
                </c:pt>
                <c:pt idx="5317">
                  <c:v>45609</c:v>
                </c:pt>
                <c:pt idx="5318">
                  <c:v>45610</c:v>
                </c:pt>
                <c:pt idx="5319">
                  <c:v>45614</c:v>
                </c:pt>
                <c:pt idx="5320">
                  <c:v>45615</c:v>
                </c:pt>
                <c:pt idx="5321">
                  <c:v>45617</c:v>
                </c:pt>
                <c:pt idx="5322">
                  <c:v>45618</c:v>
                </c:pt>
                <c:pt idx="5323">
                  <c:v>45621</c:v>
                </c:pt>
                <c:pt idx="5324">
                  <c:v>45622</c:v>
                </c:pt>
                <c:pt idx="5325">
                  <c:v>45623</c:v>
                </c:pt>
                <c:pt idx="5326">
                  <c:v>45624</c:v>
                </c:pt>
                <c:pt idx="5327">
                  <c:v>45625</c:v>
                </c:pt>
                <c:pt idx="5328">
                  <c:v>45628</c:v>
                </c:pt>
                <c:pt idx="5329">
                  <c:v>45629</c:v>
                </c:pt>
                <c:pt idx="5330">
                  <c:v>45630</c:v>
                </c:pt>
                <c:pt idx="5331">
                  <c:v>45631</c:v>
                </c:pt>
                <c:pt idx="5332">
                  <c:v>45632</c:v>
                </c:pt>
                <c:pt idx="5333">
                  <c:v>45635</c:v>
                </c:pt>
                <c:pt idx="5334">
                  <c:v>45636</c:v>
                </c:pt>
                <c:pt idx="5335">
                  <c:v>45637</c:v>
                </c:pt>
                <c:pt idx="5336">
                  <c:v>45638</c:v>
                </c:pt>
                <c:pt idx="5337">
                  <c:v>45639</c:v>
                </c:pt>
                <c:pt idx="5338">
                  <c:v>45642</c:v>
                </c:pt>
                <c:pt idx="5339">
                  <c:v>45643</c:v>
                </c:pt>
                <c:pt idx="5340">
                  <c:v>45644</c:v>
                </c:pt>
                <c:pt idx="5341">
                  <c:v>45645</c:v>
                </c:pt>
                <c:pt idx="5342">
                  <c:v>45646</c:v>
                </c:pt>
                <c:pt idx="5343">
                  <c:v>45649</c:v>
                </c:pt>
                <c:pt idx="5344">
                  <c:v>45650</c:v>
                </c:pt>
                <c:pt idx="5345">
                  <c:v>45652</c:v>
                </c:pt>
                <c:pt idx="5346">
                  <c:v>45653</c:v>
                </c:pt>
                <c:pt idx="5347">
                  <c:v>45656</c:v>
                </c:pt>
                <c:pt idx="5348">
                  <c:v>45657</c:v>
                </c:pt>
                <c:pt idx="5349">
                  <c:v>45659</c:v>
                </c:pt>
                <c:pt idx="5350">
                  <c:v>45660</c:v>
                </c:pt>
                <c:pt idx="5351">
                  <c:v>45663</c:v>
                </c:pt>
                <c:pt idx="5352">
                  <c:v>45664</c:v>
                </c:pt>
                <c:pt idx="5353">
                  <c:v>45665</c:v>
                </c:pt>
                <c:pt idx="5354">
                  <c:v>45666</c:v>
                </c:pt>
                <c:pt idx="5355">
                  <c:v>45667</c:v>
                </c:pt>
                <c:pt idx="5356">
                  <c:v>45670</c:v>
                </c:pt>
                <c:pt idx="5357">
                  <c:v>45671</c:v>
                </c:pt>
                <c:pt idx="5358">
                  <c:v>45672</c:v>
                </c:pt>
                <c:pt idx="5359">
                  <c:v>45673</c:v>
                </c:pt>
                <c:pt idx="5360">
                  <c:v>45674</c:v>
                </c:pt>
                <c:pt idx="5361">
                  <c:v>45677</c:v>
                </c:pt>
                <c:pt idx="5362">
                  <c:v>45678</c:v>
                </c:pt>
                <c:pt idx="5363">
                  <c:v>45679</c:v>
                </c:pt>
                <c:pt idx="5364">
                  <c:v>45680</c:v>
                </c:pt>
                <c:pt idx="5365">
                  <c:v>45681</c:v>
                </c:pt>
                <c:pt idx="5366">
                  <c:v>45684</c:v>
                </c:pt>
                <c:pt idx="5367">
                  <c:v>45685</c:v>
                </c:pt>
                <c:pt idx="5368">
                  <c:v>45686</c:v>
                </c:pt>
                <c:pt idx="5369">
                  <c:v>45687</c:v>
                </c:pt>
                <c:pt idx="5370">
                  <c:v>45688</c:v>
                </c:pt>
                <c:pt idx="5371">
                  <c:v>45691</c:v>
                </c:pt>
                <c:pt idx="5372">
                  <c:v>45692</c:v>
                </c:pt>
                <c:pt idx="5373">
                  <c:v>45693</c:v>
                </c:pt>
                <c:pt idx="5374">
                  <c:v>45694</c:v>
                </c:pt>
                <c:pt idx="5375">
                  <c:v>45695</c:v>
                </c:pt>
                <c:pt idx="5376">
                  <c:v>45698</c:v>
                </c:pt>
                <c:pt idx="5377">
                  <c:v>45699</c:v>
                </c:pt>
                <c:pt idx="5378">
                  <c:v>45700</c:v>
                </c:pt>
                <c:pt idx="5379">
                  <c:v>45701</c:v>
                </c:pt>
                <c:pt idx="5380">
                  <c:v>45702</c:v>
                </c:pt>
                <c:pt idx="5381">
                  <c:v>45705</c:v>
                </c:pt>
                <c:pt idx="5382">
                  <c:v>45706</c:v>
                </c:pt>
                <c:pt idx="5383">
                  <c:v>45707</c:v>
                </c:pt>
                <c:pt idx="5384">
                  <c:v>45708</c:v>
                </c:pt>
                <c:pt idx="5385">
                  <c:v>45709</c:v>
                </c:pt>
                <c:pt idx="5386">
                  <c:v>45712</c:v>
                </c:pt>
                <c:pt idx="5387">
                  <c:v>45713</c:v>
                </c:pt>
                <c:pt idx="5388">
                  <c:v>45714</c:v>
                </c:pt>
                <c:pt idx="5389">
                  <c:v>45715</c:v>
                </c:pt>
                <c:pt idx="5390">
                  <c:v>45716</c:v>
                </c:pt>
                <c:pt idx="5391">
                  <c:v>45721</c:v>
                </c:pt>
                <c:pt idx="5392">
                  <c:v>45722</c:v>
                </c:pt>
                <c:pt idx="5393">
                  <c:v>45723</c:v>
                </c:pt>
                <c:pt idx="5394">
                  <c:v>45726</c:v>
                </c:pt>
                <c:pt idx="5395">
                  <c:v>45727</c:v>
                </c:pt>
                <c:pt idx="5396">
                  <c:v>45728</c:v>
                </c:pt>
                <c:pt idx="5397">
                  <c:v>45729</c:v>
                </c:pt>
                <c:pt idx="5398">
                  <c:v>45730</c:v>
                </c:pt>
                <c:pt idx="5399">
                  <c:v>45733</c:v>
                </c:pt>
                <c:pt idx="5400">
                  <c:v>45734</c:v>
                </c:pt>
                <c:pt idx="5401">
                  <c:v>45735</c:v>
                </c:pt>
                <c:pt idx="5402">
                  <c:v>45736</c:v>
                </c:pt>
                <c:pt idx="5403">
                  <c:v>45737</c:v>
                </c:pt>
                <c:pt idx="5404">
                  <c:v>45740</c:v>
                </c:pt>
                <c:pt idx="5405">
                  <c:v>45741</c:v>
                </c:pt>
                <c:pt idx="5406">
                  <c:v>45742</c:v>
                </c:pt>
                <c:pt idx="5407">
                  <c:v>45743</c:v>
                </c:pt>
                <c:pt idx="5408">
                  <c:v>45744</c:v>
                </c:pt>
                <c:pt idx="5409">
                  <c:v>45747</c:v>
                </c:pt>
                <c:pt idx="5410">
                  <c:v>45748</c:v>
                </c:pt>
                <c:pt idx="5411">
                  <c:v>45749</c:v>
                </c:pt>
                <c:pt idx="5412">
                  <c:v>45750</c:v>
                </c:pt>
                <c:pt idx="5413">
                  <c:v>45751</c:v>
                </c:pt>
                <c:pt idx="5414">
                  <c:v>45754</c:v>
                </c:pt>
                <c:pt idx="5415">
                  <c:v>45755</c:v>
                </c:pt>
                <c:pt idx="5416">
                  <c:v>45756</c:v>
                </c:pt>
                <c:pt idx="5417">
                  <c:v>45757</c:v>
                </c:pt>
                <c:pt idx="5418">
                  <c:v>45758</c:v>
                </c:pt>
                <c:pt idx="5419">
                  <c:v>45761</c:v>
                </c:pt>
                <c:pt idx="5420">
                  <c:v>45762</c:v>
                </c:pt>
                <c:pt idx="5421">
                  <c:v>45763</c:v>
                </c:pt>
                <c:pt idx="5422">
                  <c:v>45764</c:v>
                </c:pt>
                <c:pt idx="5423">
                  <c:v>45769</c:v>
                </c:pt>
                <c:pt idx="5424">
                  <c:v>45770</c:v>
                </c:pt>
                <c:pt idx="5425">
                  <c:v>45771</c:v>
                </c:pt>
                <c:pt idx="5426">
                  <c:v>45772</c:v>
                </c:pt>
                <c:pt idx="5427">
                  <c:v>45775</c:v>
                </c:pt>
                <c:pt idx="5428">
                  <c:v>45776</c:v>
                </c:pt>
                <c:pt idx="5429">
                  <c:v>45777</c:v>
                </c:pt>
                <c:pt idx="5430">
                  <c:v>45779</c:v>
                </c:pt>
                <c:pt idx="5431">
                  <c:v>45782</c:v>
                </c:pt>
                <c:pt idx="5432">
                  <c:v>45783</c:v>
                </c:pt>
                <c:pt idx="5433">
                  <c:v>45784</c:v>
                </c:pt>
                <c:pt idx="5434">
                  <c:v>45785</c:v>
                </c:pt>
                <c:pt idx="5435">
                  <c:v>45786</c:v>
                </c:pt>
                <c:pt idx="5436">
                  <c:v>45789</c:v>
                </c:pt>
                <c:pt idx="5437">
                  <c:v>45790</c:v>
                </c:pt>
                <c:pt idx="5438">
                  <c:v>45791</c:v>
                </c:pt>
                <c:pt idx="5439">
                  <c:v>45792</c:v>
                </c:pt>
                <c:pt idx="5440">
                  <c:v>45793</c:v>
                </c:pt>
                <c:pt idx="5441">
                  <c:v>45796</c:v>
                </c:pt>
                <c:pt idx="5442">
                  <c:v>45797</c:v>
                </c:pt>
                <c:pt idx="5443">
                  <c:v>45798</c:v>
                </c:pt>
                <c:pt idx="5444">
                  <c:v>45799</c:v>
                </c:pt>
                <c:pt idx="5445">
                  <c:v>45800</c:v>
                </c:pt>
                <c:pt idx="5446">
                  <c:v>45803</c:v>
                </c:pt>
                <c:pt idx="5447">
                  <c:v>45804</c:v>
                </c:pt>
                <c:pt idx="5448">
                  <c:v>45805</c:v>
                </c:pt>
                <c:pt idx="5449">
                  <c:v>45806</c:v>
                </c:pt>
                <c:pt idx="5450">
                  <c:v>45807</c:v>
                </c:pt>
                <c:pt idx="5451">
                  <c:v>45810</c:v>
                </c:pt>
                <c:pt idx="5452">
                  <c:v>45811</c:v>
                </c:pt>
                <c:pt idx="5453">
                  <c:v>45812</c:v>
                </c:pt>
                <c:pt idx="5454">
                  <c:v>45813</c:v>
                </c:pt>
                <c:pt idx="5455">
                  <c:v>45814</c:v>
                </c:pt>
                <c:pt idx="5456">
                  <c:v>45817</c:v>
                </c:pt>
                <c:pt idx="5457">
                  <c:v>45818</c:v>
                </c:pt>
                <c:pt idx="5458">
                  <c:v>45819</c:v>
                </c:pt>
                <c:pt idx="5459">
                  <c:v>45820</c:v>
                </c:pt>
                <c:pt idx="5460">
                  <c:v>45821</c:v>
                </c:pt>
                <c:pt idx="5461">
                  <c:v>45824</c:v>
                </c:pt>
                <c:pt idx="5462">
                  <c:v>45825</c:v>
                </c:pt>
                <c:pt idx="5463">
                  <c:v>45826</c:v>
                </c:pt>
                <c:pt idx="5464">
                  <c:v>45828</c:v>
                </c:pt>
                <c:pt idx="5465">
                  <c:v>45831</c:v>
                </c:pt>
              </c:numCache>
            </c:numRef>
          </c:cat>
          <c:val>
            <c:numRef>
              <c:f>Planilha1!$C$3:$C$5468</c:f>
              <c:numCache>
                <c:formatCode>General</c:formatCode>
                <c:ptCount val="5466"/>
                <c:pt idx="0">
                  <c:v>100</c:v>
                </c:pt>
                <c:pt idx="1">
                  <c:v>100.01152572586764</c:v>
                </c:pt>
                <c:pt idx="2">
                  <c:v>100.15838910315522</c:v>
                </c:pt>
                <c:pt idx="3">
                  <c:v>100.47628086955504</c:v>
                </c:pt>
                <c:pt idx="4">
                  <c:v>100.70361254207472</c:v>
                </c:pt>
                <c:pt idx="5">
                  <c:v>100.8843007018091</c:v>
                </c:pt>
                <c:pt idx="6">
                  <c:v>100.96309585675655</c:v>
                </c:pt>
                <c:pt idx="7">
                  <c:v>101.04692841136928</c:v>
                </c:pt>
                <c:pt idx="8">
                  <c:v>101.1163143840221</c:v>
                </c:pt>
                <c:pt idx="9">
                  <c:v>101.17921754553963</c:v>
                </c:pt>
                <c:pt idx="10">
                  <c:v>101.25729965275652</c:v>
                </c:pt>
                <c:pt idx="11">
                  <c:v>101.32925665410426</c:v>
                </c:pt>
                <c:pt idx="12">
                  <c:v>101.41323509460696</c:v>
                </c:pt>
                <c:pt idx="13">
                  <c:v>101.51806472938839</c:v>
                </c:pt>
                <c:pt idx="14">
                  <c:v>101.76414036828444</c:v>
                </c:pt>
                <c:pt idx="15">
                  <c:v>101.96514152049754</c:v>
                </c:pt>
                <c:pt idx="16">
                  <c:v>102.0841195379675</c:v>
                </c:pt>
                <c:pt idx="17">
                  <c:v>102.28707392796468</c:v>
                </c:pt>
                <c:pt idx="18">
                  <c:v>102.36098480705105</c:v>
                </c:pt>
                <c:pt idx="19">
                  <c:v>102.45950934384783</c:v>
                </c:pt>
                <c:pt idx="20">
                  <c:v>102.57609940713968</c:v>
                </c:pt>
                <c:pt idx="21">
                  <c:v>102.67960375188154</c:v>
                </c:pt>
                <c:pt idx="22">
                  <c:v>102.83602004693866</c:v>
                </c:pt>
                <c:pt idx="23">
                  <c:v>102.97304433777245</c:v>
                </c:pt>
                <c:pt idx="24">
                  <c:v>103.12164338924683</c:v>
                </c:pt>
                <c:pt idx="25">
                  <c:v>103.21567784124328</c:v>
                </c:pt>
                <c:pt idx="26">
                  <c:v>103.29852979820706</c:v>
                </c:pt>
                <c:pt idx="27">
                  <c:v>103.36043579591522</c:v>
                </c:pt>
                <c:pt idx="28">
                  <c:v>103.43607998079759</c:v>
                </c:pt>
                <c:pt idx="29">
                  <c:v>103.48674695368625</c:v>
                </c:pt>
                <c:pt idx="30">
                  <c:v>103.52959818506898</c:v>
                </c:pt>
                <c:pt idx="31">
                  <c:v>103.61590939694159</c:v>
                </c:pt>
                <c:pt idx="32">
                  <c:v>103.67644897565165</c:v>
                </c:pt>
                <c:pt idx="33">
                  <c:v>103.76675265174902</c:v>
                </c:pt>
                <c:pt idx="34">
                  <c:v>103.82857958851848</c:v>
                </c:pt>
                <c:pt idx="35">
                  <c:v>103.88954562289882</c:v>
                </c:pt>
                <c:pt idx="36">
                  <c:v>103.94562922303412</c:v>
                </c:pt>
                <c:pt idx="37">
                  <c:v>103.8626806245454</c:v>
                </c:pt>
                <c:pt idx="38">
                  <c:v>103.91810994657796</c:v>
                </c:pt>
                <c:pt idx="39">
                  <c:v>103.97687537418152</c:v>
                </c:pt>
                <c:pt idx="40">
                  <c:v>104.02247930450883</c:v>
                </c:pt>
                <c:pt idx="41">
                  <c:v>104.07692290226944</c:v>
                </c:pt>
                <c:pt idx="42">
                  <c:v>104.13013280593466</c:v>
                </c:pt>
                <c:pt idx="43">
                  <c:v>104.15681128826881</c:v>
                </c:pt>
                <c:pt idx="44">
                  <c:v>104.22338196659457</c:v>
                </c:pt>
                <c:pt idx="45">
                  <c:v>104.28400377807061</c:v>
                </c:pt>
                <c:pt idx="46">
                  <c:v>104.34618435262199</c:v>
                </c:pt>
                <c:pt idx="47">
                  <c:v>105.27806154274322</c:v>
                </c:pt>
                <c:pt idx="48">
                  <c:v>105.51443312280688</c:v>
                </c:pt>
                <c:pt idx="49">
                  <c:v>105.86919198637391</c:v>
                </c:pt>
                <c:pt idx="50">
                  <c:v>107.07692503320641</c:v>
                </c:pt>
                <c:pt idx="51">
                  <c:v>107.30014228404399</c:v>
                </c:pt>
                <c:pt idx="52">
                  <c:v>107.89960680025123</c:v>
                </c:pt>
                <c:pt idx="53">
                  <c:v>108.30477512345607</c:v>
                </c:pt>
                <c:pt idx="54">
                  <c:v>108.71155246014341</c:v>
                </c:pt>
                <c:pt idx="55">
                  <c:v>108.87384459177521</c:v>
                </c:pt>
                <c:pt idx="56">
                  <c:v>109.13513759180995</c:v>
                </c:pt>
                <c:pt idx="57">
                  <c:v>109.62565372836708</c:v>
                </c:pt>
                <c:pt idx="58">
                  <c:v>109.8987147441467</c:v>
                </c:pt>
                <c:pt idx="59">
                  <c:v>110.09784397332822</c:v>
                </c:pt>
                <c:pt idx="60">
                  <c:v>110.25319048230693</c:v>
                </c:pt>
                <c:pt idx="61">
                  <c:v>110.86512347807928</c:v>
                </c:pt>
                <c:pt idx="62">
                  <c:v>111.15665705801389</c:v>
                </c:pt>
                <c:pt idx="63">
                  <c:v>111.42939563729047</c:v>
                </c:pt>
                <c:pt idx="64">
                  <c:v>111.55911240556821</c:v>
                </c:pt>
                <c:pt idx="65">
                  <c:v>111.72174063910869</c:v>
                </c:pt>
                <c:pt idx="66">
                  <c:v>111.86308776443032</c:v>
                </c:pt>
                <c:pt idx="67">
                  <c:v>111.9744485031639</c:v>
                </c:pt>
                <c:pt idx="68">
                  <c:v>111.97632368605142</c:v>
                </c:pt>
                <c:pt idx="69">
                  <c:v>112.19545967267879</c:v>
                </c:pt>
                <c:pt idx="70">
                  <c:v>112.31515587148873</c:v>
                </c:pt>
                <c:pt idx="71">
                  <c:v>112.41847429405563</c:v>
                </c:pt>
                <c:pt idx="72">
                  <c:v>112.5322538668716</c:v>
                </c:pt>
                <c:pt idx="73">
                  <c:v>112.68366584567949</c:v>
                </c:pt>
                <c:pt idx="74">
                  <c:v>112.8008965552032</c:v>
                </c:pt>
                <c:pt idx="75">
                  <c:v>112.86534683765292</c:v>
                </c:pt>
                <c:pt idx="76">
                  <c:v>112.95864622496626</c:v>
                </c:pt>
                <c:pt idx="77">
                  <c:v>113.07166669008943</c:v>
                </c:pt>
                <c:pt idx="78">
                  <c:v>113.20279175386901</c:v>
                </c:pt>
                <c:pt idx="79">
                  <c:v>113.61590395201802</c:v>
                </c:pt>
                <c:pt idx="80">
                  <c:v>114.81906091561262</c:v>
                </c:pt>
                <c:pt idx="81">
                  <c:v>115.38953323423054</c:v>
                </c:pt>
                <c:pt idx="82">
                  <c:v>115.85622404349945</c:v>
                </c:pt>
                <c:pt idx="83">
                  <c:v>116.46739557436638</c:v>
                </c:pt>
                <c:pt idx="84">
                  <c:v>117.37144511236448</c:v>
                </c:pt>
                <c:pt idx="85">
                  <c:v>117.77676976473555</c:v>
                </c:pt>
                <c:pt idx="86">
                  <c:v>118.06633315507618</c:v>
                </c:pt>
                <c:pt idx="87">
                  <c:v>118.22498761441902</c:v>
                </c:pt>
                <c:pt idx="88">
                  <c:v>118.90036844711054</c:v>
                </c:pt>
                <c:pt idx="89">
                  <c:v>119.05035246369022</c:v>
                </c:pt>
                <c:pt idx="90">
                  <c:v>119.11287672738466</c:v>
                </c:pt>
                <c:pt idx="91">
                  <c:v>119.18427541447345</c:v>
                </c:pt>
                <c:pt idx="92">
                  <c:v>119.51662686513463</c:v>
                </c:pt>
                <c:pt idx="93">
                  <c:v>119.57536755388276</c:v>
                </c:pt>
                <c:pt idx="94">
                  <c:v>119.78588651020046</c:v>
                </c:pt>
                <c:pt idx="95">
                  <c:v>119.83970972509445</c:v>
                </c:pt>
                <c:pt idx="96">
                  <c:v>119.926978236357</c:v>
                </c:pt>
                <c:pt idx="97">
                  <c:v>120.04698558583347</c:v>
                </c:pt>
                <c:pt idx="98">
                  <c:v>120.09703549579459</c:v>
                </c:pt>
                <c:pt idx="99">
                  <c:v>120.18888190256811</c:v>
                </c:pt>
                <c:pt idx="100">
                  <c:v>120.24618150443007</c:v>
                </c:pt>
                <c:pt idx="101">
                  <c:v>120.32757679622476</c:v>
                </c:pt>
                <c:pt idx="102">
                  <c:v>120.54516492834753</c:v>
                </c:pt>
                <c:pt idx="103">
                  <c:v>120.60288904226229</c:v>
                </c:pt>
                <c:pt idx="104">
                  <c:v>120.70549798295905</c:v>
                </c:pt>
                <c:pt idx="105">
                  <c:v>120.81706393332819</c:v>
                </c:pt>
                <c:pt idx="106">
                  <c:v>120.94201845725811</c:v>
                </c:pt>
                <c:pt idx="107">
                  <c:v>120.99654874371298</c:v>
                </c:pt>
                <c:pt idx="108">
                  <c:v>121.10951057474455</c:v>
                </c:pt>
                <c:pt idx="109">
                  <c:v>121.24533284085091</c:v>
                </c:pt>
                <c:pt idx="110">
                  <c:v>121.30603814124829</c:v>
                </c:pt>
                <c:pt idx="111">
                  <c:v>121.37677445858162</c:v>
                </c:pt>
                <c:pt idx="112">
                  <c:v>121.51313776995426</c:v>
                </c:pt>
                <c:pt idx="113">
                  <c:v>121.640801169913</c:v>
                </c:pt>
                <c:pt idx="114">
                  <c:v>121.71788772438524</c:v>
                </c:pt>
                <c:pt idx="115">
                  <c:v>121.85075507288676</c:v>
                </c:pt>
                <c:pt idx="116">
                  <c:v>121.94680548659962</c:v>
                </c:pt>
                <c:pt idx="117">
                  <c:v>122.04892078198455</c:v>
                </c:pt>
                <c:pt idx="118">
                  <c:v>122.20605213126738</c:v>
                </c:pt>
                <c:pt idx="119">
                  <c:v>122.3469441790201</c:v>
                </c:pt>
                <c:pt idx="120">
                  <c:v>122.38890805329751</c:v>
                </c:pt>
                <c:pt idx="121">
                  <c:v>122.50922742674095</c:v>
                </c:pt>
                <c:pt idx="122">
                  <c:v>122.66168265586879</c:v>
                </c:pt>
                <c:pt idx="123">
                  <c:v>122.56332070386411</c:v>
                </c:pt>
                <c:pt idx="124">
                  <c:v>122.66835379809105</c:v>
                </c:pt>
                <c:pt idx="125">
                  <c:v>122.75441568896979</c:v>
                </c:pt>
                <c:pt idx="126">
                  <c:v>122.82064387422477</c:v>
                </c:pt>
                <c:pt idx="127">
                  <c:v>122.89197568047105</c:v>
                </c:pt>
                <c:pt idx="128">
                  <c:v>122.95166011079411</c:v>
                </c:pt>
                <c:pt idx="129">
                  <c:v>123.02017791938984</c:v>
                </c:pt>
                <c:pt idx="130">
                  <c:v>123.08745244016063</c:v>
                </c:pt>
                <c:pt idx="131">
                  <c:v>123.14805291096798</c:v>
                </c:pt>
                <c:pt idx="132">
                  <c:v>123.22348191461671</c:v>
                </c:pt>
                <c:pt idx="133">
                  <c:v>123.29492301057317</c:v>
                </c:pt>
                <c:pt idx="134">
                  <c:v>123.35268669128656</c:v>
                </c:pt>
                <c:pt idx="135">
                  <c:v>123.41466630333309</c:v>
                </c:pt>
                <c:pt idx="136">
                  <c:v>123.48349321837364</c:v>
                </c:pt>
                <c:pt idx="137">
                  <c:v>123.53703738792063</c:v>
                </c:pt>
                <c:pt idx="138">
                  <c:v>123.5906006862409</c:v>
                </c:pt>
                <c:pt idx="139">
                  <c:v>123.65554199130655</c:v>
                </c:pt>
                <c:pt idx="140">
                  <c:v>123.71523683416564</c:v>
                </c:pt>
                <c:pt idx="141">
                  <c:v>123.80548048168525</c:v>
                </c:pt>
                <c:pt idx="142">
                  <c:v>123.90816127335211</c:v>
                </c:pt>
                <c:pt idx="143">
                  <c:v>123.98256395473703</c:v>
                </c:pt>
                <c:pt idx="144">
                  <c:v>124.05011008871863</c:v>
                </c:pt>
                <c:pt idx="145">
                  <c:v>124.09416552039491</c:v>
                </c:pt>
                <c:pt idx="146">
                  <c:v>124.11599792992065</c:v>
                </c:pt>
                <c:pt idx="147">
                  <c:v>124.1946238224714</c:v>
                </c:pt>
                <c:pt idx="148">
                  <c:v>124.2614201308961</c:v>
                </c:pt>
                <c:pt idx="149">
                  <c:v>124.32841821644031</c:v>
                </c:pt>
                <c:pt idx="150">
                  <c:v>124.41330066684017</c:v>
                </c:pt>
                <c:pt idx="151">
                  <c:v>124.51818003224034</c:v>
                </c:pt>
                <c:pt idx="152">
                  <c:v>124.5992998780832</c:v>
                </c:pt>
                <c:pt idx="153">
                  <c:v>124.67271548262839</c:v>
                </c:pt>
                <c:pt idx="154">
                  <c:v>124.72288342089344</c:v>
                </c:pt>
                <c:pt idx="155">
                  <c:v>124.7059856116918</c:v>
                </c:pt>
                <c:pt idx="156">
                  <c:v>124.75817103890108</c:v>
                </c:pt>
                <c:pt idx="157">
                  <c:v>124.7901165458251</c:v>
                </c:pt>
                <c:pt idx="158">
                  <c:v>124.80710347918131</c:v>
                </c:pt>
                <c:pt idx="159">
                  <c:v>124.81620113354361</c:v>
                </c:pt>
                <c:pt idx="160">
                  <c:v>124.80341171116859</c:v>
                </c:pt>
                <c:pt idx="161">
                  <c:v>124.75509397380877</c:v>
                </c:pt>
                <c:pt idx="162">
                  <c:v>124.81892751750007</c:v>
                </c:pt>
                <c:pt idx="163">
                  <c:v>124.91077657631241</c:v>
                </c:pt>
                <c:pt idx="164">
                  <c:v>124.88232080038742</c:v>
                </c:pt>
                <c:pt idx="165">
                  <c:v>124.81704200451607</c:v>
                </c:pt>
                <c:pt idx="166">
                  <c:v>124.10111604331155</c:v>
                </c:pt>
                <c:pt idx="167">
                  <c:v>124.01928225827304</c:v>
                </c:pt>
                <c:pt idx="168">
                  <c:v>123.58217837538574</c:v>
                </c:pt>
                <c:pt idx="169">
                  <c:v>123.64685516402949</c:v>
                </c:pt>
                <c:pt idx="170">
                  <c:v>123.59876691046887</c:v>
                </c:pt>
                <c:pt idx="171">
                  <c:v>123.69860434202778</c:v>
                </c:pt>
                <c:pt idx="172">
                  <c:v>123.71090392947555</c:v>
                </c:pt>
                <c:pt idx="173">
                  <c:v>123.73411061071711</c:v>
                </c:pt>
                <c:pt idx="174">
                  <c:v>123.77689173074427</c:v>
                </c:pt>
                <c:pt idx="175">
                  <c:v>123.75174710076442</c:v>
                </c:pt>
                <c:pt idx="176">
                  <c:v>123.79642616258775</c:v>
                </c:pt>
                <c:pt idx="177">
                  <c:v>123.92142008424536</c:v>
                </c:pt>
                <c:pt idx="178">
                  <c:v>124.02064055348092</c:v>
                </c:pt>
                <c:pt idx="179">
                  <c:v>124.11127885735579</c:v>
                </c:pt>
                <c:pt idx="180">
                  <c:v>124.14815754077483</c:v>
                </c:pt>
                <c:pt idx="181">
                  <c:v>124.1416000827107</c:v>
                </c:pt>
                <c:pt idx="182">
                  <c:v>124.14483408338907</c:v>
                </c:pt>
                <c:pt idx="183">
                  <c:v>124.23124645279798</c:v>
                </c:pt>
                <c:pt idx="184">
                  <c:v>124.24489177809161</c:v>
                </c:pt>
                <c:pt idx="185">
                  <c:v>124.35765828883798</c:v>
                </c:pt>
                <c:pt idx="186">
                  <c:v>124.42784749670659</c:v>
                </c:pt>
                <c:pt idx="187">
                  <c:v>124.50325354443011</c:v>
                </c:pt>
                <c:pt idx="188">
                  <c:v>124.60599881501389</c:v>
                </c:pt>
                <c:pt idx="189">
                  <c:v>124.66850174083417</c:v>
                </c:pt>
                <c:pt idx="190">
                  <c:v>124.72790393442099</c:v>
                </c:pt>
                <c:pt idx="191">
                  <c:v>124.81336118140337</c:v>
                </c:pt>
                <c:pt idx="192">
                  <c:v>124.8929604560453</c:v>
                </c:pt>
                <c:pt idx="193">
                  <c:v>124.94587578917724</c:v>
                </c:pt>
                <c:pt idx="194">
                  <c:v>125.02488766096982</c:v>
                </c:pt>
                <c:pt idx="195">
                  <c:v>125.12827656517169</c:v>
                </c:pt>
                <c:pt idx="196">
                  <c:v>125.22726579003427</c:v>
                </c:pt>
                <c:pt idx="197">
                  <c:v>125.30685555478351</c:v>
                </c:pt>
                <c:pt idx="198">
                  <c:v>125.37776693881773</c:v>
                </c:pt>
                <c:pt idx="199">
                  <c:v>125.43862874164415</c:v>
                </c:pt>
                <c:pt idx="200">
                  <c:v>125.53788741672693</c:v>
                </c:pt>
                <c:pt idx="201">
                  <c:v>125.63616963709813</c:v>
                </c:pt>
                <c:pt idx="202">
                  <c:v>125.73218306758443</c:v>
                </c:pt>
                <c:pt idx="203">
                  <c:v>125.85258732024356</c:v>
                </c:pt>
                <c:pt idx="204">
                  <c:v>125.97092004831778</c:v>
                </c:pt>
                <c:pt idx="205">
                  <c:v>126.08695949497029</c:v>
                </c:pt>
                <c:pt idx="206">
                  <c:v>126.15307228020644</c:v>
                </c:pt>
                <c:pt idx="207">
                  <c:v>126.26493300092001</c:v>
                </c:pt>
                <c:pt idx="208">
                  <c:v>126.34275041286307</c:v>
                </c:pt>
                <c:pt idx="209">
                  <c:v>126.44473313844344</c:v>
                </c:pt>
                <c:pt idx="210">
                  <c:v>126.51865327172015</c:v>
                </c:pt>
                <c:pt idx="211">
                  <c:v>126.6344263295946</c:v>
                </c:pt>
                <c:pt idx="212">
                  <c:v>126.74799691532247</c:v>
                </c:pt>
                <c:pt idx="213">
                  <c:v>126.85996120527889</c:v>
                </c:pt>
                <c:pt idx="214">
                  <c:v>126.92839473548962</c:v>
                </c:pt>
                <c:pt idx="215">
                  <c:v>127.03789439269293</c:v>
                </c:pt>
                <c:pt idx="216">
                  <c:v>127.14708749348875</c:v>
                </c:pt>
                <c:pt idx="217">
                  <c:v>127.26365995942702</c:v>
                </c:pt>
                <c:pt idx="218">
                  <c:v>127.35061104623252</c:v>
                </c:pt>
                <c:pt idx="219">
                  <c:v>127.45933515673514</c:v>
                </c:pt>
                <c:pt idx="220">
                  <c:v>127.5759683149595</c:v>
                </c:pt>
                <c:pt idx="221">
                  <c:v>127.61892194326654</c:v>
                </c:pt>
                <c:pt idx="222">
                  <c:v>127.74196578778911</c:v>
                </c:pt>
                <c:pt idx="223">
                  <c:v>127.84990926968101</c:v>
                </c:pt>
                <c:pt idx="224">
                  <c:v>127.88838803795866</c:v>
                </c:pt>
                <c:pt idx="225">
                  <c:v>127.97762352926132</c:v>
                </c:pt>
                <c:pt idx="226">
                  <c:v>128.00691334485325</c:v>
                </c:pt>
                <c:pt idx="227">
                  <c:v>128.02220236553458</c:v>
                </c:pt>
                <c:pt idx="228">
                  <c:v>128.10375160273455</c:v>
                </c:pt>
                <c:pt idx="229">
                  <c:v>128.03507812728367</c:v>
                </c:pt>
                <c:pt idx="230">
                  <c:v>128.0113395194299</c:v>
                </c:pt>
                <c:pt idx="231">
                  <c:v>127.98998936039159</c:v>
                </c:pt>
                <c:pt idx="232">
                  <c:v>128.00181991143583</c:v>
                </c:pt>
                <c:pt idx="233">
                  <c:v>128.06024276772095</c:v>
                </c:pt>
                <c:pt idx="234">
                  <c:v>128.04148034745788</c:v>
                </c:pt>
                <c:pt idx="235">
                  <c:v>128.07558465451899</c:v>
                </c:pt>
                <c:pt idx="236">
                  <c:v>128.17500094426626</c:v>
                </c:pt>
                <c:pt idx="237">
                  <c:v>128.29571146130118</c:v>
                </c:pt>
                <c:pt idx="238">
                  <c:v>128.37705235276491</c:v>
                </c:pt>
                <c:pt idx="239">
                  <c:v>128.33436204480748</c:v>
                </c:pt>
                <c:pt idx="240">
                  <c:v>128.3976068540409</c:v>
                </c:pt>
                <c:pt idx="241">
                  <c:v>128.44762954217867</c:v>
                </c:pt>
                <c:pt idx="242">
                  <c:v>128.5250912581453</c:v>
                </c:pt>
                <c:pt idx="243">
                  <c:v>128.65621909133529</c:v>
                </c:pt>
                <c:pt idx="244">
                  <c:v>128.74191883778698</c:v>
                </c:pt>
                <c:pt idx="245">
                  <c:v>128.82681140869121</c:v>
                </c:pt>
                <c:pt idx="246">
                  <c:v>128.89720772430533</c:v>
                </c:pt>
                <c:pt idx="247">
                  <c:v>129.01419456362734</c:v>
                </c:pt>
                <c:pt idx="248">
                  <c:v>129.10040023888584</c:v>
                </c:pt>
                <c:pt idx="249">
                  <c:v>129.14834053019729</c:v>
                </c:pt>
                <c:pt idx="250">
                  <c:v>129.36998829941899</c:v>
                </c:pt>
                <c:pt idx="251">
                  <c:v>129.37565739154113</c:v>
                </c:pt>
                <c:pt idx="252">
                  <c:v>129.41979928555219</c:v>
                </c:pt>
                <c:pt idx="253">
                  <c:v>129.52337782170937</c:v>
                </c:pt>
                <c:pt idx="254">
                  <c:v>129.58134210303189</c:v>
                </c:pt>
                <c:pt idx="255">
                  <c:v>129.65346871050741</c:v>
                </c:pt>
                <c:pt idx="256">
                  <c:v>129.72668004937614</c:v>
                </c:pt>
                <c:pt idx="257">
                  <c:v>129.79930596673958</c:v>
                </c:pt>
                <c:pt idx="258">
                  <c:v>129.89040736578025</c:v>
                </c:pt>
                <c:pt idx="259">
                  <c:v>129.94985974689658</c:v>
                </c:pt>
                <c:pt idx="260">
                  <c:v>130.01802117904015</c:v>
                </c:pt>
                <c:pt idx="261">
                  <c:v>130.09374285571494</c:v>
                </c:pt>
                <c:pt idx="262">
                  <c:v>130.17507166908396</c:v>
                </c:pt>
                <c:pt idx="263">
                  <c:v>130.25492823341182</c:v>
                </c:pt>
                <c:pt idx="264">
                  <c:v>130.3118151553943</c:v>
                </c:pt>
                <c:pt idx="265">
                  <c:v>130.401542356775</c:v>
                </c:pt>
                <c:pt idx="266">
                  <c:v>130.46454127394148</c:v>
                </c:pt>
                <c:pt idx="267">
                  <c:v>130.54485163033996</c:v>
                </c:pt>
                <c:pt idx="268">
                  <c:v>130.61856014405166</c:v>
                </c:pt>
                <c:pt idx="269">
                  <c:v>130.69403356306321</c:v>
                </c:pt>
                <c:pt idx="270">
                  <c:v>130.78270559252471</c:v>
                </c:pt>
                <c:pt idx="271">
                  <c:v>130.66180869780132</c:v>
                </c:pt>
                <c:pt idx="272">
                  <c:v>130.57924151363827</c:v>
                </c:pt>
                <c:pt idx="273">
                  <c:v>130.72616249941339</c:v>
                </c:pt>
                <c:pt idx="274">
                  <c:v>130.79366377509413</c:v>
                </c:pt>
                <c:pt idx="275">
                  <c:v>130.90010146202891</c:v>
                </c:pt>
                <c:pt idx="276">
                  <c:v>130.98779110671941</c:v>
                </c:pt>
                <c:pt idx="277">
                  <c:v>131.07022015570871</c:v>
                </c:pt>
                <c:pt idx="278">
                  <c:v>131.13500285683509</c:v>
                </c:pt>
                <c:pt idx="279">
                  <c:v>131.2185623492569</c:v>
                </c:pt>
                <c:pt idx="280">
                  <c:v>131.26314720641287</c:v>
                </c:pt>
                <c:pt idx="281">
                  <c:v>131.33375089525583</c:v>
                </c:pt>
                <c:pt idx="282">
                  <c:v>131.41062527125072</c:v>
                </c:pt>
                <c:pt idx="283">
                  <c:v>131.48708670328011</c:v>
                </c:pt>
                <c:pt idx="284">
                  <c:v>131.55308248022729</c:v>
                </c:pt>
                <c:pt idx="285">
                  <c:v>131.63023317826907</c:v>
                </c:pt>
                <c:pt idx="286">
                  <c:v>131.72501000971329</c:v>
                </c:pt>
                <c:pt idx="287">
                  <c:v>131.87408332062657</c:v>
                </c:pt>
                <c:pt idx="288">
                  <c:v>131.8921187985994</c:v>
                </c:pt>
                <c:pt idx="289">
                  <c:v>131.95688444032527</c:v>
                </c:pt>
                <c:pt idx="290">
                  <c:v>132.03407414625337</c:v>
                </c:pt>
                <c:pt idx="291">
                  <c:v>132.09578806816219</c:v>
                </c:pt>
                <c:pt idx="292">
                  <c:v>132.17809616014716</c:v>
                </c:pt>
                <c:pt idx="293">
                  <c:v>132.24184229554461</c:v>
                </c:pt>
                <c:pt idx="294">
                  <c:v>132.30806049024235</c:v>
                </c:pt>
                <c:pt idx="295">
                  <c:v>132.37701532633443</c:v>
                </c:pt>
                <c:pt idx="296">
                  <c:v>132.44386217021159</c:v>
                </c:pt>
                <c:pt idx="297">
                  <c:v>132.52428111209079</c:v>
                </c:pt>
                <c:pt idx="298">
                  <c:v>132.60738488698911</c:v>
                </c:pt>
                <c:pt idx="299">
                  <c:v>132.68326251276977</c:v>
                </c:pt>
                <c:pt idx="300">
                  <c:v>132.79310268169971</c:v>
                </c:pt>
                <c:pt idx="301">
                  <c:v>132.91555958168101</c:v>
                </c:pt>
                <c:pt idx="302">
                  <c:v>132.99641722360161</c:v>
                </c:pt>
                <c:pt idx="303">
                  <c:v>133.09784185010426</c:v>
                </c:pt>
                <c:pt idx="304">
                  <c:v>133.15851340198003</c:v>
                </c:pt>
                <c:pt idx="305">
                  <c:v>133.22006304978433</c:v>
                </c:pt>
                <c:pt idx="306">
                  <c:v>133.33006399542509</c:v>
                </c:pt>
                <c:pt idx="307">
                  <c:v>133.41015653112666</c:v>
                </c:pt>
                <c:pt idx="308">
                  <c:v>133.53051143183015</c:v>
                </c:pt>
                <c:pt idx="309">
                  <c:v>133.63220623234443</c:v>
                </c:pt>
                <c:pt idx="310">
                  <c:v>133.68708447663499</c:v>
                </c:pt>
                <c:pt idx="311">
                  <c:v>133.77793389146467</c:v>
                </c:pt>
                <c:pt idx="312">
                  <c:v>133.8684945163115</c:v>
                </c:pt>
                <c:pt idx="313">
                  <c:v>133.9656811819529</c:v>
                </c:pt>
                <c:pt idx="314">
                  <c:v>134.06504833213117</c:v>
                </c:pt>
                <c:pt idx="315">
                  <c:v>134.15070653044012</c:v>
                </c:pt>
                <c:pt idx="316">
                  <c:v>134.23449295243202</c:v>
                </c:pt>
                <c:pt idx="317">
                  <c:v>134.24470998236612</c:v>
                </c:pt>
                <c:pt idx="318">
                  <c:v>134.37807097338498</c:v>
                </c:pt>
                <c:pt idx="319">
                  <c:v>134.46045739273623</c:v>
                </c:pt>
                <c:pt idx="320">
                  <c:v>134.58636765249895</c:v>
                </c:pt>
                <c:pt idx="321">
                  <c:v>134.6677089254203</c:v>
                </c:pt>
                <c:pt idx="322">
                  <c:v>134.75690587273382</c:v>
                </c:pt>
                <c:pt idx="323">
                  <c:v>134.82794397056904</c:v>
                </c:pt>
                <c:pt idx="324">
                  <c:v>134.92584375240776</c:v>
                </c:pt>
                <c:pt idx="325">
                  <c:v>135.01799949058829</c:v>
                </c:pt>
                <c:pt idx="326">
                  <c:v>135.1098263619798</c:v>
                </c:pt>
                <c:pt idx="327">
                  <c:v>135.19931885093672</c:v>
                </c:pt>
                <c:pt idx="328">
                  <c:v>135.28289416337108</c:v>
                </c:pt>
                <c:pt idx="329">
                  <c:v>135.361116567355</c:v>
                </c:pt>
                <c:pt idx="330">
                  <c:v>135.4429922736102</c:v>
                </c:pt>
                <c:pt idx="331">
                  <c:v>135.4847160070282</c:v>
                </c:pt>
                <c:pt idx="332">
                  <c:v>135.60954204819976</c:v>
                </c:pt>
                <c:pt idx="333">
                  <c:v>135.63280618003611</c:v>
                </c:pt>
                <c:pt idx="334">
                  <c:v>135.71701134331136</c:v>
                </c:pt>
                <c:pt idx="335">
                  <c:v>135.76630443991465</c:v>
                </c:pt>
                <c:pt idx="336">
                  <c:v>135.73102011250313</c:v>
                </c:pt>
                <c:pt idx="337">
                  <c:v>135.91063779171054</c:v>
                </c:pt>
                <c:pt idx="338">
                  <c:v>135.9863109771546</c:v>
                </c:pt>
                <c:pt idx="339">
                  <c:v>136.06449329035962</c:v>
                </c:pt>
                <c:pt idx="340">
                  <c:v>136.17217421621447</c:v>
                </c:pt>
                <c:pt idx="341">
                  <c:v>136.19613875597986</c:v>
                </c:pt>
                <c:pt idx="342">
                  <c:v>136.36933971822543</c:v>
                </c:pt>
                <c:pt idx="343">
                  <c:v>136.41527538675368</c:v>
                </c:pt>
                <c:pt idx="344">
                  <c:v>136.56268654559798</c:v>
                </c:pt>
                <c:pt idx="345">
                  <c:v>136.55052235046185</c:v>
                </c:pt>
                <c:pt idx="346">
                  <c:v>136.61312592381097</c:v>
                </c:pt>
                <c:pt idx="347">
                  <c:v>136.79350570648108</c:v>
                </c:pt>
                <c:pt idx="348">
                  <c:v>136.77459192019296</c:v>
                </c:pt>
                <c:pt idx="349">
                  <c:v>136.87042284206112</c:v>
                </c:pt>
                <c:pt idx="350">
                  <c:v>136.91244912727996</c:v>
                </c:pt>
                <c:pt idx="351">
                  <c:v>137.03215414013681</c:v>
                </c:pt>
                <c:pt idx="352">
                  <c:v>137.12085513383073</c:v>
                </c:pt>
                <c:pt idx="353">
                  <c:v>137.18537041498581</c:v>
                </c:pt>
                <c:pt idx="354">
                  <c:v>137.28441837035234</c:v>
                </c:pt>
                <c:pt idx="355">
                  <c:v>137.40020181840634</c:v>
                </c:pt>
                <c:pt idx="356">
                  <c:v>137.39577519669987</c:v>
                </c:pt>
                <c:pt idx="357">
                  <c:v>137.4972315191188</c:v>
                </c:pt>
                <c:pt idx="358">
                  <c:v>137.59726086718703</c:v>
                </c:pt>
                <c:pt idx="359">
                  <c:v>137.63581777699267</c:v>
                </c:pt>
                <c:pt idx="360">
                  <c:v>137.73881168530005</c:v>
                </c:pt>
                <c:pt idx="361">
                  <c:v>137.9731941523967</c:v>
                </c:pt>
                <c:pt idx="362">
                  <c:v>137.93337830941371</c:v>
                </c:pt>
                <c:pt idx="363">
                  <c:v>137.92525763653782</c:v>
                </c:pt>
                <c:pt idx="364">
                  <c:v>138.23116976762776</c:v>
                </c:pt>
                <c:pt idx="365">
                  <c:v>138.32609673409274</c:v>
                </c:pt>
                <c:pt idx="366">
                  <c:v>138.40436280868883</c:v>
                </c:pt>
                <c:pt idx="367">
                  <c:v>138.42609716543609</c:v>
                </c:pt>
                <c:pt idx="368">
                  <c:v>138.41257062856707</c:v>
                </c:pt>
                <c:pt idx="369">
                  <c:v>138.59273715405917</c:v>
                </c:pt>
                <c:pt idx="370">
                  <c:v>138.72453411704885</c:v>
                </c:pt>
                <c:pt idx="371">
                  <c:v>138.72401461505697</c:v>
                </c:pt>
                <c:pt idx="372">
                  <c:v>138.78251053515186</c:v>
                </c:pt>
                <c:pt idx="373">
                  <c:v>138.84541527839116</c:v>
                </c:pt>
                <c:pt idx="374">
                  <c:v>138.98209107343615</c:v>
                </c:pt>
                <c:pt idx="375">
                  <c:v>138.89131724450797</c:v>
                </c:pt>
                <c:pt idx="376">
                  <c:v>138.82225578751192</c:v>
                </c:pt>
                <c:pt idx="377">
                  <c:v>138.8606738243796</c:v>
                </c:pt>
                <c:pt idx="378">
                  <c:v>138.92783318266927</c:v>
                </c:pt>
                <c:pt idx="379">
                  <c:v>139.02845774019434</c:v>
                </c:pt>
                <c:pt idx="380">
                  <c:v>139.09986023068129</c:v>
                </c:pt>
                <c:pt idx="381">
                  <c:v>139.11464478690604</c:v>
                </c:pt>
                <c:pt idx="382">
                  <c:v>139.11637131868497</c:v>
                </c:pt>
                <c:pt idx="383">
                  <c:v>139.15652821693683</c:v>
                </c:pt>
                <c:pt idx="384">
                  <c:v>139.34200143861347</c:v>
                </c:pt>
                <c:pt idx="385">
                  <c:v>139.38667242834597</c:v>
                </c:pt>
                <c:pt idx="386">
                  <c:v>139.51812999463903</c:v>
                </c:pt>
                <c:pt idx="387">
                  <c:v>139.62482645237731</c:v>
                </c:pt>
                <c:pt idx="388">
                  <c:v>139.72807377431386</c:v>
                </c:pt>
                <c:pt idx="389">
                  <c:v>139.80848486347529</c:v>
                </c:pt>
                <c:pt idx="390">
                  <c:v>139.92112519697648</c:v>
                </c:pt>
                <c:pt idx="391">
                  <c:v>140.01605985966376</c:v>
                </c:pt>
                <c:pt idx="392">
                  <c:v>140.12835063544281</c:v>
                </c:pt>
                <c:pt idx="393">
                  <c:v>140.21916677123713</c:v>
                </c:pt>
                <c:pt idx="394">
                  <c:v>140.32890003421784</c:v>
                </c:pt>
                <c:pt idx="395">
                  <c:v>140.41408338203817</c:v>
                </c:pt>
                <c:pt idx="396">
                  <c:v>140.50332465668581</c:v>
                </c:pt>
                <c:pt idx="397">
                  <c:v>140.5790665785612</c:v>
                </c:pt>
                <c:pt idx="398">
                  <c:v>140.65726283802525</c:v>
                </c:pt>
                <c:pt idx="399">
                  <c:v>140.74249191884411</c:v>
                </c:pt>
                <c:pt idx="400">
                  <c:v>140.84152869037564</c:v>
                </c:pt>
                <c:pt idx="401">
                  <c:v>140.93330087359635</c:v>
                </c:pt>
                <c:pt idx="402">
                  <c:v>141.02335202613241</c:v>
                </c:pt>
                <c:pt idx="403">
                  <c:v>141.07675789842111</c:v>
                </c:pt>
                <c:pt idx="404">
                  <c:v>141.16829635849282</c:v>
                </c:pt>
                <c:pt idx="405">
                  <c:v>141.2695351606302</c:v>
                </c:pt>
                <c:pt idx="406">
                  <c:v>141.3634608049783</c:v>
                </c:pt>
                <c:pt idx="407">
                  <c:v>141.54861300839187</c:v>
                </c:pt>
                <c:pt idx="408">
                  <c:v>141.65655921917306</c:v>
                </c:pt>
                <c:pt idx="409">
                  <c:v>141.752651277441</c:v>
                </c:pt>
                <c:pt idx="410">
                  <c:v>141.84434932094578</c:v>
                </c:pt>
                <c:pt idx="411">
                  <c:v>141.94202906739761</c:v>
                </c:pt>
                <c:pt idx="412">
                  <c:v>142.05041734985861</c:v>
                </c:pt>
                <c:pt idx="413">
                  <c:v>142.16126697028471</c:v>
                </c:pt>
                <c:pt idx="414">
                  <c:v>142.26599738136642</c:v>
                </c:pt>
                <c:pt idx="415">
                  <c:v>142.35706934529102</c:v>
                </c:pt>
                <c:pt idx="416">
                  <c:v>142.50565870802077</c:v>
                </c:pt>
                <c:pt idx="417">
                  <c:v>142.63138667155201</c:v>
                </c:pt>
                <c:pt idx="418">
                  <c:v>142.74820817204161</c:v>
                </c:pt>
                <c:pt idx="419">
                  <c:v>142.88849290848904</c:v>
                </c:pt>
                <c:pt idx="420">
                  <c:v>142.98441807554568</c:v>
                </c:pt>
                <c:pt idx="421">
                  <c:v>143.07666262349261</c:v>
                </c:pt>
                <c:pt idx="422">
                  <c:v>143.17211657159325</c:v>
                </c:pt>
                <c:pt idx="423">
                  <c:v>143.25691878314672</c:v>
                </c:pt>
                <c:pt idx="424">
                  <c:v>143.35955733920875</c:v>
                </c:pt>
                <c:pt idx="425">
                  <c:v>143.45194059521452</c:v>
                </c:pt>
                <c:pt idx="426">
                  <c:v>143.55575265750412</c:v>
                </c:pt>
                <c:pt idx="427">
                  <c:v>143.60068024946042</c:v>
                </c:pt>
                <c:pt idx="428">
                  <c:v>143.71064064042505</c:v>
                </c:pt>
                <c:pt idx="429">
                  <c:v>143.79856390207121</c:v>
                </c:pt>
                <c:pt idx="430">
                  <c:v>143.8825837621668</c:v>
                </c:pt>
                <c:pt idx="431">
                  <c:v>143.96127662917786</c:v>
                </c:pt>
                <c:pt idx="432">
                  <c:v>144.05646292815317</c:v>
                </c:pt>
                <c:pt idx="433">
                  <c:v>144.15419190080542</c:v>
                </c:pt>
                <c:pt idx="434">
                  <c:v>144.23675147677483</c:v>
                </c:pt>
                <c:pt idx="435">
                  <c:v>144.32167839563414</c:v>
                </c:pt>
                <c:pt idx="436">
                  <c:v>144.40416866647899</c:v>
                </c:pt>
                <c:pt idx="437">
                  <c:v>144.40743372032446</c:v>
                </c:pt>
                <c:pt idx="438">
                  <c:v>144.49880780429021</c:v>
                </c:pt>
                <c:pt idx="439">
                  <c:v>144.56119555086201</c:v>
                </c:pt>
                <c:pt idx="440">
                  <c:v>144.4185827490862</c:v>
                </c:pt>
                <c:pt idx="441">
                  <c:v>144.33305376990256</c:v>
                </c:pt>
                <c:pt idx="442">
                  <c:v>144.38932997820118</c:v>
                </c:pt>
                <c:pt idx="443">
                  <c:v>144.44189440802958</c:v>
                </c:pt>
                <c:pt idx="444">
                  <c:v>144.51441643617292</c:v>
                </c:pt>
                <c:pt idx="445">
                  <c:v>144.59064275336166</c:v>
                </c:pt>
                <c:pt idx="446">
                  <c:v>144.6058769978435</c:v>
                </c:pt>
                <c:pt idx="447">
                  <c:v>144.50806096062854</c:v>
                </c:pt>
                <c:pt idx="448">
                  <c:v>144.54876778666033</c:v>
                </c:pt>
                <c:pt idx="449">
                  <c:v>144.60499462903041</c:v>
                </c:pt>
                <c:pt idx="450">
                  <c:v>144.62871444765014</c:v>
                </c:pt>
                <c:pt idx="451">
                  <c:v>144.69713787412391</c:v>
                </c:pt>
                <c:pt idx="452">
                  <c:v>144.73769125078505</c:v>
                </c:pt>
                <c:pt idx="453">
                  <c:v>144.84891481148222</c:v>
                </c:pt>
                <c:pt idx="454">
                  <c:v>144.86961847387425</c:v>
                </c:pt>
                <c:pt idx="455">
                  <c:v>144.8886042075448</c:v>
                </c:pt>
                <c:pt idx="456">
                  <c:v>144.94547458153153</c:v>
                </c:pt>
                <c:pt idx="457">
                  <c:v>144.90094325839243</c:v>
                </c:pt>
                <c:pt idx="458">
                  <c:v>144.94052433725227</c:v>
                </c:pt>
                <c:pt idx="459">
                  <c:v>144.99044625769511</c:v>
                </c:pt>
                <c:pt idx="460">
                  <c:v>145.02171299917146</c:v>
                </c:pt>
                <c:pt idx="461">
                  <c:v>145.07875016655981</c:v>
                </c:pt>
                <c:pt idx="462">
                  <c:v>145.19351299744727</c:v>
                </c:pt>
                <c:pt idx="463">
                  <c:v>145.31945819621484</c:v>
                </c:pt>
                <c:pt idx="464">
                  <c:v>145.4605350930309</c:v>
                </c:pt>
                <c:pt idx="465">
                  <c:v>145.58575138632878</c:v>
                </c:pt>
                <c:pt idx="466">
                  <c:v>145.67768323681943</c:v>
                </c:pt>
                <c:pt idx="467">
                  <c:v>145.76988717978813</c:v>
                </c:pt>
                <c:pt idx="468">
                  <c:v>145.81582295171512</c:v>
                </c:pt>
                <c:pt idx="469">
                  <c:v>145.89252652411264</c:v>
                </c:pt>
                <c:pt idx="470">
                  <c:v>145.98447945956963</c:v>
                </c:pt>
                <c:pt idx="471">
                  <c:v>146.04799817914335</c:v>
                </c:pt>
                <c:pt idx="472">
                  <c:v>146.11278955598578</c:v>
                </c:pt>
                <c:pt idx="473">
                  <c:v>146.18272904603279</c:v>
                </c:pt>
                <c:pt idx="474">
                  <c:v>146.26002602958687</c:v>
                </c:pt>
                <c:pt idx="475">
                  <c:v>146.29929776446411</c:v>
                </c:pt>
                <c:pt idx="476">
                  <c:v>146.30313264336729</c:v>
                </c:pt>
                <c:pt idx="477">
                  <c:v>146.40140227982818</c:v>
                </c:pt>
                <c:pt idx="478">
                  <c:v>146.48853279424776</c:v>
                </c:pt>
                <c:pt idx="479">
                  <c:v>146.53826451683653</c:v>
                </c:pt>
                <c:pt idx="480">
                  <c:v>146.60402047849072</c:v>
                </c:pt>
                <c:pt idx="481">
                  <c:v>146.67616159393214</c:v>
                </c:pt>
                <c:pt idx="482">
                  <c:v>146.74636595251576</c:v>
                </c:pt>
                <c:pt idx="483">
                  <c:v>146.82239407940466</c:v>
                </c:pt>
                <c:pt idx="484">
                  <c:v>146.86483142365736</c:v>
                </c:pt>
                <c:pt idx="485">
                  <c:v>146.93227038201454</c:v>
                </c:pt>
                <c:pt idx="486">
                  <c:v>147.02826780245809</c:v>
                </c:pt>
                <c:pt idx="487">
                  <c:v>147.09180182225592</c:v>
                </c:pt>
                <c:pt idx="488">
                  <c:v>147.16773047672908</c:v>
                </c:pt>
                <c:pt idx="489">
                  <c:v>147.24101732045702</c:v>
                </c:pt>
                <c:pt idx="490">
                  <c:v>147.32946907559662</c:v>
                </c:pt>
                <c:pt idx="491">
                  <c:v>147.39360890043108</c:v>
                </c:pt>
                <c:pt idx="492">
                  <c:v>147.38408771770165</c:v>
                </c:pt>
                <c:pt idx="493">
                  <c:v>147.44897476635623</c:v>
                </c:pt>
                <c:pt idx="494">
                  <c:v>147.5094012617389</c:v>
                </c:pt>
                <c:pt idx="495">
                  <c:v>147.57267302591504</c:v>
                </c:pt>
                <c:pt idx="496">
                  <c:v>147.64093731608554</c:v>
                </c:pt>
                <c:pt idx="497">
                  <c:v>147.69843586557349</c:v>
                </c:pt>
                <c:pt idx="498">
                  <c:v>147.76502199363239</c:v>
                </c:pt>
                <c:pt idx="499">
                  <c:v>147.79677762966611</c:v>
                </c:pt>
                <c:pt idx="500">
                  <c:v>147.84776099442135</c:v>
                </c:pt>
                <c:pt idx="501">
                  <c:v>147.91362562259846</c:v>
                </c:pt>
                <c:pt idx="502">
                  <c:v>147.95959135222446</c:v>
                </c:pt>
                <c:pt idx="503">
                  <c:v>148.00347634918546</c:v>
                </c:pt>
                <c:pt idx="504">
                  <c:v>148.06550133373213</c:v>
                </c:pt>
                <c:pt idx="505">
                  <c:v>148.12358261915179</c:v>
                </c:pt>
                <c:pt idx="506">
                  <c:v>148.1080168418693</c:v>
                </c:pt>
                <c:pt idx="507">
                  <c:v>148.20503791018135</c:v>
                </c:pt>
                <c:pt idx="508">
                  <c:v>148.19503606287813</c:v>
                </c:pt>
                <c:pt idx="509">
                  <c:v>148.21924356042092</c:v>
                </c:pt>
                <c:pt idx="510">
                  <c:v>148.27281495458578</c:v>
                </c:pt>
                <c:pt idx="511">
                  <c:v>148.42061170981705</c:v>
                </c:pt>
                <c:pt idx="512">
                  <c:v>148.51768192049269</c:v>
                </c:pt>
                <c:pt idx="513">
                  <c:v>148.59115594394822</c:v>
                </c:pt>
                <c:pt idx="514">
                  <c:v>148.65376047862648</c:v>
                </c:pt>
                <c:pt idx="515">
                  <c:v>148.70905076563653</c:v>
                </c:pt>
                <c:pt idx="516">
                  <c:v>148.80380636679726</c:v>
                </c:pt>
                <c:pt idx="517">
                  <c:v>148.88871485552366</c:v>
                </c:pt>
                <c:pt idx="518">
                  <c:v>148.96383961247</c:v>
                </c:pt>
                <c:pt idx="519">
                  <c:v>149.0228589064217</c:v>
                </c:pt>
                <c:pt idx="520">
                  <c:v>149.10035586879494</c:v>
                </c:pt>
                <c:pt idx="521">
                  <c:v>149.16453131031537</c:v>
                </c:pt>
                <c:pt idx="522">
                  <c:v>149.25311650576543</c:v>
                </c:pt>
                <c:pt idx="523">
                  <c:v>149.32902900767328</c:v>
                </c:pt>
                <c:pt idx="524">
                  <c:v>149.38456045136584</c:v>
                </c:pt>
                <c:pt idx="525">
                  <c:v>149.44584549192504</c:v>
                </c:pt>
                <c:pt idx="526">
                  <c:v>149.48821818399796</c:v>
                </c:pt>
                <c:pt idx="527">
                  <c:v>149.55530132481525</c:v>
                </c:pt>
                <c:pt idx="528">
                  <c:v>149.65294222686256</c:v>
                </c:pt>
                <c:pt idx="529">
                  <c:v>149.74947367403132</c:v>
                </c:pt>
                <c:pt idx="530">
                  <c:v>149.8367655045121</c:v>
                </c:pt>
                <c:pt idx="531">
                  <c:v>149.95783152469872</c:v>
                </c:pt>
                <c:pt idx="532">
                  <c:v>150.04642190406031</c:v>
                </c:pt>
                <c:pt idx="533">
                  <c:v>150.16683476536608</c:v>
                </c:pt>
                <c:pt idx="534">
                  <c:v>150.23852045112386</c:v>
                </c:pt>
                <c:pt idx="535">
                  <c:v>150.32746916313062</c:v>
                </c:pt>
                <c:pt idx="536">
                  <c:v>150.45008869401425</c:v>
                </c:pt>
                <c:pt idx="537">
                  <c:v>150.53670932671989</c:v>
                </c:pt>
                <c:pt idx="538">
                  <c:v>150.62683143317176</c:v>
                </c:pt>
                <c:pt idx="539">
                  <c:v>150.73191134608439</c:v>
                </c:pt>
                <c:pt idx="540">
                  <c:v>150.80275582691959</c:v>
                </c:pt>
                <c:pt idx="541">
                  <c:v>150.89160070699478</c:v>
                </c:pt>
                <c:pt idx="542">
                  <c:v>150.97775234242073</c:v>
                </c:pt>
                <c:pt idx="543">
                  <c:v>151.36771798431829</c:v>
                </c:pt>
                <c:pt idx="544">
                  <c:v>151.49469119047021</c:v>
                </c:pt>
                <c:pt idx="545">
                  <c:v>151.60538187021243</c:v>
                </c:pt>
                <c:pt idx="546">
                  <c:v>151.71502583298121</c:v>
                </c:pt>
                <c:pt idx="547">
                  <c:v>151.80825567344033</c:v>
                </c:pt>
                <c:pt idx="548">
                  <c:v>151.87482845746817</c:v>
                </c:pt>
                <c:pt idx="549">
                  <c:v>151.94114718791226</c:v>
                </c:pt>
                <c:pt idx="550">
                  <c:v>152.02904035213135</c:v>
                </c:pt>
                <c:pt idx="551">
                  <c:v>152.09101541183722</c:v>
                </c:pt>
                <c:pt idx="552">
                  <c:v>152.2096478999454</c:v>
                </c:pt>
                <c:pt idx="553">
                  <c:v>152.28749759186803</c:v>
                </c:pt>
                <c:pt idx="554">
                  <c:v>152.46986968168898</c:v>
                </c:pt>
                <c:pt idx="555">
                  <c:v>152.57787482977164</c:v>
                </c:pt>
                <c:pt idx="556">
                  <c:v>152.64679022482034</c:v>
                </c:pt>
                <c:pt idx="557">
                  <c:v>152.74482557921993</c:v>
                </c:pt>
                <c:pt idx="558">
                  <c:v>152.82479196981376</c:v>
                </c:pt>
                <c:pt idx="559">
                  <c:v>152.90476485776304</c:v>
                </c:pt>
                <c:pt idx="560">
                  <c:v>153.01383316881348</c:v>
                </c:pt>
                <c:pt idx="561">
                  <c:v>153.12469315706267</c:v>
                </c:pt>
                <c:pt idx="562">
                  <c:v>153.20870491292999</c:v>
                </c:pt>
                <c:pt idx="563">
                  <c:v>153.31624227936732</c:v>
                </c:pt>
                <c:pt idx="564">
                  <c:v>153.41879108808754</c:v>
                </c:pt>
                <c:pt idx="565">
                  <c:v>153.57030303115394</c:v>
                </c:pt>
                <c:pt idx="566">
                  <c:v>153.6748377251227</c:v>
                </c:pt>
                <c:pt idx="567">
                  <c:v>153.80128707675325</c:v>
                </c:pt>
                <c:pt idx="568">
                  <c:v>153.84648514034194</c:v>
                </c:pt>
                <c:pt idx="569">
                  <c:v>153.95546859453316</c:v>
                </c:pt>
                <c:pt idx="570">
                  <c:v>154.01888233640506</c:v>
                </c:pt>
                <c:pt idx="571">
                  <c:v>154.09692866764595</c:v>
                </c:pt>
                <c:pt idx="572">
                  <c:v>154.17115345004188</c:v>
                </c:pt>
                <c:pt idx="573">
                  <c:v>154.23812887448713</c:v>
                </c:pt>
                <c:pt idx="574">
                  <c:v>154.33426109060349</c:v>
                </c:pt>
                <c:pt idx="575">
                  <c:v>154.4024448554851</c:v>
                </c:pt>
                <c:pt idx="576">
                  <c:v>154.47290328162524</c:v>
                </c:pt>
                <c:pt idx="577">
                  <c:v>154.55367393303894</c:v>
                </c:pt>
                <c:pt idx="578">
                  <c:v>154.62892250303148</c:v>
                </c:pt>
                <c:pt idx="579">
                  <c:v>154.72025543707949</c:v>
                </c:pt>
                <c:pt idx="580">
                  <c:v>154.78757204953521</c:v>
                </c:pt>
                <c:pt idx="581">
                  <c:v>154.8648473333194</c:v>
                </c:pt>
                <c:pt idx="582">
                  <c:v>154.956527617386</c:v>
                </c:pt>
                <c:pt idx="583">
                  <c:v>155.12989943073649</c:v>
                </c:pt>
                <c:pt idx="584">
                  <c:v>155.22611025786719</c:v>
                </c:pt>
                <c:pt idx="585">
                  <c:v>155.29519572992726</c:v>
                </c:pt>
                <c:pt idx="586">
                  <c:v>155.38156545293077</c:v>
                </c:pt>
                <c:pt idx="587">
                  <c:v>155.6634402095996</c:v>
                </c:pt>
                <c:pt idx="588">
                  <c:v>155.79428909525222</c:v>
                </c:pt>
                <c:pt idx="589">
                  <c:v>155.89561689019976</c:v>
                </c:pt>
                <c:pt idx="590">
                  <c:v>156.24641574697625</c:v>
                </c:pt>
                <c:pt idx="591">
                  <c:v>156.34697752467775</c:v>
                </c:pt>
                <c:pt idx="592">
                  <c:v>156.42971828604044</c:v>
                </c:pt>
                <c:pt idx="593">
                  <c:v>156.5677249798099</c:v>
                </c:pt>
                <c:pt idx="594">
                  <c:v>156.66833365025295</c:v>
                </c:pt>
                <c:pt idx="595">
                  <c:v>156.75793999243893</c:v>
                </c:pt>
                <c:pt idx="596">
                  <c:v>156.86362565449699</c:v>
                </c:pt>
                <c:pt idx="597">
                  <c:v>156.95337850156835</c:v>
                </c:pt>
                <c:pt idx="598">
                  <c:v>157.04445669736506</c:v>
                </c:pt>
                <c:pt idx="599">
                  <c:v>157.1635297201442</c:v>
                </c:pt>
                <c:pt idx="600">
                  <c:v>157.25318671375695</c:v>
                </c:pt>
                <c:pt idx="601">
                  <c:v>157.34324745163886</c:v>
                </c:pt>
                <c:pt idx="602">
                  <c:v>157.43015023724382</c:v>
                </c:pt>
                <c:pt idx="603">
                  <c:v>157.56340357756275</c:v>
                </c:pt>
                <c:pt idx="604">
                  <c:v>157.68763431286513</c:v>
                </c:pt>
                <c:pt idx="605">
                  <c:v>157.83519590574821</c:v>
                </c:pt>
                <c:pt idx="606">
                  <c:v>157.98457714939045</c:v>
                </c:pt>
                <c:pt idx="607">
                  <c:v>158.44281440320961</c:v>
                </c:pt>
                <c:pt idx="608">
                  <c:v>159.04292818966545</c:v>
                </c:pt>
                <c:pt idx="609">
                  <c:v>163.66336022388461</c:v>
                </c:pt>
                <c:pt idx="610">
                  <c:v>165.18779145475969</c:v>
                </c:pt>
                <c:pt idx="611">
                  <c:v>166.18035495483582</c:v>
                </c:pt>
                <c:pt idx="612">
                  <c:v>167.23756777022186</c:v>
                </c:pt>
                <c:pt idx="613">
                  <c:v>170.71808282247483</c:v>
                </c:pt>
                <c:pt idx="614">
                  <c:v>173.37586110512407</c:v>
                </c:pt>
                <c:pt idx="615">
                  <c:v>174.48461520549111</c:v>
                </c:pt>
                <c:pt idx="616">
                  <c:v>175.58392502946049</c:v>
                </c:pt>
                <c:pt idx="617">
                  <c:v>177.80468847512927</c:v>
                </c:pt>
                <c:pt idx="618">
                  <c:v>178.55120063222682</c:v>
                </c:pt>
                <c:pt idx="619">
                  <c:v>179.46488682423453</c:v>
                </c:pt>
                <c:pt idx="620">
                  <c:v>181.23007262818601</c:v>
                </c:pt>
                <c:pt idx="621">
                  <c:v>187.00195387737537</c:v>
                </c:pt>
                <c:pt idx="622">
                  <c:v>185.91192005528436</c:v>
                </c:pt>
                <c:pt idx="623">
                  <c:v>183.37562310657546</c:v>
                </c:pt>
                <c:pt idx="624">
                  <c:v>182.75119606239781</c:v>
                </c:pt>
                <c:pt idx="625">
                  <c:v>183.03414360929864</c:v>
                </c:pt>
                <c:pt idx="626">
                  <c:v>183.14488798653957</c:v>
                </c:pt>
                <c:pt idx="627">
                  <c:v>182.08566722284223</c:v>
                </c:pt>
                <c:pt idx="628">
                  <c:v>181.93859807360951</c:v>
                </c:pt>
                <c:pt idx="629">
                  <c:v>182.88141298591839</c:v>
                </c:pt>
                <c:pt idx="630">
                  <c:v>183.35623481632433</c:v>
                </c:pt>
                <c:pt idx="631">
                  <c:v>183.13175888521721</c:v>
                </c:pt>
                <c:pt idx="632">
                  <c:v>182.69174403060163</c:v>
                </c:pt>
                <c:pt idx="633">
                  <c:v>181.14535127726882</c:v>
                </c:pt>
                <c:pt idx="634">
                  <c:v>181.05912675967954</c:v>
                </c:pt>
                <c:pt idx="635">
                  <c:v>180.02753087891651</c:v>
                </c:pt>
                <c:pt idx="636">
                  <c:v>179.48363739555694</c:v>
                </c:pt>
                <c:pt idx="637">
                  <c:v>178.20089346456913</c:v>
                </c:pt>
                <c:pt idx="638">
                  <c:v>176.16582242501991</c:v>
                </c:pt>
                <c:pt idx="639">
                  <c:v>175.75774237974701</c:v>
                </c:pt>
                <c:pt idx="640">
                  <c:v>175.45489932968727</c:v>
                </c:pt>
                <c:pt idx="641">
                  <c:v>174.87893893806407</c:v>
                </c:pt>
                <c:pt idx="642">
                  <c:v>175.18954590867907</c:v>
                </c:pt>
                <c:pt idx="643">
                  <c:v>175.38450667355141</c:v>
                </c:pt>
                <c:pt idx="644">
                  <c:v>175.79742667573495</c:v>
                </c:pt>
                <c:pt idx="645">
                  <c:v>175.61893532357101</c:v>
                </c:pt>
                <c:pt idx="646">
                  <c:v>175.14992316290764</c:v>
                </c:pt>
                <c:pt idx="647">
                  <c:v>174.14884918915089</c:v>
                </c:pt>
                <c:pt idx="648">
                  <c:v>173.90743954291906</c:v>
                </c:pt>
                <c:pt idx="649">
                  <c:v>173.59862612185901</c:v>
                </c:pt>
                <c:pt idx="650">
                  <c:v>173.27157452629592</c:v>
                </c:pt>
                <c:pt idx="651">
                  <c:v>173.42586965697262</c:v>
                </c:pt>
                <c:pt idx="652">
                  <c:v>174.06035333583125</c:v>
                </c:pt>
                <c:pt idx="653">
                  <c:v>174.29919178988632</c:v>
                </c:pt>
                <c:pt idx="654">
                  <c:v>174.19587456059716</c:v>
                </c:pt>
                <c:pt idx="655">
                  <c:v>173.95743293427162</c:v>
                </c:pt>
                <c:pt idx="656">
                  <c:v>174.10794988769752</c:v>
                </c:pt>
                <c:pt idx="657">
                  <c:v>174.46474175142222</c:v>
                </c:pt>
                <c:pt idx="658">
                  <c:v>174.36946651552793</c:v>
                </c:pt>
                <c:pt idx="659">
                  <c:v>174.58998165876457</c:v>
                </c:pt>
                <c:pt idx="660">
                  <c:v>174.66958992630535</c:v>
                </c:pt>
                <c:pt idx="661">
                  <c:v>174.50805090104561</c:v>
                </c:pt>
                <c:pt idx="662">
                  <c:v>174.54447418132932</c:v>
                </c:pt>
                <c:pt idx="663">
                  <c:v>174.52396631988708</c:v>
                </c:pt>
                <c:pt idx="664">
                  <c:v>174.24699865946835</c:v>
                </c:pt>
                <c:pt idx="665">
                  <c:v>174.0566492004867</c:v>
                </c:pt>
                <c:pt idx="666">
                  <c:v>173.8328068383845</c:v>
                </c:pt>
                <c:pt idx="667">
                  <c:v>173.14663074466029</c:v>
                </c:pt>
                <c:pt idx="668">
                  <c:v>171.95265281725</c:v>
                </c:pt>
                <c:pt idx="669">
                  <c:v>171.47818730740497</c:v>
                </c:pt>
                <c:pt idx="670">
                  <c:v>171.12287443739552</c:v>
                </c:pt>
                <c:pt idx="671">
                  <c:v>169.39507789582024</c:v>
                </c:pt>
                <c:pt idx="672">
                  <c:v>167.86289685692535</c:v>
                </c:pt>
                <c:pt idx="673">
                  <c:v>165.67531970906484</c:v>
                </c:pt>
                <c:pt idx="674">
                  <c:v>161.16848921173914</c:v>
                </c:pt>
                <c:pt idx="675">
                  <c:v>160.50125912699414</c:v>
                </c:pt>
                <c:pt idx="676">
                  <c:v>155.23085438926483</c:v>
                </c:pt>
                <c:pt idx="677">
                  <c:v>159.52440709866303</c:v>
                </c:pt>
                <c:pt idx="678">
                  <c:v>161.59154141354594</c:v>
                </c:pt>
                <c:pt idx="679">
                  <c:v>161.51701912213531</c:v>
                </c:pt>
                <c:pt idx="680">
                  <c:v>160.38701661550786</c:v>
                </c:pt>
                <c:pt idx="681">
                  <c:v>160.31944476177972</c:v>
                </c:pt>
                <c:pt idx="682">
                  <c:v>161.00563843329562</c:v>
                </c:pt>
                <c:pt idx="683">
                  <c:v>161.17472763707616</c:v>
                </c:pt>
                <c:pt idx="684">
                  <c:v>160.8476975596364</c:v>
                </c:pt>
                <c:pt idx="685">
                  <c:v>160.26024394708739</c:v>
                </c:pt>
                <c:pt idx="686">
                  <c:v>159.71237422193244</c:v>
                </c:pt>
                <c:pt idx="687">
                  <c:v>159.86427842362036</c:v>
                </c:pt>
                <c:pt idx="688">
                  <c:v>159.83315610508103</c:v>
                </c:pt>
                <c:pt idx="689">
                  <c:v>159.17767523706584</c:v>
                </c:pt>
                <c:pt idx="690">
                  <c:v>158.95454780762591</c:v>
                </c:pt>
                <c:pt idx="691">
                  <c:v>159.02310365439516</c:v>
                </c:pt>
                <c:pt idx="692">
                  <c:v>159.51317268207544</c:v>
                </c:pt>
                <c:pt idx="693">
                  <c:v>159.52839342882535</c:v>
                </c:pt>
                <c:pt idx="694">
                  <c:v>159.50645526890153</c:v>
                </c:pt>
                <c:pt idx="695">
                  <c:v>159.8162674941785</c:v>
                </c:pt>
                <c:pt idx="696">
                  <c:v>160.000969158391</c:v>
                </c:pt>
                <c:pt idx="697">
                  <c:v>160.05572029065559</c:v>
                </c:pt>
                <c:pt idx="698">
                  <c:v>159.99831259236117</c:v>
                </c:pt>
                <c:pt idx="699">
                  <c:v>159.96916472931392</c:v>
                </c:pt>
                <c:pt idx="700">
                  <c:v>159.8250957653901</c:v>
                </c:pt>
                <c:pt idx="701">
                  <c:v>161.37658081056199</c:v>
                </c:pt>
                <c:pt idx="702">
                  <c:v>162.3315821766891</c:v>
                </c:pt>
                <c:pt idx="703">
                  <c:v>163.52305757429815</c:v>
                </c:pt>
                <c:pt idx="704">
                  <c:v>164.27164528014913</c:v>
                </c:pt>
                <c:pt idx="705">
                  <c:v>163.854186938075</c:v>
                </c:pt>
                <c:pt idx="706">
                  <c:v>165.26797970558908</c:v>
                </c:pt>
                <c:pt idx="707">
                  <c:v>165.478581463366</c:v>
                </c:pt>
                <c:pt idx="708">
                  <c:v>165.97567505447194</c:v>
                </c:pt>
                <c:pt idx="709">
                  <c:v>166.29574450805256</c:v>
                </c:pt>
                <c:pt idx="710">
                  <c:v>166.61899545809058</c:v>
                </c:pt>
                <c:pt idx="711">
                  <c:v>166.7359571617294</c:v>
                </c:pt>
                <c:pt idx="712">
                  <c:v>167.80154062491258</c:v>
                </c:pt>
                <c:pt idx="713">
                  <c:v>170.31802723472353</c:v>
                </c:pt>
                <c:pt idx="714">
                  <c:v>170.72207200308989</c:v>
                </c:pt>
                <c:pt idx="715">
                  <c:v>171.9982117705076</c:v>
                </c:pt>
                <c:pt idx="716">
                  <c:v>172.22767192776152</c:v>
                </c:pt>
                <c:pt idx="717">
                  <c:v>172.07649160133255</c:v>
                </c:pt>
                <c:pt idx="718">
                  <c:v>171.86885393710304</c:v>
                </c:pt>
                <c:pt idx="719">
                  <c:v>172.64957651495277</c:v>
                </c:pt>
                <c:pt idx="720">
                  <c:v>172.88348541845633</c:v>
                </c:pt>
                <c:pt idx="721">
                  <c:v>172.98601701267785</c:v>
                </c:pt>
                <c:pt idx="722">
                  <c:v>173.6714074853073</c:v>
                </c:pt>
                <c:pt idx="723">
                  <c:v>173.64728320980524</c:v>
                </c:pt>
                <c:pt idx="724">
                  <c:v>173.55441452449838</c:v>
                </c:pt>
                <c:pt idx="725">
                  <c:v>173.83516033422234</c:v>
                </c:pt>
                <c:pt idx="726">
                  <c:v>174.27255711789243</c:v>
                </c:pt>
                <c:pt idx="727">
                  <c:v>175.59220042462977</c:v>
                </c:pt>
                <c:pt idx="728">
                  <c:v>176.84946594740697</c:v>
                </c:pt>
                <c:pt idx="729">
                  <c:v>177.52736756816719</c:v>
                </c:pt>
                <c:pt idx="730">
                  <c:v>177.79697698054733</c:v>
                </c:pt>
                <c:pt idx="731">
                  <c:v>178.13981418757137</c:v>
                </c:pt>
                <c:pt idx="732">
                  <c:v>178.33578683520835</c:v>
                </c:pt>
                <c:pt idx="733">
                  <c:v>177.63024177562565</c:v>
                </c:pt>
                <c:pt idx="734">
                  <c:v>178.18126820947765</c:v>
                </c:pt>
                <c:pt idx="735">
                  <c:v>178.75756376683142</c:v>
                </c:pt>
                <c:pt idx="736">
                  <c:v>178.89238435311705</c:v>
                </c:pt>
                <c:pt idx="737">
                  <c:v>178.67445575817246</c:v>
                </c:pt>
                <c:pt idx="738">
                  <c:v>178.83046744823548</c:v>
                </c:pt>
                <c:pt idx="739">
                  <c:v>179.10061221475746</c:v>
                </c:pt>
                <c:pt idx="740">
                  <c:v>178.74304877260934</c:v>
                </c:pt>
                <c:pt idx="741">
                  <c:v>178.33355690090622</c:v>
                </c:pt>
                <c:pt idx="742">
                  <c:v>178.01719142896923</c:v>
                </c:pt>
                <c:pt idx="743">
                  <c:v>178.07614173917091</c:v>
                </c:pt>
                <c:pt idx="744">
                  <c:v>177.9628158159029</c:v>
                </c:pt>
                <c:pt idx="745">
                  <c:v>178.12750776322898</c:v>
                </c:pt>
                <c:pt idx="746">
                  <c:v>179.28473995987972</c:v>
                </c:pt>
                <c:pt idx="747">
                  <c:v>179.7411101951227</c:v>
                </c:pt>
                <c:pt idx="748">
                  <c:v>179.98000755853369</c:v>
                </c:pt>
                <c:pt idx="749">
                  <c:v>179.74378829324871</c:v>
                </c:pt>
                <c:pt idx="750">
                  <c:v>179.40318320028473</c:v>
                </c:pt>
                <c:pt idx="751">
                  <c:v>179.52543331808698</c:v>
                </c:pt>
                <c:pt idx="752">
                  <c:v>179.34457867514723</c:v>
                </c:pt>
                <c:pt idx="753">
                  <c:v>179.52455385561782</c:v>
                </c:pt>
                <c:pt idx="754">
                  <c:v>179.73903684010003</c:v>
                </c:pt>
                <c:pt idx="755">
                  <c:v>179.93530733209909</c:v>
                </c:pt>
                <c:pt idx="756">
                  <c:v>180.18918164471685</c:v>
                </c:pt>
                <c:pt idx="757">
                  <c:v>180.48801143901449</c:v>
                </c:pt>
                <c:pt idx="758">
                  <c:v>180.38917351450473</c:v>
                </c:pt>
                <c:pt idx="759">
                  <c:v>180.16637188901444</c:v>
                </c:pt>
                <c:pt idx="760">
                  <c:v>178.71615484914733</c:v>
                </c:pt>
                <c:pt idx="761">
                  <c:v>179.34950631142416</c:v>
                </c:pt>
                <c:pt idx="762">
                  <c:v>179.06408510254209</c:v>
                </c:pt>
                <c:pt idx="763">
                  <c:v>179.63097402624126</c:v>
                </c:pt>
                <c:pt idx="764">
                  <c:v>179.46564107637676</c:v>
                </c:pt>
                <c:pt idx="765">
                  <c:v>179.53477536942583</c:v>
                </c:pt>
                <c:pt idx="766">
                  <c:v>179.83595435593656</c:v>
                </c:pt>
                <c:pt idx="767">
                  <c:v>180.87431220915627</c:v>
                </c:pt>
                <c:pt idx="768">
                  <c:v>180.73226210630637</c:v>
                </c:pt>
                <c:pt idx="769">
                  <c:v>181.06285251095707</c:v>
                </c:pt>
                <c:pt idx="770">
                  <c:v>181.168789459983</c:v>
                </c:pt>
                <c:pt idx="771">
                  <c:v>181.69511301835229</c:v>
                </c:pt>
                <c:pt idx="772">
                  <c:v>181.99730290953119</c:v>
                </c:pt>
                <c:pt idx="773">
                  <c:v>182.45896410198853</c:v>
                </c:pt>
                <c:pt idx="774">
                  <c:v>182.41800918876177</c:v>
                </c:pt>
                <c:pt idx="775">
                  <c:v>182.81015115129961</c:v>
                </c:pt>
                <c:pt idx="776">
                  <c:v>182.8482649316839</c:v>
                </c:pt>
                <c:pt idx="777">
                  <c:v>182.86704970843877</c:v>
                </c:pt>
                <c:pt idx="778">
                  <c:v>183.00942956954279</c:v>
                </c:pt>
                <c:pt idx="779">
                  <c:v>183.192810593866</c:v>
                </c:pt>
                <c:pt idx="780">
                  <c:v>183.30773454519533</c:v>
                </c:pt>
                <c:pt idx="781">
                  <c:v>183.30136860401819</c:v>
                </c:pt>
                <c:pt idx="782">
                  <c:v>183.3521884170631</c:v>
                </c:pt>
                <c:pt idx="783">
                  <c:v>183.75678031864791</c:v>
                </c:pt>
                <c:pt idx="784">
                  <c:v>184.17996663145991</c:v>
                </c:pt>
                <c:pt idx="785">
                  <c:v>184.78101283732485</c:v>
                </c:pt>
                <c:pt idx="786">
                  <c:v>184.97744090067266</c:v>
                </c:pt>
                <c:pt idx="787">
                  <c:v>185.13663676997209</c:v>
                </c:pt>
                <c:pt idx="788">
                  <c:v>185.44009790716618</c:v>
                </c:pt>
                <c:pt idx="789">
                  <c:v>185.43093005481691</c:v>
                </c:pt>
                <c:pt idx="790">
                  <c:v>185.33200112541272</c:v>
                </c:pt>
                <c:pt idx="791">
                  <c:v>185.46573958763099</c:v>
                </c:pt>
                <c:pt idx="792">
                  <c:v>185.40213725477795</c:v>
                </c:pt>
                <c:pt idx="793">
                  <c:v>185.57703315209312</c:v>
                </c:pt>
                <c:pt idx="794">
                  <c:v>186.09988184094135</c:v>
                </c:pt>
                <c:pt idx="795">
                  <c:v>186.40484142199861</c:v>
                </c:pt>
                <c:pt idx="796">
                  <c:v>187.00528995500076</c:v>
                </c:pt>
                <c:pt idx="797">
                  <c:v>188.1366045501594</c:v>
                </c:pt>
                <c:pt idx="798">
                  <c:v>188.04263799343127</c:v>
                </c:pt>
                <c:pt idx="799">
                  <c:v>188.13105748535864</c:v>
                </c:pt>
                <c:pt idx="800">
                  <c:v>188.50149911912703</c:v>
                </c:pt>
                <c:pt idx="801">
                  <c:v>188.88314438738837</c:v>
                </c:pt>
                <c:pt idx="802">
                  <c:v>189.63110212921876</c:v>
                </c:pt>
                <c:pt idx="803">
                  <c:v>190.31755800046511</c:v>
                </c:pt>
                <c:pt idx="804">
                  <c:v>190.29208916362754</c:v>
                </c:pt>
                <c:pt idx="805">
                  <c:v>190.52127394479362</c:v>
                </c:pt>
                <c:pt idx="806">
                  <c:v>190.64554792593484</c:v>
                </c:pt>
                <c:pt idx="807">
                  <c:v>190.81434860521586</c:v>
                </c:pt>
                <c:pt idx="808">
                  <c:v>190.8608278914042</c:v>
                </c:pt>
                <c:pt idx="809">
                  <c:v>190.7652020358544</c:v>
                </c:pt>
                <c:pt idx="810">
                  <c:v>190.93732156428931</c:v>
                </c:pt>
                <c:pt idx="811">
                  <c:v>191.03227397244194</c:v>
                </c:pt>
                <c:pt idx="812">
                  <c:v>191.66101241017276</c:v>
                </c:pt>
                <c:pt idx="813">
                  <c:v>192.18966614376433</c:v>
                </c:pt>
                <c:pt idx="814">
                  <c:v>193.01262906325556</c:v>
                </c:pt>
                <c:pt idx="815">
                  <c:v>193.03804701112864</c:v>
                </c:pt>
                <c:pt idx="816">
                  <c:v>193.2727512049097</c:v>
                </c:pt>
                <c:pt idx="817">
                  <c:v>193.4943073362688</c:v>
                </c:pt>
                <c:pt idx="818">
                  <c:v>194.59112733171881</c:v>
                </c:pt>
                <c:pt idx="819">
                  <c:v>195.47495177597756</c:v>
                </c:pt>
                <c:pt idx="820">
                  <c:v>195.31140752710388</c:v>
                </c:pt>
                <c:pt idx="821">
                  <c:v>196.26799410822792</c:v>
                </c:pt>
                <c:pt idx="822">
                  <c:v>196.47990363693856</c:v>
                </c:pt>
                <c:pt idx="823">
                  <c:v>196.78384942095656</c:v>
                </c:pt>
                <c:pt idx="824">
                  <c:v>197.38705402034989</c:v>
                </c:pt>
                <c:pt idx="825">
                  <c:v>197.75351216043586</c:v>
                </c:pt>
                <c:pt idx="826">
                  <c:v>198.33334880444485</c:v>
                </c:pt>
                <c:pt idx="827">
                  <c:v>198.43719252911598</c:v>
                </c:pt>
                <c:pt idx="828">
                  <c:v>199.75764829871108</c:v>
                </c:pt>
                <c:pt idx="829">
                  <c:v>200.42451198850105</c:v>
                </c:pt>
                <c:pt idx="830">
                  <c:v>200.12801639359427</c:v>
                </c:pt>
                <c:pt idx="831">
                  <c:v>199.71723880004748</c:v>
                </c:pt>
                <c:pt idx="832">
                  <c:v>199.42728083020208</c:v>
                </c:pt>
                <c:pt idx="833">
                  <c:v>199.18437617741768</c:v>
                </c:pt>
                <c:pt idx="834">
                  <c:v>199.09999668520578</c:v>
                </c:pt>
                <c:pt idx="835">
                  <c:v>199.27753122143892</c:v>
                </c:pt>
                <c:pt idx="836">
                  <c:v>198.95913597566545</c:v>
                </c:pt>
                <c:pt idx="837">
                  <c:v>198.92733010738922</c:v>
                </c:pt>
                <c:pt idx="838">
                  <c:v>199.1330801012333</c:v>
                </c:pt>
                <c:pt idx="839">
                  <c:v>199.38143388341155</c:v>
                </c:pt>
                <c:pt idx="840">
                  <c:v>199.91104615158923</c:v>
                </c:pt>
                <c:pt idx="841">
                  <c:v>200.22817814379334</c:v>
                </c:pt>
                <c:pt idx="842">
                  <c:v>200.52374429549897</c:v>
                </c:pt>
                <c:pt idx="843">
                  <c:v>200.48517399555209</c:v>
                </c:pt>
                <c:pt idx="844">
                  <c:v>200.9436784793123</c:v>
                </c:pt>
                <c:pt idx="845">
                  <c:v>201.06216355430266</c:v>
                </c:pt>
                <c:pt idx="846">
                  <c:v>200.88549974753406</c:v>
                </c:pt>
                <c:pt idx="847">
                  <c:v>201.04308947057103</c:v>
                </c:pt>
                <c:pt idx="848">
                  <c:v>201.15216678010941</c:v>
                </c:pt>
                <c:pt idx="849">
                  <c:v>201.42948950353642</c:v>
                </c:pt>
                <c:pt idx="850">
                  <c:v>201.55708577114214</c:v>
                </c:pt>
                <c:pt idx="851">
                  <c:v>201.45236808928794</c:v>
                </c:pt>
                <c:pt idx="852">
                  <c:v>201.69684299219259</c:v>
                </c:pt>
                <c:pt idx="853">
                  <c:v>201.72159048284931</c:v>
                </c:pt>
                <c:pt idx="854">
                  <c:v>201.81631246543549</c:v>
                </c:pt>
                <c:pt idx="855">
                  <c:v>201.94965756518047</c:v>
                </c:pt>
                <c:pt idx="856">
                  <c:v>202.29194000983327</c:v>
                </c:pt>
                <c:pt idx="857">
                  <c:v>202.99666099515528</c:v>
                </c:pt>
                <c:pt idx="858">
                  <c:v>203.58743837528644</c:v>
                </c:pt>
                <c:pt idx="859">
                  <c:v>204.73363814625301</c:v>
                </c:pt>
                <c:pt idx="860">
                  <c:v>205.93302139830607</c:v>
                </c:pt>
                <c:pt idx="861">
                  <c:v>206.66571570645996</c:v>
                </c:pt>
                <c:pt idx="862">
                  <c:v>207.25408262361768</c:v>
                </c:pt>
                <c:pt idx="863">
                  <c:v>207.9447540070129</c:v>
                </c:pt>
                <c:pt idx="864">
                  <c:v>207.6788975509663</c:v>
                </c:pt>
                <c:pt idx="865">
                  <c:v>207.95967292715068</c:v>
                </c:pt>
                <c:pt idx="866">
                  <c:v>205.80250847483401</c:v>
                </c:pt>
                <c:pt idx="867">
                  <c:v>205.68039572370108</c:v>
                </c:pt>
                <c:pt idx="868">
                  <c:v>204.98904182455669</c:v>
                </c:pt>
                <c:pt idx="869">
                  <c:v>204.74765245286838</c:v>
                </c:pt>
                <c:pt idx="870">
                  <c:v>204.47645606491753</c:v>
                </c:pt>
                <c:pt idx="871">
                  <c:v>206.40157133850136</c:v>
                </c:pt>
                <c:pt idx="872">
                  <c:v>206.83740649327339</c:v>
                </c:pt>
                <c:pt idx="873">
                  <c:v>207.01819649800615</c:v>
                </c:pt>
                <c:pt idx="874">
                  <c:v>207.37639771497419</c:v>
                </c:pt>
                <c:pt idx="875">
                  <c:v>207.71822670010914</c:v>
                </c:pt>
                <c:pt idx="876">
                  <c:v>207.38288031512008</c:v>
                </c:pt>
                <c:pt idx="877">
                  <c:v>207.77040834487948</c:v>
                </c:pt>
                <c:pt idx="878">
                  <c:v>207.74798633458178</c:v>
                </c:pt>
                <c:pt idx="879">
                  <c:v>207.96628326670165</c:v>
                </c:pt>
                <c:pt idx="880">
                  <c:v>208.23248268530529</c:v>
                </c:pt>
                <c:pt idx="881">
                  <c:v>208.3933563534234</c:v>
                </c:pt>
                <c:pt idx="882">
                  <c:v>210.21574597843679</c:v>
                </c:pt>
                <c:pt idx="883">
                  <c:v>210.5987990210142</c:v>
                </c:pt>
                <c:pt idx="884">
                  <c:v>210.71591330770963</c:v>
                </c:pt>
                <c:pt idx="885">
                  <c:v>210.9418788518656</c:v>
                </c:pt>
                <c:pt idx="886">
                  <c:v>211.00811529644704</c:v>
                </c:pt>
                <c:pt idx="887">
                  <c:v>211.02843519568441</c:v>
                </c:pt>
                <c:pt idx="888">
                  <c:v>211.94562864618072</c:v>
                </c:pt>
                <c:pt idx="889">
                  <c:v>213.66156337814436</c:v>
                </c:pt>
                <c:pt idx="890">
                  <c:v>214.78642952269831</c:v>
                </c:pt>
                <c:pt idx="891">
                  <c:v>216.74689606881108</c:v>
                </c:pt>
                <c:pt idx="892">
                  <c:v>217.53499550647888</c:v>
                </c:pt>
                <c:pt idx="893">
                  <c:v>218.69857666734575</c:v>
                </c:pt>
                <c:pt idx="894">
                  <c:v>219.81953566563681</c:v>
                </c:pt>
                <c:pt idx="895">
                  <c:v>220.92605217460323</c:v>
                </c:pt>
                <c:pt idx="896">
                  <c:v>220.5958798782676</c:v>
                </c:pt>
                <c:pt idx="897">
                  <c:v>220.99812443204985</c:v>
                </c:pt>
                <c:pt idx="898">
                  <c:v>222.5796387030399</c:v>
                </c:pt>
                <c:pt idx="899">
                  <c:v>223.59580854856708</c:v>
                </c:pt>
                <c:pt idx="900">
                  <c:v>225.19310994008131</c:v>
                </c:pt>
                <c:pt idx="901">
                  <c:v>225.7846525689541</c:v>
                </c:pt>
                <c:pt idx="902">
                  <c:v>230.71224617291796</c:v>
                </c:pt>
                <c:pt idx="903">
                  <c:v>231.76212836450546</c:v>
                </c:pt>
                <c:pt idx="904">
                  <c:v>231.69874608939577</c:v>
                </c:pt>
                <c:pt idx="905">
                  <c:v>231.02793318121991</c:v>
                </c:pt>
                <c:pt idx="906">
                  <c:v>231.77796995103282</c:v>
                </c:pt>
                <c:pt idx="907">
                  <c:v>231.61918713189226</c:v>
                </c:pt>
                <c:pt idx="908">
                  <c:v>231.27375078707669</c:v>
                </c:pt>
                <c:pt idx="909">
                  <c:v>231.62866934446194</c:v>
                </c:pt>
                <c:pt idx="910">
                  <c:v>233.03446926094463</c:v>
                </c:pt>
                <c:pt idx="911">
                  <c:v>234.12068850662163</c:v>
                </c:pt>
                <c:pt idx="912">
                  <c:v>234.8345459753404</c:v>
                </c:pt>
                <c:pt idx="913">
                  <c:v>234.80583692830885</c:v>
                </c:pt>
                <c:pt idx="914">
                  <c:v>234.69097083837488</c:v>
                </c:pt>
                <c:pt idx="915">
                  <c:v>235.15186042446322</c:v>
                </c:pt>
                <c:pt idx="916">
                  <c:v>234.82523205126276</c:v>
                </c:pt>
                <c:pt idx="917">
                  <c:v>235.38249629564828</c:v>
                </c:pt>
                <c:pt idx="918">
                  <c:v>235.78151285147021</c:v>
                </c:pt>
                <c:pt idx="919">
                  <c:v>236.37825339263298</c:v>
                </c:pt>
                <c:pt idx="920">
                  <c:v>241.3268846649764</c:v>
                </c:pt>
                <c:pt idx="921">
                  <c:v>243.73799276298112</c:v>
                </c:pt>
                <c:pt idx="922">
                  <c:v>243.76285385256179</c:v>
                </c:pt>
                <c:pt idx="923">
                  <c:v>244.40587367314816</c:v>
                </c:pt>
                <c:pt idx="924">
                  <c:v>244.42048766471052</c:v>
                </c:pt>
                <c:pt idx="925">
                  <c:v>243.19536101015493</c:v>
                </c:pt>
                <c:pt idx="926">
                  <c:v>240.40937748303608</c:v>
                </c:pt>
                <c:pt idx="927">
                  <c:v>241.98866652856009</c:v>
                </c:pt>
                <c:pt idx="928">
                  <c:v>242.538716584551</c:v>
                </c:pt>
                <c:pt idx="929">
                  <c:v>241.34717097358492</c:v>
                </c:pt>
                <c:pt idx="930">
                  <c:v>241.36245651224263</c:v>
                </c:pt>
                <c:pt idx="931">
                  <c:v>242.13378658294607</c:v>
                </c:pt>
                <c:pt idx="932">
                  <c:v>243.42639922832839</c:v>
                </c:pt>
                <c:pt idx="933">
                  <c:v>241.91420100866577</c:v>
                </c:pt>
                <c:pt idx="934">
                  <c:v>242.09999569573534</c:v>
                </c:pt>
                <c:pt idx="935">
                  <c:v>242.00474002177143</c:v>
                </c:pt>
                <c:pt idx="936">
                  <c:v>242.18983247746064</c:v>
                </c:pt>
                <c:pt idx="937">
                  <c:v>242.27287548461968</c:v>
                </c:pt>
                <c:pt idx="938">
                  <c:v>241.24410030845476</c:v>
                </c:pt>
                <c:pt idx="939">
                  <c:v>241.33120339425344</c:v>
                </c:pt>
                <c:pt idx="940">
                  <c:v>242.23018966193342</c:v>
                </c:pt>
                <c:pt idx="941">
                  <c:v>243.36258931544896</c:v>
                </c:pt>
                <c:pt idx="942">
                  <c:v>243.66010041207753</c:v>
                </c:pt>
                <c:pt idx="943">
                  <c:v>244.21362395428159</c:v>
                </c:pt>
                <c:pt idx="944">
                  <c:v>243.29113120480494</c:v>
                </c:pt>
                <c:pt idx="945">
                  <c:v>243.5375282629837</c:v>
                </c:pt>
                <c:pt idx="946">
                  <c:v>242.51480377351578</c:v>
                </c:pt>
                <c:pt idx="947">
                  <c:v>240.08743616231513</c:v>
                </c:pt>
                <c:pt idx="948">
                  <c:v>240.27337658576565</c:v>
                </c:pt>
                <c:pt idx="949">
                  <c:v>241.31211117381787</c:v>
                </c:pt>
                <c:pt idx="950">
                  <c:v>241.643156155811</c:v>
                </c:pt>
                <c:pt idx="951">
                  <c:v>241.19695136150003</c:v>
                </c:pt>
                <c:pt idx="952">
                  <c:v>241.80942735174526</c:v>
                </c:pt>
                <c:pt idx="953">
                  <c:v>241.54350533528648</c:v>
                </c:pt>
                <c:pt idx="954">
                  <c:v>239.98394149234508</c:v>
                </c:pt>
                <c:pt idx="955">
                  <c:v>239.69615284276341</c:v>
                </c:pt>
                <c:pt idx="956">
                  <c:v>240.67394440266261</c:v>
                </c:pt>
                <c:pt idx="957">
                  <c:v>240.76392671117674</c:v>
                </c:pt>
                <c:pt idx="958">
                  <c:v>240.33237165086936</c:v>
                </c:pt>
                <c:pt idx="959">
                  <c:v>241.0582068476098</c:v>
                </c:pt>
                <c:pt idx="960">
                  <c:v>241.80677017091193</c:v>
                </c:pt>
                <c:pt idx="961">
                  <c:v>242.05654241660392</c:v>
                </c:pt>
                <c:pt idx="962">
                  <c:v>241.61008168238021</c:v>
                </c:pt>
                <c:pt idx="963">
                  <c:v>242.00749892464248</c:v>
                </c:pt>
                <c:pt idx="964">
                  <c:v>242.02716499430431</c:v>
                </c:pt>
                <c:pt idx="965">
                  <c:v>240.98302562654882</c:v>
                </c:pt>
                <c:pt idx="966">
                  <c:v>240.6445013361139</c:v>
                </c:pt>
                <c:pt idx="967">
                  <c:v>240.45796493051031</c:v>
                </c:pt>
                <c:pt idx="968">
                  <c:v>238.88414901966328</c:v>
                </c:pt>
                <c:pt idx="969">
                  <c:v>238.30938274415857</c:v>
                </c:pt>
                <c:pt idx="970">
                  <c:v>235.11632760324807</c:v>
                </c:pt>
                <c:pt idx="971">
                  <c:v>235.64315449008467</c:v>
                </c:pt>
                <c:pt idx="972">
                  <c:v>235.84939824102307</c:v>
                </c:pt>
                <c:pt idx="973">
                  <c:v>235.62732077024791</c:v>
                </c:pt>
                <c:pt idx="974">
                  <c:v>233.95149016124265</c:v>
                </c:pt>
                <c:pt idx="975">
                  <c:v>234.90481680256875</c:v>
                </c:pt>
                <c:pt idx="976">
                  <c:v>232.88061055693356</c:v>
                </c:pt>
                <c:pt idx="977">
                  <c:v>232.19636342324063</c:v>
                </c:pt>
                <c:pt idx="978">
                  <c:v>232.89515253264673</c:v>
                </c:pt>
                <c:pt idx="979">
                  <c:v>233.56630810995074</c:v>
                </c:pt>
                <c:pt idx="980">
                  <c:v>231.49344266647546</c:v>
                </c:pt>
                <c:pt idx="981">
                  <c:v>231.59282170192367</c:v>
                </c:pt>
                <c:pt idx="982">
                  <c:v>231.92895893383749</c:v>
                </c:pt>
                <c:pt idx="983">
                  <c:v>229.08055726929084</c:v>
                </c:pt>
                <c:pt idx="984">
                  <c:v>225.61471904431491</c:v>
                </c:pt>
                <c:pt idx="985">
                  <c:v>215.01524870535943</c:v>
                </c:pt>
                <c:pt idx="986">
                  <c:v>221.22658758757899</c:v>
                </c:pt>
                <c:pt idx="987">
                  <c:v>220.21634671162383</c:v>
                </c:pt>
                <c:pt idx="988">
                  <c:v>220.06151928685006</c:v>
                </c:pt>
                <c:pt idx="989">
                  <c:v>221.99135468654845</c:v>
                </c:pt>
                <c:pt idx="990">
                  <c:v>225.31205213546497</c:v>
                </c:pt>
                <c:pt idx="991">
                  <c:v>227.00350136691023</c:v>
                </c:pt>
                <c:pt idx="992">
                  <c:v>227.95941050441425</c:v>
                </c:pt>
                <c:pt idx="993">
                  <c:v>226.43330104156348</c:v>
                </c:pt>
                <c:pt idx="994">
                  <c:v>229.63586100304602</c:v>
                </c:pt>
                <c:pt idx="995">
                  <c:v>230.05670270672564</c:v>
                </c:pt>
                <c:pt idx="996">
                  <c:v>231.56212013256015</c:v>
                </c:pt>
                <c:pt idx="997">
                  <c:v>232.87114976467765</c:v>
                </c:pt>
                <c:pt idx="998">
                  <c:v>233.40975577005185</c:v>
                </c:pt>
                <c:pt idx="999">
                  <c:v>231.99284198039075</c:v>
                </c:pt>
                <c:pt idx="1000">
                  <c:v>232.8204035743548</c:v>
                </c:pt>
                <c:pt idx="1001">
                  <c:v>231.44964682999833</c:v>
                </c:pt>
                <c:pt idx="1002">
                  <c:v>232.80886292972073</c:v>
                </c:pt>
                <c:pt idx="1003">
                  <c:v>233.64271422922482</c:v>
                </c:pt>
                <c:pt idx="1004">
                  <c:v>234.11568178425495</c:v>
                </c:pt>
                <c:pt idx="1005">
                  <c:v>236.069333121515</c:v>
                </c:pt>
                <c:pt idx="1006">
                  <c:v>235.64494043843246</c:v>
                </c:pt>
                <c:pt idx="1007">
                  <c:v>238.33159481302539</c:v>
                </c:pt>
                <c:pt idx="1008">
                  <c:v>239.06014130728215</c:v>
                </c:pt>
                <c:pt idx="1009">
                  <c:v>239.35939461737138</c:v>
                </c:pt>
                <c:pt idx="1010">
                  <c:v>239.60780793768186</c:v>
                </c:pt>
                <c:pt idx="1011">
                  <c:v>239.01185166225153</c:v>
                </c:pt>
                <c:pt idx="1012">
                  <c:v>239.77242155344976</c:v>
                </c:pt>
                <c:pt idx="1013">
                  <c:v>240.07241637248092</c:v>
                </c:pt>
                <c:pt idx="1014">
                  <c:v>240.220393544601</c:v>
                </c:pt>
                <c:pt idx="1015">
                  <c:v>240.96038598977626</c:v>
                </c:pt>
                <c:pt idx="1016">
                  <c:v>241.66086091839247</c:v>
                </c:pt>
                <c:pt idx="1017">
                  <c:v>241.92848995081016</c:v>
                </c:pt>
                <c:pt idx="1018">
                  <c:v>241.7920530460583</c:v>
                </c:pt>
                <c:pt idx="1019">
                  <c:v>241.54016126521523</c:v>
                </c:pt>
                <c:pt idx="1020">
                  <c:v>242.05367562968712</c:v>
                </c:pt>
                <c:pt idx="1021">
                  <c:v>242.05329923020193</c:v>
                </c:pt>
                <c:pt idx="1022">
                  <c:v>243.56449736014935</c:v>
                </c:pt>
                <c:pt idx="1023">
                  <c:v>243.01045442074945</c:v>
                </c:pt>
                <c:pt idx="1024">
                  <c:v>242.84809333331324</c:v>
                </c:pt>
                <c:pt idx="1025">
                  <c:v>243.20372692117039</c:v>
                </c:pt>
                <c:pt idx="1026">
                  <c:v>242.71914089296911</c:v>
                </c:pt>
                <c:pt idx="1027">
                  <c:v>242.39677876718116</c:v>
                </c:pt>
                <c:pt idx="1028">
                  <c:v>241.71076186565142</c:v>
                </c:pt>
                <c:pt idx="1029">
                  <c:v>240.32133422292014</c:v>
                </c:pt>
                <c:pt idx="1030">
                  <c:v>236.49164848129752</c:v>
                </c:pt>
                <c:pt idx="1031">
                  <c:v>238.77042977584046</c:v>
                </c:pt>
                <c:pt idx="1032">
                  <c:v>237.54523595399979</c:v>
                </c:pt>
                <c:pt idx="1033">
                  <c:v>237.16550230551573</c:v>
                </c:pt>
                <c:pt idx="1034">
                  <c:v>238.54479829356322</c:v>
                </c:pt>
                <c:pt idx="1035">
                  <c:v>239.19803500295833</c:v>
                </c:pt>
                <c:pt idx="1036">
                  <c:v>239.26366339288111</c:v>
                </c:pt>
                <c:pt idx="1037">
                  <c:v>239.24761908886438</c:v>
                </c:pt>
                <c:pt idx="1038">
                  <c:v>238.33093971192429</c:v>
                </c:pt>
                <c:pt idx="1039">
                  <c:v>236.91388964547286</c:v>
                </c:pt>
                <c:pt idx="1040">
                  <c:v>238.00130978407989</c:v>
                </c:pt>
                <c:pt idx="1041">
                  <c:v>235.95114603061478</c:v>
                </c:pt>
                <c:pt idx="1042">
                  <c:v>234.39016862861507</c:v>
                </c:pt>
                <c:pt idx="1043">
                  <c:v>235.86965248203859</c:v>
                </c:pt>
                <c:pt idx="1044">
                  <c:v>234.16000675697467</c:v>
                </c:pt>
                <c:pt idx="1045">
                  <c:v>233.71850866091032</c:v>
                </c:pt>
                <c:pt idx="1046">
                  <c:v>235.16073660843131</c:v>
                </c:pt>
                <c:pt idx="1047">
                  <c:v>234.89401903621166</c:v>
                </c:pt>
                <c:pt idx="1048">
                  <c:v>234.62967100061269</c:v>
                </c:pt>
                <c:pt idx="1049">
                  <c:v>234.7248612538925</c:v>
                </c:pt>
                <c:pt idx="1050">
                  <c:v>234.29529543230743</c:v>
                </c:pt>
                <c:pt idx="1051">
                  <c:v>234.52599325892041</c:v>
                </c:pt>
                <c:pt idx="1052">
                  <c:v>234.54233853720808</c:v>
                </c:pt>
                <c:pt idx="1053">
                  <c:v>234.27335150161417</c:v>
                </c:pt>
                <c:pt idx="1054">
                  <c:v>233.64572352480408</c:v>
                </c:pt>
                <c:pt idx="1055">
                  <c:v>234.02285131457629</c:v>
                </c:pt>
                <c:pt idx="1056">
                  <c:v>233.35424070248956</c:v>
                </c:pt>
                <c:pt idx="1057">
                  <c:v>234.30496731176444</c:v>
                </c:pt>
                <c:pt idx="1058">
                  <c:v>234.20661545930494</c:v>
                </c:pt>
                <c:pt idx="1059">
                  <c:v>233.44165335583571</c:v>
                </c:pt>
                <c:pt idx="1060">
                  <c:v>232.59994680950737</c:v>
                </c:pt>
                <c:pt idx="1061">
                  <c:v>233.76760449500819</c:v>
                </c:pt>
                <c:pt idx="1062">
                  <c:v>234.627448793273</c:v>
                </c:pt>
                <c:pt idx="1063">
                  <c:v>234.34151443303998</c:v>
                </c:pt>
                <c:pt idx="1064">
                  <c:v>235.43307039687545</c:v>
                </c:pt>
                <c:pt idx="1065">
                  <c:v>235.39264582155269</c:v>
                </c:pt>
                <c:pt idx="1066">
                  <c:v>233.54755690985201</c:v>
                </c:pt>
                <c:pt idx="1067">
                  <c:v>234.35872768814914</c:v>
                </c:pt>
                <c:pt idx="1068">
                  <c:v>234.44560878795704</c:v>
                </c:pt>
                <c:pt idx="1069">
                  <c:v>235.61876072104675</c:v>
                </c:pt>
                <c:pt idx="1070">
                  <c:v>236.4199947513502</c:v>
                </c:pt>
                <c:pt idx="1071">
                  <c:v>235.84128287641667</c:v>
                </c:pt>
                <c:pt idx="1072">
                  <c:v>236.19100619031812</c:v>
                </c:pt>
                <c:pt idx="1073">
                  <c:v>236.34776795465396</c:v>
                </c:pt>
                <c:pt idx="1074">
                  <c:v>236.15364807332958</c:v>
                </c:pt>
                <c:pt idx="1075">
                  <c:v>235.46154681063695</c:v>
                </c:pt>
                <c:pt idx="1076">
                  <c:v>236.18227863510208</c:v>
                </c:pt>
                <c:pt idx="1077">
                  <c:v>236.3393869669793</c:v>
                </c:pt>
                <c:pt idx="1078">
                  <c:v>236.97149962809965</c:v>
                </c:pt>
                <c:pt idx="1079">
                  <c:v>238.19523255101055</c:v>
                </c:pt>
                <c:pt idx="1080">
                  <c:v>237.80617106153278</c:v>
                </c:pt>
                <c:pt idx="1081">
                  <c:v>238.46146665012219</c:v>
                </c:pt>
                <c:pt idx="1082">
                  <c:v>239.14578831476967</c:v>
                </c:pt>
                <c:pt idx="1083">
                  <c:v>239.05492752188295</c:v>
                </c:pt>
                <c:pt idx="1084">
                  <c:v>238.72636838615909</c:v>
                </c:pt>
                <c:pt idx="1085">
                  <c:v>239.32172869340914</c:v>
                </c:pt>
                <c:pt idx="1086">
                  <c:v>239.3534005764354</c:v>
                </c:pt>
                <c:pt idx="1087">
                  <c:v>239.76725250897979</c:v>
                </c:pt>
                <c:pt idx="1088">
                  <c:v>239.4464183655698</c:v>
                </c:pt>
                <c:pt idx="1089">
                  <c:v>239.01661717204442</c:v>
                </c:pt>
                <c:pt idx="1090">
                  <c:v>239.33315751366578</c:v>
                </c:pt>
                <c:pt idx="1091">
                  <c:v>237.63027644383749</c:v>
                </c:pt>
                <c:pt idx="1092">
                  <c:v>238.13467616441054</c:v>
                </c:pt>
                <c:pt idx="1093">
                  <c:v>237.8443839091214</c:v>
                </c:pt>
                <c:pt idx="1094">
                  <c:v>239.59550474105797</c:v>
                </c:pt>
                <c:pt idx="1095">
                  <c:v>239.72967560577337</c:v>
                </c:pt>
                <c:pt idx="1096">
                  <c:v>240.11227766201989</c:v>
                </c:pt>
                <c:pt idx="1097">
                  <c:v>240.1698695917795</c:v>
                </c:pt>
                <c:pt idx="1098">
                  <c:v>239.83414369136932</c:v>
                </c:pt>
                <c:pt idx="1099">
                  <c:v>239.64959848068105</c:v>
                </c:pt>
                <c:pt idx="1100">
                  <c:v>239.65568831918435</c:v>
                </c:pt>
                <c:pt idx="1101">
                  <c:v>239.63213385476715</c:v>
                </c:pt>
                <c:pt idx="1102">
                  <c:v>240.18825066618365</c:v>
                </c:pt>
                <c:pt idx="1103">
                  <c:v>240.24853347918804</c:v>
                </c:pt>
                <c:pt idx="1104">
                  <c:v>240.70067863090912</c:v>
                </c:pt>
                <c:pt idx="1105">
                  <c:v>241.24030075280865</c:v>
                </c:pt>
                <c:pt idx="1106">
                  <c:v>241.63357878842308</c:v>
                </c:pt>
                <c:pt idx="1107">
                  <c:v>241.44057723470996</c:v>
                </c:pt>
                <c:pt idx="1108">
                  <c:v>241.19035688108542</c:v>
                </c:pt>
                <c:pt idx="1109">
                  <c:v>242.67758730083742</c:v>
                </c:pt>
                <c:pt idx="1110">
                  <c:v>242.48869343111869</c:v>
                </c:pt>
                <c:pt idx="1111">
                  <c:v>243.22479506424287</c:v>
                </c:pt>
                <c:pt idx="1112">
                  <c:v>244.50441207655894</c:v>
                </c:pt>
                <c:pt idx="1113">
                  <c:v>245.51598641944051</c:v>
                </c:pt>
                <c:pt idx="1114">
                  <c:v>245.39892483817459</c:v>
                </c:pt>
                <c:pt idx="1115">
                  <c:v>246.51422230642677</c:v>
                </c:pt>
                <c:pt idx="1116">
                  <c:v>246.8175319085249</c:v>
                </c:pt>
                <c:pt idx="1117">
                  <c:v>247.14365579351499</c:v>
                </c:pt>
                <c:pt idx="1118">
                  <c:v>246.91709437898837</c:v>
                </c:pt>
                <c:pt idx="1119">
                  <c:v>247.49262742627073</c:v>
                </c:pt>
                <c:pt idx="1120">
                  <c:v>247.40590515536428</c:v>
                </c:pt>
                <c:pt idx="1121">
                  <c:v>248.21296109558966</c:v>
                </c:pt>
                <c:pt idx="1122">
                  <c:v>245.978373289649</c:v>
                </c:pt>
                <c:pt idx="1123">
                  <c:v>244.47018150701854</c:v>
                </c:pt>
                <c:pt idx="1124">
                  <c:v>242.32464595158731</c:v>
                </c:pt>
                <c:pt idx="1125">
                  <c:v>244.22257598264815</c:v>
                </c:pt>
                <c:pt idx="1126">
                  <c:v>243.62477779777652</c:v>
                </c:pt>
                <c:pt idx="1127">
                  <c:v>240.00554431886468</c:v>
                </c:pt>
                <c:pt idx="1128">
                  <c:v>238.25212215158024</c:v>
                </c:pt>
                <c:pt idx="1129">
                  <c:v>236.86098254651631</c:v>
                </c:pt>
                <c:pt idx="1130">
                  <c:v>239.11431448231517</c:v>
                </c:pt>
                <c:pt idx="1131">
                  <c:v>237.54134405206972</c:v>
                </c:pt>
                <c:pt idx="1132">
                  <c:v>237.10514280974445</c:v>
                </c:pt>
                <c:pt idx="1133">
                  <c:v>237.05459170775828</c:v>
                </c:pt>
                <c:pt idx="1134">
                  <c:v>236.96091652598233</c:v>
                </c:pt>
                <c:pt idx="1135">
                  <c:v>236.75352462946177</c:v>
                </c:pt>
                <c:pt idx="1136">
                  <c:v>237.27985548163653</c:v>
                </c:pt>
                <c:pt idx="1137">
                  <c:v>238.49334685373361</c:v>
                </c:pt>
                <c:pt idx="1138">
                  <c:v>238.41470044630714</c:v>
                </c:pt>
                <c:pt idx="1139">
                  <c:v>239.79187852004915</c:v>
                </c:pt>
                <c:pt idx="1140">
                  <c:v>240.655544213458</c:v>
                </c:pt>
                <c:pt idx="1141">
                  <c:v>242.21109453515388</c:v>
                </c:pt>
                <c:pt idx="1142">
                  <c:v>242.64421137806025</c:v>
                </c:pt>
                <c:pt idx="1143">
                  <c:v>241.94733400021389</c:v>
                </c:pt>
                <c:pt idx="1144">
                  <c:v>242.4725757558904</c:v>
                </c:pt>
                <c:pt idx="1145">
                  <c:v>242.77641397723721</c:v>
                </c:pt>
                <c:pt idx="1146">
                  <c:v>242.79426598526283</c:v>
                </c:pt>
                <c:pt idx="1147">
                  <c:v>242.8282958493981</c:v>
                </c:pt>
                <c:pt idx="1148">
                  <c:v>242.75815320870458</c:v>
                </c:pt>
                <c:pt idx="1149">
                  <c:v>242.5710142956469</c:v>
                </c:pt>
                <c:pt idx="1150">
                  <c:v>242.10271349060713</c:v>
                </c:pt>
                <c:pt idx="1151">
                  <c:v>243.03745400658082</c:v>
                </c:pt>
                <c:pt idx="1152">
                  <c:v>242.00234709467119</c:v>
                </c:pt>
                <c:pt idx="1153">
                  <c:v>240.29680764234809</c:v>
                </c:pt>
                <c:pt idx="1154">
                  <c:v>242.43454223531171</c:v>
                </c:pt>
                <c:pt idx="1155">
                  <c:v>242.25099146932445</c:v>
                </c:pt>
                <c:pt idx="1156">
                  <c:v>242.6009045618957</c:v>
                </c:pt>
                <c:pt idx="1157">
                  <c:v>241.63209022333473</c:v>
                </c:pt>
                <c:pt idx="1158">
                  <c:v>241.62715418940061</c:v>
                </c:pt>
                <c:pt idx="1159">
                  <c:v>246.7054806126915</c:v>
                </c:pt>
                <c:pt idx="1160">
                  <c:v>250.93220262798332</c:v>
                </c:pt>
                <c:pt idx="1161">
                  <c:v>250.12228329623332</c:v>
                </c:pt>
                <c:pt idx="1162">
                  <c:v>248.10863094954806</c:v>
                </c:pt>
                <c:pt idx="1163">
                  <c:v>246.44997156544738</c:v>
                </c:pt>
                <c:pt idx="1164">
                  <c:v>246.63116334428346</c:v>
                </c:pt>
                <c:pt idx="1165">
                  <c:v>246.15765959674306</c:v>
                </c:pt>
                <c:pt idx="1166">
                  <c:v>247.73259704894707</c:v>
                </c:pt>
                <c:pt idx="1167">
                  <c:v>248.29820036258511</c:v>
                </c:pt>
                <c:pt idx="1168">
                  <c:v>247.38024575737973</c:v>
                </c:pt>
                <c:pt idx="1169">
                  <c:v>247.85925789299009</c:v>
                </c:pt>
                <c:pt idx="1170">
                  <c:v>248.63417263153497</c:v>
                </c:pt>
                <c:pt idx="1171">
                  <c:v>248.27737325043989</c:v>
                </c:pt>
                <c:pt idx="1172">
                  <c:v>249.09897855799349</c:v>
                </c:pt>
                <c:pt idx="1173">
                  <c:v>249.24489479691664</c:v>
                </c:pt>
                <c:pt idx="1174">
                  <c:v>249.00601378169029</c:v>
                </c:pt>
                <c:pt idx="1175">
                  <c:v>248.5188510141077</c:v>
                </c:pt>
                <c:pt idx="1176">
                  <c:v>247.62040095291081</c:v>
                </c:pt>
                <c:pt idx="1177">
                  <c:v>247.91914790243351</c:v>
                </c:pt>
                <c:pt idx="1178">
                  <c:v>250.78672931308122</c:v>
                </c:pt>
                <c:pt idx="1179">
                  <c:v>251.9715105063494</c:v>
                </c:pt>
                <c:pt idx="1180">
                  <c:v>250.91236683063033</c:v>
                </c:pt>
                <c:pt idx="1181">
                  <c:v>252.29035119124927</c:v>
                </c:pt>
                <c:pt idx="1182">
                  <c:v>252.13530317776542</c:v>
                </c:pt>
                <c:pt idx="1183">
                  <c:v>251.79973445746543</c:v>
                </c:pt>
                <c:pt idx="1184">
                  <c:v>249.70239670380195</c:v>
                </c:pt>
                <c:pt idx="1185">
                  <c:v>247.00651784507141</c:v>
                </c:pt>
                <c:pt idx="1186">
                  <c:v>247.38026109952222</c:v>
                </c:pt>
                <c:pt idx="1187">
                  <c:v>248.7833231701546</c:v>
                </c:pt>
                <c:pt idx="1188">
                  <c:v>249.2501292620708</c:v>
                </c:pt>
                <c:pt idx="1189">
                  <c:v>249.57854239593033</c:v>
                </c:pt>
                <c:pt idx="1190">
                  <c:v>250.01099207920285</c:v>
                </c:pt>
                <c:pt idx="1191">
                  <c:v>250.16645168967361</c:v>
                </c:pt>
                <c:pt idx="1192">
                  <c:v>249.72004229154416</c:v>
                </c:pt>
                <c:pt idx="1193">
                  <c:v>249.76850046260455</c:v>
                </c:pt>
                <c:pt idx="1194">
                  <c:v>248.99089924224924</c:v>
                </c:pt>
                <c:pt idx="1195">
                  <c:v>249.68607348857711</c:v>
                </c:pt>
                <c:pt idx="1196">
                  <c:v>250.26106676631051</c:v>
                </c:pt>
                <c:pt idx="1197">
                  <c:v>251.02301015652833</c:v>
                </c:pt>
                <c:pt idx="1198">
                  <c:v>250.6570544087316</c:v>
                </c:pt>
                <c:pt idx="1199">
                  <c:v>250.65080045960562</c:v>
                </c:pt>
                <c:pt idx="1200">
                  <c:v>250.35811400569079</c:v>
                </c:pt>
                <c:pt idx="1201">
                  <c:v>250.13850348994936</c:v>
                </c:pt>
                <c:pt idx="1202">
                  <c:v>249.22056976011822</c:v>
                </c:pt>
                <c:pt idx="1203">
                  <c:v>248.59438884915855</c:v>
                </c:pt>
                <c:pt idx="1204">
                  <c:v>247.31423547665847</c:v>
                </c:pt>
                <c:pt idx="1205">
                  <c:v>248.09103015862638</c:v>
                </c:pt>
                <c:pt idx="1206">
                  <c:v>248.24344108417381</c:v>
                </c:pt>
                <c:pt idx="1207">
                  <c:v>248.40292171928758</c:v>
                </c:pt>
                <c:pt idx="1208">
                  <c:v>247.45243253595564</c:v>
                </c:pt>
                <c:pt idx="1209">
                  <c:v>246.46663571717221</c:v>
                </c:pt>
                <c:pt idx="1210">
                  <c:v>246.29013135410855</c:v>
                </c:pt>
                <c:pt idx="1211">
                  <c:v>247.81346258969569</c:v>
                </c:pt>
                <c:pt idx="1212">
                  <c:v>247.63576244774947</c:v>
                </c:pt>
                <c:pt idx="1213">
                  <c:v>247.42117592476464</c:v>
                </c:pt>
                <c:pt idx="1214">
                  <c:v>248.06730250126168</c:v>
                </c:pt>
                <c:pt idx="1215">
                  <c:v>247.36374785411707</c:v>
                </c:pt>
                <c:pt idx="1216">
                  <c:v>247.84439532518445</c:v>
                </c:pt>
                <c:pt idx="1217">
                  <c:v>248.20021638619824</c:v>
                </c:pt>
                <c:pt idx="1218">
                  <c:v>249.33996175414416</c:v>
                </c:pt>
                <c:pt idx="1219">
                  <c:v>250.21826713510816</c:v>
                </c:pt>
                <c:pt idx="1220">
                  <c:v>250.69564297113777</c:v>
                </c:pt>
                <c:pt idx="1221">
                  <c:v>250.73550998952777</c:v>
                </c:pt>
                <c:pt idx="1222">
                  <c:v>251.53535386522526</c:v>
                </c:pt>
                <c:pt idx="1223">
                  <c:v>251.79665374686766</c:v>
                </c:pt>
                <c:pt idx="1224">
                  <c:v>252.33676997518168</c:v>
                </c:pt>
                <c:pt idx="1225">
                  <c:v>252.24245662734725</c:v>
                </c:pt>
                <c:pt idx="1226">
                  <c:v>252.72869456275515</c:v>
                </c:pt>
                <c:pt idx="1227">
                  <c:v>252.47349182739435</c:v>
                </c:pt>
                <c:pt idx="1228">
                  <c:v>251.58463960374817</c:v>
                </c:pt>
                <c:pt idx="1229">
                  <c:v>251.18649732648385</c:v>
                </c:pt>
                <c:pt idx="1230">
                  <c:v>250.38670693869304</c:v>
                </c:pt>
                <c:pt idx="1231">
                  <c:v>250.08791214627789</c:v>
                </c:pt>
                <c:pt idx="1232">
                  <c:v>250.25877721003926</c:v>
                </c:pt>
                <c:pt idx="1233">
                  <c:v>250.76067420519169</c:v>
                </c:pt>
                <c:pt idx="1234">
                  <c:v>251.26290948201074</c:v>
                </c:pt>
                <c:pt idx="1235">
                  <c:v>251.34221838215348</c:v>
                </c:pt>
                <c:pt idx="1236">
                  <c:v>251.43174531687512</c:v>
                </c:pt>
                <c:pt idx="1237">
                  <c:v>251.38235135895908</c:v>
                </c:pt>
                <c:pt idx="1238">
                  <c:v>251.30359537677708</c:v>
                </c:pt>
                <c:pt idx="1239">
                  <c:v>251.27050030742816</c:v>
                </c:pt>
                <c:pt idx="1240">
                  <c:v>251.36928959259541</c:v>
                </c:pt>
                <c:pt idx="1241">
                  <c:v>251.30393792014991</c:v>
                </c:pt>
                <c:pt idx="1242">
                  <c:v>251.41571335084728</c:v>
                </c:pt>
                <c:pt idx="1243">
                  <c:v>251.5370577931937</c:v>
                </c:pt>
                <c:pt idx="1244">
                  <c:v>251.74487289810418</c:v>
                </c:pt>
                <c:pt idx="1245">
                  <c:v>251.87165871493633</c:v>
                </c:pt>
                <c:pt idx="1246">
                  <c:v>251.46253599083136</c:v>
                </c:pt>
                <c:pt idx="1247">
                  <c:v>251.18496421608563</c:v>
                </c:pt>
                <c:pt idx="1248">
                  <c:v>249.74150917662072</c:v>
                </c:pt>
                <c:pt idx="1249">
                  <c:v>250.43634155027058</c:v>
                </c:pt>
                <c:pt idx="1250">
                  <c:v>250.12760299551249</c:v>
                </c:pt>
                <c:pt idx="1251">
                  <c:v>249.59573976395751</c:v>
                </c:pt>
                <c:pt idx="1252">
                  <c:v>250.47444084085359</c:v>
                </c:pt>
                <c:pt idx="1253">
                  <c:v>250.12643039751734</c:v>
                </c:pt>
                <c:pt idx="1254">
                  <c:v>250.14486262636927</c:v>
                </c:pt>
                <c:pt idx="1255">
                  <c:v>249.36064484856374</c:v>
                </c:pt>
                <c:pt idx="1256">
                  <c:v>248.1877680540241</c:v>
                </c:pt>
                <c:pt idx="1257">
                  <c:v>243.01642273774701</c:v>
                </c:pt>
                <c:pt idx="1258">
                  <c:v>236.28322724997582</c:v>
                </c:pt>
                <c:pt idx="1259">
                  <c:v>243.94290514291416</c:v>
                </c:pt>
                <c:pt idx="1260">
                  <c:v>243.51203048846207</c:v>
                </c:pt>
                <c:pt idx="1261">
                  <c:v>240.72763083495065</c:v>
                </c:pt>
                <c:pt idx="1262">
                  <c:v>240.07291327345689</c:v>
                </c:pt>
                <c:pt idx="1263">
                  <c:v>241.91144047097629</c:v>
                </c:pt>
                <c:pt idx="1264">
                  <c:v>242.72663793290343</c:v>
                </c:pt>
                <c:pt idx="1265">
                  <c:v>241.18051331774416</c:v>
                </c:pt>
                <c:pt idx="1266">
                  <c:v>243.01655296431178</c:v>
                </c:pt>
                <c:pt idx="1267">
                  <c:v>244.322302871136</c:v>
                </c:pt>
                <c:pt idx="1268">
                  <c:v>240.44196982474836</c:v>
                </c:pt>
                <c:pt idx="1269">
                  <c:v>239.94704820873963</c:v>
                </c:pt>
                <c:pt idx="1270">
                  <c:v>236.1107062967578</c:v>
                </c:pt>
                <c:pt idx="1271">
                  <c:v>232.99904770519458</c:v>
                </c:pt>
                <c:pt idx="1272">
                  <c:v>231.87824499275411</c:v>
                </c:pt>
                <c:pt idx="1273">
                  <c:v>232.54605992332472</c:v>
                </c:pt>
                <c:pt idx="1274">
                  <c:v>228.76801055163725</c:v>
                </c:pt>
                <c:pt idx="1275">
                  <c:v>232.82970115024781</c:v>
                </c:pt>
                <c:pt idx="1276">
                  <c:v>232.27059512217622</c:v>
                </c:pt>
                <c:pt idx="1277">
                  <c:v>230.30303388311762</c:v>
                </c:pt>
                <c:pt idx="1278">
                  <c:v>229.82358024871252</c:v>
                </c:pt>
                <c:pt idx="1279">
                  <c:v>227.90164267098248</c:v>
                </c:pt>
                <c:pt idx="1280">
                  <c:v>226.78652478125071</c:v>
                </c:pt>
                <c:pt idx="1281">
                  <c:v>226.56562766337873</c:v>
                </c:pt>
                <c:pt idx="1282">
                  <c:v>219.87527263535304</c:v>
                </c:pt>
                <c:pt idx="1283">
                  <c:v>219.70196118453043</c:v>
                </c:pt>
                <c:pt idx="1284">
                  <c:v>215.82923682080803</c:v>
                </c:pt>
                <c:pt idx="1285">
                  <c:v>216.26674547077403</c:v>
                </c:pt>
                <c:pt idx="1286">
                  <c:v>219.31989687177585</c:v>
                </c:pt>
                <c:pt idx="1287">
                  <c:v>222.77368855265371</c:v>
                </c:pt>
                <c:pt idx="1288">
                  <c:v>223.23789733721617</c:v>
                </c:pt>
                <c:pt idx="1289">
                  <c:v>223.17287468246599</c:v>
                </c:pt>
                <c:pt idx="1290">
                  <c:v>223.67671398168073</c:v>
                </c:pt>
                <c:pt idx="1291">
                  <c:v>225.05855099461382</c:v>
                </c:pt>
                <c:pt idx="1292">
                  <c:v>226.22984385965478</c:v>
                </c:pt>
                <c:pt idx="1293">
                  <c:v>225.83830137247185</c:v>
                </c:pt>
                <c:pt idx="1294">
                  <c:v>228.63009701457463</c:v>
                </c:pt>
                <c:pt idx="1295">
                  <c:v>229.01890384963792</c:v>
                </c:pt>
                <c:pt idx="1296">
                  <c:v>229.61238193589742</c:v>
                </c:pt>
                <c:pt idx="1297">
                  <c:v>230.21360643478442</c:v>
                </c:pt>
                <c:pt idx="1298">
                  <c:v>228.14895946126126</c:v>
                </c:pt>
                <c:pt idx="1299">
                  <c:v>229.73823316753536</c:v>
                </c:pt>
                <c:pt idx="1300">
                  <c:v>230.21322629058693</c:v>
                </c:pt>
                <c:pt idx="1301">
                  <c:v>230.95143769186984</c:v>
                </c:pt>
                <c:pt idx="1302">
                  <c:v>231.08938790755187</c:v>
                </c:pt>
                <c:pt idx="1303">
                  <c:v>231.22572874925297</c:v>
                </c:pt>
                <c:pt idx="1304">
                  <c:v>231.00798099038147</c:v>
                </c:pt>
                <c:pt idx="1305">
                  <c:v>231.46115553279475</c:v>
                </c:pt>
                <c:pt idx="1306">
                  <c:v>233.23310146479227</c:v>
                </c:pt>
                <c:pt idx="1307">
                  <c:v>233.47012195879793</c:v>
                </c:pt>
                <c:pt idx="1308">
                  <c:v>233.65162031500071</c:v>
                </c:pt>
                <c:pt idx="1309">
                  <c:v>234.13792144941635</c:v>
                </c:pt>
                <c:pt idx="1310">
                  <c:v>237.0020622658395</c:v>
                </c:pt>
                <c:pt idx="1311">
                  <c:v>240.15264630419472</c:v>
                </c:pt>
                <c:pt idx="1312">
                  <c:v>240.46398244576267</c:v>
                </c:pt>
                <c:pt idx="1313">
                  <c:v>240.9801086073895</c:v>
                </c:pt>
                <c:pt idx="1314">
                  <c:v>242.96500432963407</c:v>
                </c:pt>
                <c:pt idx="1315">
                  <c:v>243.73035623251073</c:v>
                </c:pt>
                <c:pt idx="1316">
                  <c:v>243.58539806707103</c:v>
                </c:pt>
                <c:pt idx="1317">
                  <c:v>244.59968805301204</c:v>
                </c:pt>
                <c:pt idx="1318">
                  <c:v>244.75075089607654</c:v>
                </c:pt>
                <c:pt idx="1319">
                  <c:v>245.33058692528198</c:v>
                </c:pt>
                <c:pt idx="1320">
                  <c:v>245.85917356145254</c:v>
                </c:pt>
                <c:pt idx="1321">
                  <c:v>246.1294327652669</c:v>
                </c:pt>
                <c:pt idx="1322">
                  <c:v>248.88633839118509</c:v>
                </c:pt>
                <c:pt idx="1323">
                  <c:v>252.11634281871306</c:v>
                </c:pt>
                <c:pt idx="1324">
                  <c:v>251.60053968044718</c:v>
                </c:pt>
                <c:pt idx="1325">
                  <c:v>251.76731588158572</c:v>
                </c:pt>
                <c:pt idx="1326">
                  <c:v>252.40803563834965</c:v>
                </c:pt>
                <c:pt idx="1327">
                  <c:v>252.52429386702829</c:v>
                </c:pt>
                <c:pt idx="1328">
                  <c:v>252.85220497189158</c:v>
                </c:pt>
                <c:pt idx="1329">
                  <c:v>253.03068613787892</c:v>
                </c:pt>
                <c:pt idx="1330">
                  <c:v>253.9421039703642</c:v>
                </c:pt>
                <c:pt idx="1331">
                  <c:v>254.05843256610075</c:v>
                </c:pt>
                <c:pt idx="1332">
                  <c:v>255.19905049394899</c:v>
                </c:pt>
                <c:pt idx="1333">
                  <c:v>257.92278264909606</c:v>
                </c:pt>
                <c:pt idx="1334">
                  <c:v>258.67973021573698</c:v>
                </c:pt>
                <c:pt idx="1335">
                  <c:v>258.03961808047455</c:v>
                </c:pt>
                <c:pt idx="1336">
                  <c:v>259.88299189993376</c:v>
                </c:pt>
                <c:pt idx="1337">
                  <c:v>262.77586878679784</c:v>
                </c:pt>
                <c:pt idx="1338">
                  <c:v>262.55954397671121</c:v>
                </c:pt>
                <c:pt idx="1339">
                  <c:v>264.12587996431301</c:v>
                </c:pt>
                <c:pt idx="1340">
                  <c:v>263.89338730264677</c:v>
                </c:pt>
                <c:pt idx="1341">
                  <c:v>265.17177488956014</c:v>
                </c:pt>
                <c:pt idx="1342">
                  <c:v>265.33935899842118</c:v>
                </c:pt>
                <c:pt idx="1343">
                  <c:v>266.3286015673952</c:v>
                </c:pt>
                <c:pt idx="1344">
                  <c:v>267.58717941624133</c:v>
                </c:pt>
                <c:pt idx="1345">
                  <c:v>268.01565010507534</c:v>
                </c:pt>
                <c:pt idx="1346">
                  <c:v>269.70228277008948</c:v>
                </c:pt>
                <c:pt idx="1347">
                  <c:v>268.36173812765418</c:v>
                </c:pt>
                <c:pt idx="1348">
                  <c:v>267.65084455686349</c:v>
                </c:pt>
                <c:pt idx="1349">
                  <c:v>269.01775616627617</c:v>
                </c:pt>
                <c:pt idx="1350">
                  <c:v>270.32618466027469</c:v>
                </c:pt>
                <c:pt idx="1351">
                  <c:v>268.86524969467189</c:v>
                </c:pt>
                <c:pt idx="1352">
                  <c:v>270.41589216558611</c:v>
                </c:pt>
                <c:pt idx="1353">
                  <c:v>271.51186954486002</c:v>
                </c:pt>
                <c:pt idx="1354">
                  <c:v>272.12678745086822</c:v>
                </c:pt>
                <c:pt idx="1355">
                  <c:v>272.17900534110083</c:v>
                </c:pt>
                <c:pt idx="1356">
                  <c:v>271.69132063327146</c:v>
                </c:pt>
                <c:pt idx="1357">
                  <c:v>272.0172151686013</c:v>
                </c:pt>
                <c:pt idx="1358">
                  <c:v>271.27247462375112</c:v>
                </c:pt>
                <c:pt idx="1359">
                  <c:v>269.72409094098629</c:v>
                </c:pt>
                <c:pt idx="1360">
                  <c:v>269.71910053885864</c:v>
                </c:pt>
                <c:pt idx="1361">
                  <c:v>268.51450319400459</c:v>
                </c:pt>
                <c:pt idx="1362">
                  <c:v>269.67033636331672</c:v>
                </c:pt>
                <c:pt idx="1363">
                  <c:v>269.67485512730411</c:v>
                </c:pt>
                <c:pt idx="1364">
                  <c:v>269.68540927776456</c:v>
                </c:pt>
                <c:pt idx="1365">
                  <c:v>269.72764502235242</c:v>
                </c:pt>
                <c:pt idx="1366">
                  <c:v>270.53098071658633</c:v>
                </c:pt>
                <c:pt idx="1367">
                  <c:v>270.19843167366145</c:v>
                </c:pt>
                <c:pt idx="1368">
                  <c:v>270.29875300729361</c:v>
                </c:pt>
                <c:pt idx="1369">
                  <c:v>271.75828499125328</c:v>
                </c:pt>
                <c:pt idx="1370">
                  <c:v>273.28848609731551</c:v>
                </c:pt>
                <c:pt idx="1371">
                  <c:v>273.8545505694882</c:v>
                </c:pt>
                <c:pt idx="1372">
                  <c:v>273.81913551109363</c:v>
                </c:pt>
                <c:pt idx="1373">
                  <c:v>272.55838978118294</c:v>
                </c:pt>
                <c:pt idx="1374">
                  <c:v>273.06215903471423</c:v>
                </c:pt>
                <c:pt idx="1375">
                  <c:v>274.1321584220226</c:v>
                </c:pt>
                <c:pt idx="1376">
                  <c:v>274.35882977459767</c:v>
                </c:pt>
                <c:pt idx="1377">
                  <c:v>274.14242682857213</c:v>
                </c:pt>
                <c:pt idx="1378">
                  <c:v>274.70745655846736</c:v>
                </c:pt>
                <c:pt idx="1379">
                  <c:v>274.60518614396125</c:v>
                </c:pt>
                <c:pt idx="1380">
                  <c:v>273.85069660373023</c:v>
                </c:pt>
                <c:pt idx="1381">
                  <c:v>273.63587339536116</c:v>
                </c:pt>
                <c:pt idx="1382">
                  <c:v>273.99628107231496</c:v>
                </c:pt>
                <c:pt idx="1383">
                  <c:v>275.41875054799903</c:v>
                </c:pt>
                <c:pt idx="1384">
                  <c:v>278.06299054963461</c:v>
                </c:pt>
                <c:pt idx="1385">
                  <c:v>279.24473990918528</c:v>
                </c:pt>
                <c:pt idx="1386">
                  <c:v>279.16598111846895</c:v>
                </c:pt>
                <c:pt idx="1387">
                  <c:v>278.41932695573007</c:v>
                </c:pt>
                <c:pt idx="1388">
                  <c:v>277.53339872367411</c:v>
                </c:pt>
                <c:pt idx="1389">
                  <c:v>277.94724882578072</c:v>
                </c:pt>
                <c:pt idx="1390">
                  <c:v>277.96237582896595</c:v>
                </c:pt>
                <c:pt idx="1391">
                  <c:v>278.27098193548295</c:v>
                </c:pt>
                <c:pt idx="1392">
                  <c:v>277.85118506244777</c:v>
                </c:pt>
                <c:pt idx="1393">
                  <c:v>278.21180073861217</c:v>
                </c:pt>
                <c:pt idx="1394">
                  <c:v>277.70934796107349</c:v>
                </c:pt>
                <c:pt idx="1395">
                  <c:v>276.70912240220787</c:v>
                </c:pt>
                <c:pt idx="1396">
                  <c:v>277.04136995386796</c:v>
                </c:pt>
                <c:pt idx="1397">
                  <c:v>277.18494986953363</c:v>
                </c:pt>
                <c:pt idx="1398">
                  <c:v>277.11274966308974</c:v>
                </c:pt>
                <c:pt idx="1399">
                  <c:v>276.56826626177559</c:v>
                </c:pt>
                <c:pt idx="1400">
                  <c:v>275.91807839100454</c:v>
                </c:pt>
                <c:pt idx="1401">
                  <c:v>276.25604846400768</c:v>
                </c:pt>
                <c:pt idx="1402">
                  <c:v>275.05263066163405</c:v>
                </c:pt>
                <c:pt idx="1403">
                  <c:v>274.15121937131528</c:v>
                </c:pt>
                <c:pt idx="1404">
                  <c:v>273.33677585412863</c:v>
                </c:pt>
                <c:pt idx="1405">
                  <c:v>273.12747060520263</c:v>
                </c:pt>
                <c:pt idx="1406">
                  <c:v>274.15379682330973</c:v>
                </c:pt>
                <c:pt idx="1407">
                  <c:v>274.91283599345979</c:v>
                </c:pt>
                <c:pt idx="1408">
                  <c:v>274.94628720172307</c:v>
                </c:pt>
                <c:pt idx="1409">
                  <c:v>274.28774533874133</c:v>
                </c:pt>
                <c:pt idx="1410">
                  <c:v>274.8058541159798</c:v>
                </c:pt>
                <c:pt idx="1411">
                  <c:v>274.8564260793674</c:v>
                </c:pt>
                <c:pt idx="1412">
                  <c:v>274.53953507617211</c:v>
                </c:pt>
                <c:pt idx="1413">
                  <c:v>274.66478430337702</c:v>
                </c:pt>
                <c:pt idx="1414">
                  <c:v>274.98909423851336</c:v>
                </c:pt>
                <c:pt idx="1415">
                  <c:v>275.26126345523221</c:v>
                </c:pt>
                <c:pt idx="1416">
                  <c:v>275.91128530110592</c:v>
                </c:pt>
                <c:pt idx="1417">
                  <c:v>276.05389038989205</c:v>
                </c:pt>
                <c:pt idx="1418">
                  <c:v>277.00225590212193</c:v>
                </c:pt>
                <c:pt idx="1419">
                  <c:v>277.22443332038824</c:v>
                </c:pt>
                <c:pt idx="1420">
                  <c:v>277.98258750881024</c:v>
                </c:pt>
                <c:pt idx="1421">
                  <c:v>280.19315101468561</c:v>
                </c:pt>
                <c:pt idx="1422">
                  <c:v>284.03289483018835</c:v>
                </c:pt>
                <c:pt idx="1423">
                  <c:v>287.32142422168863</c:v>
                </c:pt>
                <c:pt idx="1424">
                  <c:v>288.79379422544741</c:v>
                </c:pt>
                <c:pt idx="1425">
                  <c:v>292.25422627343931</c:v>
                </c:pt>
                <c:pt idx="1426">
                  <c:v>290.77404562405746</c:v>
                </c:pt>
                <c:pt idx="1427">
                  <c:v>291.75370375540297</c:v>
                </c:pt>
                <c:pt idx="1428">
                  <c:v>292.36270743315089</c:v>
                </c:pt>
                <c:pt idx="1429">
                  <c:v>293.23612706831449</c:v>
                </c:pt>
                <c:pt idx="1430">
                  <c:v>293.06853549797427</c:v>
                </c:pt>
                <c:pt idx="1431">
                  <c:v>293.2804536339342</c:v>
                </c:pt>
                <c:pt idx="1432">
                  <c:v>294.17290279354671</c:v>
                </c:pt>
                <c:pt idx="1433">
                  <c:v>295.57826654884718</c:v>
                </c:pt>
                <c:pt idx="1434">
                  <c:v>297.03725656952707</c:v>
                </c:pt>
                <c:pt idx="1435">
                  <c:v>297.25553768442904</c:v>
                </c:pt>
                <c:pt idx="1436">
                  <c:v>297.553673169928</c:v>
                </c:pt>
                <c:pt idx="1437">
                  <c:v>296.0413535405421</c:v>
                </c:pt>
                <c:pt idx="1438">
                  <c:v>294.78625127383026</c:v>
                </c:pt>
                <c:pt idx="1439">
                  <c:v>288.48648652808311</c:v>
                </c:pt>
                <c:pt idx="1440">
                  <c:v>291.06560111894316</c:v>
                </c:pt>
                <c:pt idx="1441">
                  <c:v>294.83707455213136</c:v>
                </c:pt>
                <c:pt idx="1442">
                  <c:v>295.48841244084076</c:v>
                </c:pt>
                <c:pt idx="1443">
                  <c:v>296.31803686830352</c:v>
                </c:pt>
                <c:pt idx="1444">
                  <c:v>296.43886062795588</c:v>
                </c:pt>
                <c:pt idx="1445">
                  <c:v>295.26044762548673</c:v>
                </c:pt>
                <c:pt idx="1446">
                  <c:v>294.32819348674906</c:v>
                </c:pt>
                <c:pt idx="1447">
                  <c:v>294.5256386307459</c:v>
                </c:pt>
                <c:pt idx="1448">
                  <c:v>295.36740604262326</c:v>
                </c:pt>
                <c:pt idx="1449">
                  <c:v>295.49180569519399</c:v>
                </c:pt>
                <c:pt idx="1450">
                  <c:v>296.23391486698603</c:v>
                </c:pt>
                <c:pt idx="1451">
                  <c:v>296.70143547238024</c:v>
                </c:pt>
                <c:pt idx="1452">
                  <c:v>295.62728424700617</c:v>
                </c:pt>
                <c:pt idx="1453">
                  <c:v>295.66998938011227</c:v>
                </c:pt>
                <c:pt idx="1454">
                  <c:v>296.63705706185982</c:v>
                </c:pt>
                <c:pt idx="1455">
                  <c:v>297.23857799385536</c:v>
                </c:pt>
                <c:pt idx="1456">
                  <c:v>297.38748726401002</c:v>
                </c:pt>
                <c:pt idx="1457">
                  <c:v>297.80167268554806</c:v>
                </c:pt>
                <c:pt idx="1458">
                  <c:v>298.08990200952877</c:v>
                </c:pt>
                <c:pt idx="1459">
                  <c:v>299.21924893997971</c:v>
                </c:pt>
                <c:pt idx="1460">
                  <c:v>299.34272206966608</c:v>
                </c:pt>
                <c:pt idx="1461">
                  <c:v>299.8267600284708</c:v>
                </c:pt>
                <c:pt idx="1462">
                  <c:v>299.05224234122039</c:v>
                </c:pt>
                <c:pt idx="1463">
                  <c:v>299.87538978560582</c:v>
                </c:pt>
                <c:pt idx="1464">
                  <c:v>299.95687834588972</c:v>
                </c:pt>
                <c:pt idx="1465">
                  <c:v>299.83865232674816</c:v>
                </c:pt>
                <c:pt idx="1466">
                  <c:v>300.40382698260146</c:v>
                </c:pt>
                <c:pt idx="1467">
                  <c:v>300.62901834939186</c:v>
                </c:pt>
                <c:pt idx="1468">
                  <c:v>300.71878902576543</c:v>
                </c:pt>
                <c:pt idx="1469">
                  <c:v>300.90902344662396</c:v>
                </c:pt>
                <c:pt idx="1470">
                  <c:v>300.19863640407351</c:v>
                </c:pt>
                <c:pt idx="1471">
                  <c:v>300.55762712657679</c:v>
                </c:pt>
                <c:pt idx="1472">
                  <c:v>300.56127482575238</c:v>
                </c:pt>
                <c:pt idx="1473">
                  <c:v>299.96703121129508</c:v>
                </c:pt>
                <c:pt idx="1474">
                  <c:v>299.7786720948875</c:v>
                </c:pt>
                <c:pt idx="1475">
                  <c:v>298.88818767966598</c:v>
                </c:pt>
                <c:pt idx="1476">
                  <c:v>299.15144168636573</c:v>
                </c:pt>
                <c:pt idx="1477">
                  <c:v>299.5123483881622</c:v>
                </c:pt>
                <c:pt idx="1478">
                  <c:v>300.10228136359791</c:v>
                </c:pt>
                <c:pt idx="1479">
                  <c:v>300.86070261428728</c:v>
                </c:pt>
                <c:pt idx="1480">
                  <c:v>301.92106116971655</c:v>
                </c:pt>
                <c:pt idx="1481">
                  <c:v>301.92651661481938</c:v>
                </c:pt>
                <c:pt idx="1482">
                  <c:v>301.80734284809904</c:v>
                </c:pt>
                <c:pt idx="1483">
                  <c:v>301.6386618319404</c:v>
                </c:pt>
                <c:pt idx="1484">
                  <c:v>301.82322591989151</c:v>
                </c:pt>
                <c:pt idx="1485">
                  <c:v>302.90770821985615</c:v>
                </c:pt>
                <c:pt idx="1486">
                  <c:v>303.4257070311005</c:v>
                </c:pt>
                <c:pt idx="1487">
                  <c:v>304.7205816085139</c:v>
                </c:pt>
                <c:pt idx="1488">
                  <c:v>304.93763231991664</c:v>
                </c:pt>
                <c:pt idx="1489">
                  <c:v>305.56496860039994</c:v>
                </c:pt>
                <c:pt idx="1490">
                  <c:v>305.65564871091442</c:v>
                </c:pt>
                <c:pt idx="1491">
                  <c:v>305.56324459350731</c:v>
                </c:pt>
                <c:pt idx="1492">
                  <c:v>305.65103356250171</c:v>
                </c:pt>
                <c:pt idx="1493">
                  <c:v>306.04909749423507</c:v>
                </c:pt>
                <c:pt idx="1494">
                  <c:v>306.92619183801082</c:v>
                </c:pt>
                <c:pt idx="1495">
                  <c:v>307.13134165785965</c:v>
                </c:pt>
                <c:pt idx="1496">
                  <c:v>306.6680858187604</c:v>
                </c:pt>
                <c:pt idx="1497">
                  <c:v>306.98696474723403</c:v>
                </c:pt>
                <c:pt idx="1498">
                  <c:v>307.39820491056901</c:v>
                </c:pt>
                <c:pt idx="1499">
                  <c:v>307.12258700937014</c:v>
                </c:pt>
                <c:pt idx="1500">
                  <c:v>306.84289526631625</c:v>
                </c:pt>
                <c:pt idx="1501">
                  <c:v>307.2828977689702</c:v>
                </c:pt>
                <c:pt idx="1502">
                  <c:v>307.27994036839755</c:v>
                </c:pt>
                <c:pt idx="1503">
                  <c:v>308.58626275511278</c:v>
                </c:pt>
                <c:pt idx="1504">
                  <c:v>309.07799261862357</c:v>
                </c:pt>
                <c:pt idx="1505">
                  <c:v>309.45317522593513</c:v>
                </c:pt>
                <c:pt idx="1506">
                  <c:v>309.85934866766854</c:v>
                </c:pt>
                <c:pt idx="1507">
                  <c:v>310.71348831581099</c:v>
                </c:pt>
                <c:pt idx="1508">
                  <c:v>310.25522163525949</c:v>
                </c:pt>
                <c:pt idx="1509">
                  <c:v>310.34046668699722</c:v>
                </c:pt>
                <c:pt idx="1510">
                  <c:v>310.76926988672847</c:v>
                </c:pt>
                <c:pt idx="1511">
                  <c:v>309.61866938007836</c:v>
                </c:pt>
                <c:pt idx="1512">
                  <c:v>310.52790017478009</c:v>
                </c:pt>
                <c:pt idx="1513">
                  <c:v>310.51710922715301</c:v>
                </c:pt>
                <c:pt idx="1514">
                  <c:v>310.22934618972727</c:v>
                </c:pt>
                <c:pt idx="1515">
                  <c:v>310.14086831941069</c:v>
                </c:pt>
                <c:pt idx="1516">
                  <c:v>310.84940519459064</c:v>
                </c:pt>
                <c:pt idx="1517">
                  <c:v>310.9160424212061</c:v>
                </c:pt>
                <c:pt idx="1518">
                  <c:v>310.43463656204551</c:v>
                </c:pt>
                <c:pt idx="1519">
                  <c:v>310.0012734763547</c:v>
                </c:pt>
                <c:pt idx="1520">
                  <c:v>310.44554275738778</c:v>
                </c:pt>
                <c:pt idx="1521">
                  <c:v>310.35686268657565</c:v>
                </c:pt>
                <c:pt idx="1522">
                  <c:v>308.91513284169207</c:v>
                </c:pt>
                <c:pt idx="1523">
                  <c:v>307.46587440627513</c:v>
                </c:pt>
                <c:pt idx="1524">
                  <c:v>305.17457460811937</c:v>
                </c:pt>
                <c:pt idx="1525">
                  <c:v>305.03771182617152</c:v>
                </c:pt>
                <c:pt idx="1526">
                  <c:v>305.0406846247779</c:v>
                </c:pt>
                <c:pt idx="1527">
                  <c:v>305.13792844758518</c:v>
                </c:pt>
                <c:pt idx="1528">
                  <c:v>304.52183692356698</c:v>
                </c:pt>
                <c:pt idx="1529">
                  <c:v>302.94907058014604</c:v>
                </c:pt>
                <c:pt idx="1530">
                  <c:v>300.97880096388786</c:v>
                </c:pt>
                <c:pt idx="1531">
                  <c:v>301.8283048397538</c:v>
                </c:pt>
                <c:pt idx="1532">
                  <c:v>302.28220124534187</c:v>
                </c:pt>
                <c:pt idx="1533">
                  <c:v>302.27133502620148</c:v>
                </c:pt>
                <c:pt idx="1534">
                  <c:v>302.49728798085806</c:v>
                </c:pt>
                <c:pt idx="1535">
                  <c:v>303.1342596158799</c:v>
                </c:pt>
                <c:pt idx="1536">
                  <c:v>303.52081675909142</c:v>
                </c:pt>
                <c:pt idx="1537">
                  <c:v>303.25360607252657</c:v>
                </c:pt>
                <c:pt idx="1538">
                  <c:v>302.81103352346616</c:v>
                </c:pt>
                <c:pt idx="1539">
                  <c:v>302.19664965815593</c:v>
                </c:pt>
                <c:pt idx="1540">
                  <c:v>302.64150912262704</c:v>
                </c:pt>
                <c:pt idx="1541">
                  <c:v>302.68209069641352</c:v>
                </c:pt>
                <c:pt idx="1542">
                  <c:v>302.78095986412052</c:v>
                </c:pt>
                <c:pt idx="1543">
                  <c:v>302.78096644531274</c:v>
                </c:pt>
                <c:pt idx="1544">
                  <c:v>302.58409354366933</c:v>
                </c:pt>
                <c:pt idx="1545">
                  <c:v>302.64183601645567</c:v>
                </c:pt>
                <c:pt idx="1546">
                  <c:v>301.86776309763678</c:v>
                </c:pt>
                <c:pt idx="1547">
                  <c:v>300.99987767229123</c:v>
                </c:pt>
                <c:pt idx="1548">
                  <c:v>301.09800452063354</c:v>
                </c:pt>
                <c:pt idx="1549">
                  <c:v>301.35224517231512</c:v>
                </c:pt>
                <c:pt idx="1550">
                  <c:v>303.52239769840935</c:v>
                </c:pt>
                <c:pt idx="1551">
                  <c:v>305.29449713566862</c:v>
                </c:pt>
                <c:pt idx="1552">
                  <c:v>305.54419603809475</c:v>
                </c:pt>
                <c:pt idx="1553">
                  <c:v>305.66845937195671</c:v>
                </c:pt>
                <c:pt idx="1554">
                  <c:v>305.79662873425696</c:v>
                </c:pt>
                <c:pt idx="1555">
                  <c:v>305.964576778859</c:v>
                </c:pt>
                <c:pt idx="1556">
                  <c:v>306.15065667887279</c:v>
                </c:pt>
                <c:pt idx="1557">
                  <c:v>305.87832843763312</c:v>
                </c:pt>
                <c:pt idx="1558">
                  <c:v>306.17918624519353</c:v>
                </c:pt>
                <c:pt idx="1559">
                  <c:v>306.15284350706418</c:v>
                </c:pt>
                <c:pt idx="1560">
                  <c:v>306.97229547924564</c:v>
                </c:pt>
                <c:pt idx="1561">
                  <c:v>307.27958843529814</c:v>
                </c:pt>
                <c:pt idx="1562">
                  <c:v>307.38263657626277</c:v>
                </c:pt>
                <c:pt idx="1563">
                  <c:v>307.36848322624121</c:v>
                </c:pt>
                <c:pt idx="1564">
                  <c:v>307.36742756667104</c:v>
                </c:pt>
                <c:pt idx="1565">
                  <c:v>307.26979982700823</c:v>
                </c:pt>
                <c:pt idx="1566">
                  <c:v>307.25058516286163</c:v>
                </c:pt>
                <c:pt idx="1567">
                  <c:v>307.42682893306761</c:v>
                </c:pt>
                <c:pt idx="1568">
                  <c:v>308.25073048986724</c:v>
                </c:pt>
                <c:pt idx="1569">
                  <c:v>308.60447656103986</c:v>
                </c:pt>
                <c:pt idx="1570">
                  <c:v>308.99522549057343</c:v>
                </c:pt>
                <c:pt idx="1571">
                  <c:v>309.28086480100581</c:v>
                </c:pt>
                <c:pt idx="1572">
                  <c:v>309.69642130426774</c:v>
                </c:pt>
                <c:pt idx="1573">
                  <c:v>310.44478344708926</c:v>
                </c:pt>
                <c:pt idx="1574">
                  <c:v>311.23975820462715</c:v>
                </c:pt>
                <c:pt idx="1575">
                  <c:v>312.4475873340723</c:v>
                </c:pt>
                <c:pt idx="1576">
                  <c:v>312.76334905497532</c:v>
                </c:pt>
                <c:pt idx="1577">
                  <c:v>312.89512349938866</c:v>
                </c:pt>
                <c:pt idx="1578">
                  <c:v>313.2916177119684</c:v>
                </c:pt>
                <c:pt idx="1579">
                  <c:v>313.52953615446739</c:v>
                </c:pt>
                <c:pt idx="1580">
                  <c:v>313.67092171059841</c:v>
                </c:pt>
                <c:pt idx="1581">
                  <c:v>313.80292712551767</c:v>
                </c:pt>
                <c:pt idx="1582">
                  <c:v>314.40070481228082</c:v>
                </c:pt>
                <c:pt idx="1583">
                  <c:v>315.12604787277263</c:v>
                </c:pt>
                <c:pt idx="1584">
                  <c:v>315.79545056139114</c:v>
                </c:pt>
                <c:pt idx="1585">
                  <c:v>316.00340060170242</c:v>
                </c:pt>
                <c:pt idx="1586">
                  <c:v>316.49485246223759</c:v>
                </c:pt>
                <c:pt idx="1587">
                  <c:v>316.50255596437376</c:v>
                </c:pt>
                <c:pt idx="1588">
                  <c:v>316.39249790348549</c:v>
                </c:pt>
                <c:pt idx="1589">
                  <c:v>316.6330856132962</c:v>
                </c:pt>
                <c:pt idx="1590">
                  <c:v>316.28484355670486</c:v>
                </c:pt>
                <c:pt idx="1591">
                  <c:v>316.53523274376096</c:v>
                </c:pt>
                <c:pt idx="1592">
                  <c:v>316.65032512331044</c:v>
                </c:pt>
                <c:pt idx="1593">
                  <c:v>316.15137159784172</c:v>
                </c:pt>
                <c:pt idx="1594">
                  <c:v>316.24921675438725</c:v>
                </c:pt>
                <c:pt idx="1595">
                  <c:v>315.80042230982099</c:v>
                </c:pt>
                <c:pt idx="1596">
                  <c:v>315.64678912692096</c:v>
                </c:pt>
                <c:pt idx="1597">
                  <c:v>315.88582876145671</c:v>
                </c:pt>
                <c:pt idx="1598">
                  <c:v>316.27411811359877</c:v>
                </c:pt>
                <c:pt idx="1599">
                  <c:v>317.05896950232773</c:v>
                </c:pt>
                <c:pt idx="1600">
                  <c:v>317.19694886528589</c:v>
                </c:pt>
                <c:pt idx="1601">
                  <c:v>317.46266116387875</c:v>
                </c:pt>
                <c:pt idx="1602">
                  <c:v>317.92021769046812</c:v>
                </c:pt>
                <c:pt idx="1603">
                  <c:v>318.53483413315712</c:v>
                </c:pt>
                <c:pt idx="1604">
                  <c:v>319.67330723507297</c:v>
                </c:pt>
                <c:pt idx="1605">
                  <c:v>320.46535850404166</c:v>
                </c:pt>
                <c:pt idx="1606">
                  <c:v>321.13127415282383</c:v>
                </c:pt>
                <c:pt idx="1607">
                  <c:v>321.5636116344532</c:v>
                </c:pt>
                <c:pt idx="1608">
                  <c:v>321.82187885798237</c:v>
                </c:pt>
                <c:pt idx="1609">
                  <c:v>322.29851579798503</c:v>
                </c:pt>
                <c:pt idx="1610">
                  <c:v>322.58330002849721</c:v>
                </c:pt>
                <c:pt idx="1611">
                  <c:v>323.13609567127372</c:v>
                </c:pt>
                <c:pt idx="1612">
                  <c:v>323.66412157868427</c:v>
                </c:pt>
                <c:pt idx="1613">
                  <c:v>324.02909074847048</c:v>
                </c:pt>
                <c:pt idx="1614">
                  <c:v>324.19789381710154</c:v>
                </c:pt>
                <c:pt idx="1615">
                  <c:v>324.44283471313224</c:v>
                </c:pt>
                <c:pt idx="1616">
                  <c:v>324.76509067352976</c:v>
                </c:pt>
                <c:pt idx="1617">
                  <c:v>324.74540634140874</c:v>
                </c:pt>
                <c:pt idx="1618">
                  <c:v>324.69406089929589</c:v>
                </c:pt>
                <c:pt idx="1619">
                  <c:v>324.47573850872095</c:v>
                </c:pt>
                <c:pt idx="1620">
                  <c:v>324.28697447432842</c:v>
                </c:pt>
                <c:pt idx="1621">
                  <c:v>324.50900656142522</c:v>
                </c:pt>
                <c:pt idx="1622">
                  <c:v>324.41850472996003</c:v>
                </c:pt>
                <c:pt idx="1623">
                  <c:v>324.61740377251004</c:v>
                </c:pt>
                <c:pt idx="1624">
                  <c:v>324.42565546783635</c:v>
                </c:pt>
                <c:pt idx="1625">
                  <c:v>323.68769763108889</c:v>
                </c:pt>
                <c:pt idx="1626">
                  <c:v>323.95148942319895</c:v>
                </c:pt>
                <c:pt idx="1627">
                  <c:v>324.18569118277236</c:v>
                </c:pt>
                <c:pt idx="1628">
                  <c:v>324.34128201187718</c:v>
                </c:pt>
                <c:pt idx="1629">
                  <c:v>324.73117741247205</c:v>
                </c:pt>
                <c:pt idx="1630">
                  <c:v>325.36792893385922</c:v>
                </c:pt>
                <c:pt idx="1631">
                  <c:v>325.95857491370987</c:v>
                </c:pt>
                <c:pt idx="1632">
                  <c:v>326.48249549853034</c:v>
                </c:pt>
                <c:pt idx="1633">
                  <c:v>327.99320434268185</c:v>
                </c:pt>
                <c:pt idx="1634">
                  <c:v>328.52832172929254</c:v>
                </c:pt>
                <c:pt idx="1635">
                  <c:v>328.67693564224481</c:v>
                </c:pt>
                <c:pt idx="1636">
                  <c:v>329.07802136124724</c:v>
                </c:pt>
                <c:pt idx="1637">
                  <c:v>329.20155027038061</c:v>
                </c:pt>
                <c:pt idx="1638">
                  <c:v>329.54513352750899</c:v>
                </c:pt>
                <c:pt idx="1639">
                  <c:v>330.00796072279638</c:v>
                </c:pt>
                <c:pt idx="1640">
                  <c:v>330.81251184168002</c:v>
                </c:pt>
                <c:pt idx="1641">
                  <c:v>331.84249730050163</c:v>
                </c:pt>
                <c:pt idx="1642">
                  <c:v>332.40050109763604</c:v>
                </c:pt>
                <c:pt idx="1643">
                  <c:v>333.34436343953149</c:v>
                </c:pt>
                <c:pt idx="1644">
                  <c:v>333.70439800060984</c:v>
                </c:pt>
                <c:pt idx="1645">
                  <c:v>334.02140133120366</c:v>
                </c:pt>
                <c:pt idx="1646">
                  <c:v>335.70791902795878</c:v>
                </c:pt>
                <c:pt idx="1647">
                  <c:v>337.83879175686576</c:v>
                </c:pt>
                <c:pt idx="1648">
                  <c:v>337.77211561598182</c:v>
                </c:pt>
                <c:pt idx="1649">
                  <c:v>337.94390899114688</c:v>
                </c:pt>
                <c:pt idx="1650">
                  <c:v>335.85339745690834</c:v>
                </c:pt>
                <c:pt idx="1651">
                  <c:v>333.46120553593914</c:v>
                </c:pt>
                <c:pt idx="1652">
                  <c:v>332.80837523961941</c:v>
                </c:pt>
                <c:pt idx="1653">
                  <c:v>333.51456532590907</c:v>
                </c:pt>
                <c:pt idx="1654">
                  <c:v>332.30065749428809</c:v>
                </c:pt>
                <c:pt idx="1655">
                  <c:v>329.65713399026913</c:v>
                </c:pt>
                <c:pt idx="1656">
                  <c:v>329.86833080799391</c:v>
                </c:pt>
                <c:pt idx="1657">
                  <c:v>330.6743814885653</c:v>
                </c:pt>
                <c:pt idx="1658">
                  <c:v>331.53705097669939</c:v>
                </c:pt>
                <c:pt idx="1659">
                  <c:v>331.14459820303421</c:v>
                </c:pt>
                <c:pt idx="1660">
                  <c:v>331.26514309339694</c:v>
                </c:pt>
                <c:pt idx="1661">
                  <c:v>335.7958469425497</c:v>
                </c:pt>
                <c:pt idx="1662">
                  <c:v>336.08530590152532</c:v>
                </c:pt>
                <c:pt idx="1663">
                  <c:v>336.56794004031843</c:v>
                </c:pt>
                <c:pt idx="1664">
                  <c:v>335.79063210919003</c:v>
                </c:pt>
                <c:pt idx="1665">
                  <c:v>333.83948483874008</c:v>
                </c:pt>
                <c:pt idx="1666">
                  <c:v>331.43765622184287</c:v>
                </c:pt>
                <c:pt idx="1667">
                  <c:v>327.15954442872038</c:v>
                </c:pt>
                <c:pt idx="1668">
                  <c:v>328.44875795117042</c:v>
                </c:pt>
                <c:pt idx="1669">
                  <c:v>329.4040566167202</c:v>
                </c:pt>
                <c:pt idx="1670">
                  <c:v>330.21325907358766</c:v>
                </c:pt>
                <c:pt idx="1671">
                  <c:v>331.89583383972013</c:v>
                </c:pt>
                <c:pt idx="1672">
                  <c:v>332.34395181876283</c:v>
                </c:pt>
                <c:pt idx="1673">
                  <c:v>332.3793454009525</c:v>
                </c:pt>
                <c:pt idx="1674">
                  <c:v>331.33639061986088</c:v>
                </c:pt>
                <c:pt idx="1675">
                  <c:v>330.25006828281118</c:v>
                </c:pt>
                <c:pt idx="1676">
                  <c:v>329.94529773986494</c:v>
                </c:pt>
                <c:pt idx="1677">
                  <c:v>330.18596523440567</c:v>
                </c:pt>
                <c:pt idx="1678">
                  <c:v>329.89032927455435</c:v>
                </c:pt>
                <c:pt idx="1679">
                  <c:v>330.00643617772909</c:v>
                </c:pt>
                <c:pt idx="1680">
                  <c:v>330.11533688495496</c:v>
                </c:pt>
                <c:pt idx="1681">
                  <c:v>330.44272269609775</c:v>
                </c:pt>
                <c:pt idx="1682">
                  <c:v>330.68476483542838</c:v>
                </c:pt>
                <c:pt idx="1683">
                  <c:v>331.38680464860676</c:v>
                </c:pt>
                <c:pt idx="1684">
                  <c:v>332.64809853175092</c:v>
                </c:pt>
                <c:pt idx="1685">
                  <c:v>333.46377653249658</c:v>
                </c:pt>
                <c:pt idx="1686">
                  <c:v>335.9255799318596</c:v>
                </c:pt>
                <c:pt idx="1687">
                  <c:v>336.61612711097007</c:v>
                </c:pt>
                <c:pt idx="1688">
                  <c:v>336.6135930026241</c:v>
                </c:pt>
                <c:pt idx="1689">
                  <c:v>336.68175836531844</c:v>
                </c:pt>
                <c:pt idx="1690">
                  <c:v>337.22112354126313</c:v>
                </c:pt>
                <c:pt idx="1691">
                  <c:v>336.96694713654978</c:v>
                </c:pt>
                <c:pt idx="1692">
                  <c:v>337.06313468498337</c:v>
                </c:pt>
                <c:pt idx="1693">
                  <c:v>335.98518331710528</c:v>
                </c:pt>
                <c:pt idx="1694">
                  <c:v>336.85162815998308</c:v>
                </c:pt>
                <c:pt idx="1695">
                  <c:v>336.97177040992841</c:v>
                </c:pt>
                <c:pt idx="1696">
                  <c:v>337.60311815765454</c:v>
                </c:pt>
                <c:pt idx="1697">
                  <c:v>337.73404168604418</c:v>
                </c:pt>
                <c:pt idx="1698">
                  <c:v>337.75281038009769</c:v>
                </c:pt>
                <c:pt idx="1699">
                  <c:v>337.63196054718685</c:v>
                </c:pt>
                <c:pt idx="1700">
                  <c:v>337.4310185823885</c:v>
                </c:pt>
                <c:pt idx="1701">
                  <c:v>337.58797666466802</c:v>
                </c:pt>
                <c:pt idx="1702">
                  <c:v>337.76712943364197</c:v>
                </c:pt>
                <c:pt idx="1703">
                  <c:v>337.00969372697534</c:v>
                </c:pt>
                <c:pt idx="1704">
                  <c:v>337.1668022963903</c:v>
                </c:pt>
                <c:pt idx="1705">
                  <c:v>338.0843648385935</c:v>
                </c:pt>
                <c:pt idx="1706">
                  <c:v>338.25633614348772</c:v>
                </c:pt>
                <c:pt idx="1707">
                  <c:v>338.35559128205296</c:v>
                </c:pt>
                <c:pt idx="1708">
                  <c:v>338.14007777508107</c:v>
                </c:pt>
                <c:pt idx="1709">
                  <c:v>337.63735069736072</c:v>
                </c:pt>
                <c:pt idx="1710">
                  <c:v>336.34770333321444</c:v>
                </c:pt>
                <c:pt idx="1711">
                  <c:v>336.4302961784382</c:v>
                </c:pt>
                <c:pt idx="1712">
                  <c:v>335.0407157151127</c:v>
                </c:pt>
                <c:pt idx="1713">
                  <c:v>335.42569017240538</c:v>
                </c:pt>
                <c:pt idx="1714">
                  <c:v>336.80959194708464</c:v>
                </c:pt>
                <c:pt idx="1715">
                  <c:v>338.50627794919723</c:v>
                </c:pt>
                <c:pt idx="1716">
                  <c:v>340.32476784750838</c:v>
                </c:pt>
                <c:pt idx="1717">
                  <c:v>339.71519769817655</c:v>
                </c:pt>
                <c:pt idx="1718">
                  <c:v>339.81694838013937</c:v>
                </c:pt>
                <c:pt idx="1719">
                  <c:v>340.85282413180215</c:v>
                </c:pt>
                <c:pt idx="1720">
                  <c:v>342.44414091402541</c:v>
                </c:pt>
                <c:pt idx="1721">
                  <c:v>341.54318211910078</c:v>
                </c:pt>
                <c:pt idx="1722">
                  <c:v>341.14390593454499</c:v>
                </c:pt>
                <c:pt idx="1723">
                  <c:v>342.43850679863471</c:v>
                </c:pt>
                <c:pt idx="1724">
                  <c:v>342.68582884268903</c:v>
                </c:pt>
                <c:pt idx="1725">
                  <c:v>342.6946561637497</c:v>
                </c:pt>
                <c:pt idx="1726">
                  <c:v>343.57718300927854</c:v>
                </c:pt>
                <c:pt idx="1727">
                  <c:v>342.73809957807913</c:v>
                </c:pt>
                <c:pt idx="1728">
                  <c:v>342.2853413554617</c:v>
                </c:pt>
                <c:pt idx="1729">
                  <c:v>341.9787410733893</c:v>
                </c:pt>
                <c:pt idx="1730">
                  <c:v>342.36587530751842</c:v>
                </c:pt>
                <c:pt idx="1731">
                  <c:v>341.74254711285852</c:v>
                </c:pt>
                <c:pt idx="1732">
                  <c:v>341.91910261639708</c:v>
                </c:pt>
                <c:pt idx="1733">
                  <c:v>342.11542461216419</c:v>
                </c:pt>
                <c:pt idx="1734">
                  <c:v>343.85168551715572</c:v>
                </c:pt>
                <c:pt idx="1735">
                  <c:v>344.91866613532136</c:v>
                </c:pt>
                <c:pt idx="1736">
                  <c:v>348.01136931420598</c:v>
                </c:pt>
                <c:pt idx="1737">
                  <c:v>351.51781779914188</c:v>
                </c:pt>
                <c:pt idx="1738">
                  <c:v>351.17466241732103</c:v>
                </c:pt>
                <c:pt idx="1739">
                  <c:v>351.73300140813149</c:v>
                </c:pt>
                <c:pt idx="1740">
                  <c:v>352.9584057163425</c:v>
                </c:pt>
                <c:pt idx="1741">
                  <c:v>353.95140968122564</c:v>
                </c:pt>
                <c:pt idx="1742">
                  <c:v>354.66990317373137</c:v>
                </c:pt>
                <c:pt idx="1743">
                  <c:v>355.75071980549018</c:v>
                </c:pt>
                <c:pt idx="1744">
                  <c:v>356.16643415955713</c:v>
                </c:pt>
                <c:pt idx="1745">
                  <c:v>355.78229569532982</c:v>
                </c:pt>
                <c:pt idx="1746">
                  <c:v>354.88486028351349</c:v>
                </c:pt>
                <c:pt idx="1747">
                  <c:v>354.29915219598047</c:v>
                </c:pt>
                <c:pt idx="1748">
                  <c:v>354.9903601491518</c:v>
                </c:pt>
                <c:pt idx="1749">
                  <c:v>353.58118813314621</c:v>
                </c:pt>
                <c:pt idx="1750">
                  <c:v>354.55458908764723</c:v>
                </c:pt>
                <c:pt idx="1751">
                  <c:v>354.23166171988248</c:v>
                </c:pt>
                <c:pt idx="1752">
                  <c:v>355.13036390641571</c:v>
                </c:pt>
                <c:pt idx="1753">
                  <c:v>354.84411306209557</c:v>
                </c:pt>
                <c:pt idx="1754">
                  <c:v>355.12758527394061</c:v>
                </c:pt>
                <c:pt idx="1755">
                  <c:v>354.52998590814519</c:v>
                </c:pt>
                <c:pt idx="1756">
                  <c:v>354.40012068018626</c:v>
                </c:pt>
                <c:pt idx="1757">
                  <c:v>354.84388656288792</c:v>
                </c:pt>
                <c:pt idx="1758">
                  <c:v>354.54866545568768</c:v>
                </c:pt>
                <c:pt idx="1759">
                  <c:v>352.67802247302444</c:v>
                </c:pt>
                <c:pt idx="1760">
                  <c:v>351.82715954602162</c:v>
                </c:pt>
                <c:pt idx="1761">
                  <c:v>351.2468276358552</c:v>
                </c:pt>
                <c:pt idx="1762">
                  <c:v>352.19488513151924</c:v>
                </c:pt>
                <c:pt idx="1763">
                  <c:v>352.64529787869031</c:v>
                </c:pt>
                <c:pt idx="1764">
                  <c:v>354.31746453814509</c:v>
                </c:pt>
                <c:pt idx="1765">
                  <c:v>355.11158696840573</c:v>
                </c:pt>
                <c:pt idx="1766">
                  <c:v>355.12657098785309</c:v>
                </c:pt>
                <c:pt idx="1767">
                  <c:v>354.76933325184496</c:v>
                </c:pt>
                <c:pt idx="1768">
                  <c:v>355.90018105742746</c:v>
                </c:pt>
                <c:pt idx="1769">
                  <c:v>355.95353734022279</c:v>
                </c:pt>
                <c:pt idx="1770">
                  <c:v>356.72266814693631</c:v>
                </c:pt>
                <c:pt idx="1771">
                  <c:v>357.26721821251448</c:v>
                </c:pt>
                <c:pt idx="1772">
                  <c:v>357.3888938383414</c:v>
                </c:pt>
                <c:pt idx="1773">
                  <c:v>358.91182965745247</c:v>
                </c:pt>
                <c:pt idx="1774">
                  <c:v>359.32276950323853</c:v>
                </c:pt>
                <c:pt idx="1775">
                  <c:v>359.42897066407915</c:v>
                </c:pt>
                <c:pt idx="1776">
                  <c:v>359.60892868594226</c:v>
                </c:pt>
                <c:pt idx="1777">
                  <c:v>361.3640811059642</c:v>
                </c:pt>
                <c:pt idx="1778">
                  <c:v>365.91135115746221</c:v>
                </c:pt>
                <c:pt idx="1779">
                  <c:v>367.23421034773588</c:v>
                </c:pt>
                <c:pt idx="1780">
                  <c:v>366.08080246654595</c:v>
                </c:pt>
                <c:pt idx="1781">
                  <c:v>361.46748924233816</c:v>
                </c:pt>
                <c:pt idx="1782">
                  <c:v>364.19734669897372</c:v>
                </c:pt>
                <c:pt idx="1783">
                  <c:v>361.80719250236837</c:v>
                </c:pt>
                <c:pt idx="1784">
                  <c:v>361.64509871473729</c:v>
                </c:pt>
                <c:pt idx="1785">
                  <c:v>359.54785731755351</c:v>
                </c:pt>
                <c:pt idx="1786">
                  <c:v>362.16658260962492</c:v>
                </c:pt>
                <c:pt idx="1787">
                  <c:v>360.78892472365038</c:v>
                </c:pt>
                <c:pt idx="1788">
                  <c:v>361.74030537209296</c:v>
                </c:pt>
                <c:pt idx="1789">
                  <c:v>364.49963664942624</c:v>
                </c:pt>
                <c:pt idx="1790">
                  <c:v>365.61907230431137</c:v>
                </c:pt>
                <c:pt idx="1791">
                  <c:v>366.05702270458261</c:v>
                </c:pt>
                <c:pt idx="1792">
                  <c:v>366.87000060003066</c:v>
                </c:pt>
                <c:pt idx="1793">
                  <c:v>368.03717798425066</c:v>
                </c:pt>
                <c:pt idx="1794">
                  <c:v>366.75095954703471</c:v>
                </c:pt>
                <c:pt idx="1795">
                  <c:v>368.60139533512495</c:v>
                </c:pt>
                <c:pt idx="1796">
                  <c:v>371.41702249446956</c:v>
                </c:pt>
                <c:pt idx="1797">
                  <c:v>371.83686595284462</c:v>
                </c:pt>
                <c:pt idx="1798">
                  <c:v>372.94829197535671</c:v>
                </c:pt>
                <c:pt idx="1799">
                  <c:v>370.03887569996488</c:v>
                </c:pt>
                <c:pt idx="1800">
                  <c:v>370.52685392058601</c:v>
                </c:pt>
                <c:pt idx="1801">
                  <c:v>368.25299903271292</c:v>
                </c:pt>
                <c:pt idx="1802">
                  <c:v>368.23172585266502</c:v>
                </c:pt>
                <c:pt idx="1803">
                  <c:v>363.27482269232701</c:v>
                </c:pt>
                <c:pt idx="1804">
                  <c:v>363.81781562825108</c:v>
                </c:pt>
                <c:pt idx="1805">
                  <c:v>365.31617104353609</c:v>
                </c:pt>
                <c:pt idx="1806">
                  <c:v>367.23397448674734</c:v>
                </c:pt>
                <c:pt idx="1807">
                  <c:v>367.88847978732429</c:v>
                </c:pt>
                <c:pt idx="1808">
                  <c:v>367.31869063978019</c:v>
                </c:pt>
                <c:pt idx="1809">
                  <c:v>369.32651948364355</c:v>
                </c:pt>
                <c:pt idx="1810">
                  <c:v>369.77626195524476</c:v>
                </c:pt>
                <c:pt idx="1811">
                  <c:v>369.97920594388415</c:v>
                </c:pt>
                <c:pt idx="1812">
                  <c:v>369.89872969952188</c:v>
                </c:pt>
                <c:pt idx="1813">
                  <c:v>367.72769581065677</c:v>
                </c:pt>
                <c:pt idx="1814">
                  <c:v>368.16243805435408</c:v>
                </c:pt>
                <c:pt idx="1815">
                  <c:v>367.88001142768508</c:v>
                </c:pt>
                <c:pt idx="1816">
                  <c:v>368.67679455992658</c:v>
                </c:pt>
                <c:pt idx="1817">
                  <c:v>371.9874828956801</c:v>
                </c:pt>
                <c:pt idx="1818">
                  <c:v>372.84514540993689</c:v>
                </c:pt>
                <c:pt idx="1819">
                  <c:v>374.94183823470303</c:v>
                </c:pt>
                <c:pt idx="1820">
                  <c:v>376.48047809202569</c:v>
                </c:pt>
                <c:pt idx="1821">
                  <c:v>377.57315973316912</c:v>
                </c:pt>
                <c:pt idx="1822">
                  <c:v>378.91938397248322</c:v>
                </c:pt>
                <c:pt idx="1823">
                  <c:v>378.62472764615711</c:v>
                </c:pt>
                <c:pt idx="1824">
                  <c:v>379.41399242993299</c:v>
                </c:pt>
                <c:pt idx="1825">
                  <c:v>379.99120560949285</c:v>
                </c:pt>
                <c:pt idx="1826">
                  <c:v>380.27079561653608</c:v>
                </c:pt>
                <c:pt idx="1827">
                  <c:v>380.45355560546267</c:v>
                </c:pt>
                <c:pt idx="1828">
                  <c:v>380.70730290526143</c:v>
                </c:pt>
                <c:pt idx="1829">
                  <c:v>381.18556597264109</c:v>
                </c:pt>
                <c:pt idx="1830">
                  <c:v>381.27191736332134</c:v>
                </c:pt>
                <c:pt idx="1831">
                  <c:v>382.20027389922353</c:v>
                </c:pt>
                <c:pt idx="1832">
                  <c:v>382.38371073093941</c:v>
                </c:pt>
                <c:pt idx="1833">
                  <c:v>381.49667877285594</c:v>
                </c:pt>
                <c:pt idx="1834">
                  <c:v>380.4048758815685</c:v>
                </c:pt>
                <c:pt idx="1835">
                  <c:v>379.43598255472745</c:v>
                </c:pt>
                <c:pt idx="1836">
                  <c:v>378.36748476913675</c:v>
                </c:pt>
                <c:pt idx="1837">
                  <c:v>375.66753121621002</c:v>
                </c:pt>
                <c:pt idx="1838">
                  <c:v>374.44382991376222</c:v>
                </c:pt>
                <c:pt idx="1839">
                  <c:v>375.5545613480196</c:v>
                </c:pt>
                <c:pt idx="1840">
                  <c:v>376.51394436297539</c:v>
                </c:pt>
                <c:pt idx="1841">
                  <c:v>378.00489614654344</c:v>
                </c:pt>
                <c:pt idx="1842">
                  <c:v>378.88071562534685</c:v>
                </c:pt>
                <c:pt idx="1843">
                  <c:v>379.31391946295196</c:v>
                </c:pt>
                <c:pt idx="1844">
                  <c:v>380.32688372290175</c:v>
                </c:pt>
                <c:pt idx="1845">
                  <c:v>380.22084171233723</c:v>
                </c:pt>
                <c:pt idx="1846">
                  <c:v>380.52107933684215</c:v>
                </c:pt>
                <c:pt idx="1847">
                  <c:v>380.26740343808905</c:v>
                </c:pt>
                <c:pt idx="1848">
                  <c:v>377.74722220841545</c:v>
                </c:pt>
                <c:pt idx="1849">
                  <c:v>377.95481900218346</c:v>
                </c:pt>
                <c:pt idx="1850">
                  <c:v>377.57387178743301</c:v>
                </c:pt>
                <c:pt idx="1851">
                  <c:v>377.32237089587636</c:v>
                </c:pt>
                <c:pt idx="1852">
                  <c:v>376.99777168170891</c:v>
                </c:pt>
                <c:pt idx="1853">
                  <c:v>376.69809255031487</c:v>
                </c:pt>
                <c:pt idx="1854">
                  <c:v>377.78711149946037</c:v>
                </c:pt>
                <c:pt idx="1855">
                  <c:v>378.61537941883734</c:v>
                </c:pt>
                <c:pt idx="1856">
                  <c:v>377.52993317681012</c:v>
                </c:pt>
                <c:pt idx="1857">
                  <c:v>375.6953801391378</c:v>
                </c:pt>
                <c:pt idx="1858">
                  <c:v>375.43592969827989</c:v>
                </c:pt>
                <c:pt idx="1859">
                  <c:v>378.44559220346434</c:v>
                </c:pt>
                <c:pt idx="1860">
                  <c:v>378.7945851447513</c:v>
                </c:pt>
                <c:pt idx="1861">
                  <c:v>378.20879000662825</c:v>
                </c:pt>
                <c:pt idx="1862">
                  <c:v>377.91455929201493</c:v>
                </c:pt>
                <c:pt idx="1863">
                  <c:v>377.13173946564189</c:v>
                </c:pt>
                <c:pt idx="1864">
                  <c:v>376.15929984028844</c:v>
                </c:pt>
                <c:pt idx="1865">
                  <c:v>377.64741011374821</c:v>
                </c:pt>
                <c:pt idx="1866">
                  <c:v>378.29084196447849</c:v>
                </c:pt>
                <c:pt idx="1867">
                  <c:v>378.18567688730491</c:v>
                </c:pt>
                <c:pt idx="1868">
                  <c:v>377.47113965548004</c:v>
                </c:pt>
                <c:pt idx="1869">
                  <c:v>378.14301455290786</c:v>
                </c:pt>
                <c:pt idx="1870">
                  <c:v>378.27726905884822</c:v>
                </c:pt>
                <c:pt idx="1871">
                  <c:v>377.66617140221388</c:v>
                </c:pt>
                <c:pt idx="1872">
                  <c:v>378.20043524591307</c:v>
                </c:pt>
                <c:pt idx="1873">
                  <c:v>378.56752912078917</c:v>
                </c:pt>
                <c:pt idx="1874">
                  <c:v>378.640231733495</c:v>
                </c:pt>
                <c:pt idx="1875">
                  <c:v>378.79462818099807</c:v>
                </c:pt>
                <c:pt idx="1876">
                  <c:v>378.31314955145655</c:v>
                </c:pt>
                <c:pt idx="1877">
                  <c:v>378.68054775407722</c:v>
                </c:pt>
                <c:pt idx="1878">
                  <c:v>378.8093440622718</c:v>
                </c:pt>
                <c:pt idx="1879">
                  <c:v>380.41564081182815</c:v>
                </c:pt>
                <c:pt idx="1880">
                  <c:v>380.96657840657093</c:v>
                </c:pt>
                <c:pt idx="1881">
                  <c:v>379.82859426907652</c:v>
                </c:pt>
                <c:pt idx="1882">
                  <c:v>379.15943792105207</c:v>
                </c:pt>
                <c:pt idx="1883">
                  <c:v>379.11547695393733</c:v>
                </c:pt>
                <c:pt idx="1884">
                  <c:v>379.2612756536048</c:v>
                </c:pt>
                <c:pt idx="1885">
                  <c:v>379.99656809350813</c:v>
                </c:pt>
                <c:pt idx="1886">
                  <c:v>380.05994818885989</c:v>
                </c:pt>
                <c:pt idx="1887">
                  <c:v>381.06072243192551</c:v>
                </c:pt>
                <c:pt idx="1888">
                  <c:v>382.08104630924919</c:v>
                </c:pt>
                <c:pt idx="1889">
                  <c:v>381.68986541037555</c:v>
                </c:pt>
                <c:pt idx="1890">
                  <c:v>381.77395236789226</c:v>
                </c:pt>
                <c:pt idx="1891">
                  <c:v>381.97191225614</c:v>
                </c:pt>
                <c:pt idx="1892">
                  <c:v>381.47326621627047</c:v>
                </c:pt>
                <c:pt idx="1893">
                  <c:v>382.77588942798786</c:v>
                </c:pt>
                <c:pt idx="1894">
                  <c:v>383.56690402643164</c:v>
                </c:pt>
                <c:pt idx="1895">
                  <c:v>384.28920133628969</c:v>
                </c:pt>
                <c:pt idx="1896">
                  <c:v>384.46602833147568</c:v>
                </c:pt>
                <c:pt idx="1897">
                  <c:v>383.56317216903727</c:v>
                </c:pt>
                <c:pt idx="1898">
                  <c:v>383.61202026526036</c:v>
                </c:pt>
                <c:pt idx="1899">
                  <c:v>383.84073192716863</c:v>
                </c:pt>
                <c:pt idx="1900">
                  <c:v>383.89324327430182</c:v>
                </c:pt>
                <c:pt idx="1901">
                  <c:v>383.51347648231871</c:v>
                </c:pt>
                <c:pt idx="1902">
                  <c:v>383.93224724827132</c:v>
                </c:pt>
                <c:pt idx="1903">
                  <c:v>384.30504691903991</c:v>
                </c:pt>
                <c:pt idx="1904">
                  <c:v>384.50627169345961</c:v>
                </c:pt>
                <c:pt idx="1905">
                  <c:v>384.79613031664456</c:v>
                </c:pt>
                <c:pt idx="1906">
                  <c:v>384.65927672880389</c:v>
                </c:pt>
                <c:pt idx="1907">
                  <c:v>384.71784500847906</c:v>
                </c:pt>
                <c:pt idx="1908">
                  <c:v>384.69753665078059</c:v>
                </c:pt>
                <c:pt idx="1909">
                  <c:v>382.87337043920041</c:v>
                </c:pt>
                <c:pt idx="1910">
                  <c:v>383.37526236222374</c:v>
                </c:pt>
                <c:pt idx="1911">
                  <c:v>383.966419844634</c:v>
                </c:pt>
                <c:pt idx="1912">
                  <c:v>384.58890813384238</c:v>
                </c:pt>
                <c:pt idx="1913">
                  <c:v>384.93287142338579</c:v>
                </c:pt>
                <c:pt idx="1914">
                  <c:v>385.9632226064677</c:v>
                </c:pt>
                <c:pt idx="1915">
                  <c:v>386.7918925235129</c:v>
                </c:pt>
                <c:pt idx="1916">
                  <c:v>387.55135428724924</c:v>
                </c:pt>
                <c:pt idx="1917">
                  <c:v>388.51689162521438</c:v>
                </c:pt>
                <c:pt idx="1918">
                  <c:v>388.03093163689084</c:v>
                </c:pt>
                <c:pt idx="1919">
                  <c:v>388.49486181764695</c:v>
                </c:pt>
                <c:pt idx="1920">
                  <c:v>388.36802533541521</c:v>
                </c:pt>
                <c:pt idx="1921">
                  <c:v>388.65214071558387</c:v>
                </c:pt>
                <c:pt idx="1922">
                  <c:v>388.88851939662823</c:v>
                </c:pt>
                <c:pt idx="1923">
                  <c:v>390.14171757490595</c:v>
                </c:pt>
                <c:pt idx="1924">
                  <c:v>391.58120080195539</c:v>
                </c:pt>
                <c:pt idx="1925">
                  <c:v>392.77855637609304</c:v>
                </c:pt>
                <c:pt idx="1926">
                  <c:v>394.1764865699231</c:v>
                </c:pt>
                <c:pt idx="1927">
                  <c:v>395.27485206965144</c:v>
                </c:pt>
                <c:pt idx="1928">
                  <c:v>394.30428046891632</c:v>
                </c:pt>
                <c:pt idx="1929">
                  <c:v>393.74214800063089</c:v>
                </c:pt>
                <c:pt idx="1930">
                  <c:v>393.3486245606004</c:v>
                </c:pt>
                <c:pt idx="1931">
                  <c:v>393.35538348698503</c:v>
                </c:pt>
                <c:pt idx="1932">
                  <c:v>393.79077923888337</c:v>
                </c:pt>
                <c:pt idx="1933">
                  <c:v>393.81011522891652</c:v>
                </c:pt>
                <c:pt idx="1934">
                  <c:v>393.74424238472864</c:v>
                </c:pt>
                <c:pt idx="1935">
                  <c:v>392.98574670089437</c:v>
                </c:pt>
                <c:pt idx="1936">
                  <c:v>393.02731566311422</c:v>
                </c:pt>
                <c:pt idx="1937">
                  <c:v>392.12198645349798</c:v>
                </c:pt>
                <c:pt idx="1938">
                  <c:v>391.65889897275486</c:v>
                </c:pt>
                <c:pt idx="1939">
                  <c:v>390.73780424457476</c:v>
                </c:pt>
                <c:pt idx="1940">
                  <c:v>391.28509088447777</c:v>
                </c:pt>
                <c:pt idx="1941">
                  <c:v>392.79565168673514</c:v>
                </c:pt>
                <c:pt idx="1942">
                  <c:v>393.61964071330885</c:v>
                </c:pt>
                <c:pt idx="1943">
                  <c:v>394.25345312452828</c:v>
                </c:pt>
                <c:pt idx="1944">
                  <c:v>394.7042096027609</c:v>
                </c:pt>
                <c:pt idx="1945">
                  <c:v>394.27704313576737</c:v>
                </c:pt>
                <c:pt idx="1946">
                  <c:v>394.64551486917895</c:v>
                </c:pt>
                <c:pt idx="1947">
                  <c:v>394.50422030396959</c:v>
                </c:pt>
                <c:pt idx="1948">
                  <c:v>394.56911686810594</c:v>
                </c:pt>
                <c:pt idx="1949">
                  <c:v>394.33701149074182</c:v>
                </c:pt>
                <c:pt idx="1950">
                  <c:v>393.95023859341154</c:v>
                </c:pt>
                <c:pt idx="1951">
                  <c:v>393.61549051006165</c:v>
                </c:pt>
                <c:pt idx="1952">
                  <c:v>393.02978130470399</c:v>
                </c:pt>
                <c:pt idx="1953">
                  <c:v>391.47650465219732</c:v>
                </c:pt>
                <c:pt idx="1954">
                  <c:v>389.70913888070288</c:v>
                </c:pt>
                <c:pt idx="1955">
                  <c:v>389.40140484504002</c:v>
                </c:pt>
                <c:pt idx="1956">
                  <c:v>388.59207608796657</c:v>
                </c:pt>
                <c:pt idx="1957">
                  <c:v>388.95750314665059</c:v>
                </c:pt>
                <c:pt idx="1958">
                  <c:v>389.2186301846657</c:v>
                </c:pt>
                <c:pt idx="1959">
                  <c:v>388.70361723660267</c:v>
                </c:pt>
                <c:pt idx="1960">
                  <c:v>388.86264022035641</c:v>
                </c:pt>
                <c:pt idx="1961">
                  <c:v>388.35888194945164</c:v>
                </c:pt>
                <c:pt idx="1962">
                  <c:v>388.33084299634351</c:v>
                </c:pt>
                <c:pt idx="1963">
                  <c:v>387.40990001285149</c:v>
                </c:pt>
                <c:pt idx="1964">
                  <c:v>387.21639731042899</c:v>
                </c:pt>
                <c:pt idx="1965">
                  <c:v>387.27599035579721</c:v>
                </c:pt>
                <c:pt idx="1966">
                  <c:v>387.38361492652535</c:v>
                </c:pt>
                <c:pt idx="1967">
                  <c:v>387.66724363381303</c:v>
                </c:pt>
                <c:pt idx="1968">
                  <c:v>387.89453454066722</c:v>
                </c:pt>
                <c:pt idx="1969">
                  <c:v>387.90592517324131</c:v>
                </c:pt>
                <c:pt idx="1970">
                  <c:v>387.84819847575449</c:v>
                </c:pt>
                <c:pt idx="1971">
                  <c:v>388.05199424673157</c:v>
                </c:pt>
                <c:pt idx="1972">
                  <c:v>388.2873668856447</c:v>
                </c:pt>
                <c:pt idx="1973">
                  <c:v>387.89351662164972</c:v>
                </c:pt>
                <c:pt idx="1974">
                  <c:v>388.63342777303166</c:v>
                </c:pt>
                <c:pt idx="1975">
                  <c:v>388.79927074433829</c:v>
                </c:pt>
                <c:pt idx="1976">
                  <c:v>388.9479117924825</c:v>
                </c:pt>
                <c:pt idx="1977">
                  <c:v>389.25559734250379</c:v>
                </c:pt>
                <c:pt idx="1978">
                  <c:v>389.09821378823972</c:v>
                </c:pt>
                <c:pt idx="1979">
                  <c:v>389.38088591713426</c:v>
                </c:pt>
                <c:pt idx="1980">
                  <c:v>389.02354562072003</c:v>
                </c:pt>
                <c:pt idx="1981">
                  <c:v>388.53778586272625</c:v>
                </c:pt>
                <c:pt idx="1982">
                  <c:v>388.11055386326615</c:v>
                </c:pt>
                <c:pt idx="1983">
                  <c:v>388.18526171355876</c:v>
                </c:pt>
                <c:pt idx="1984">
                  <c:v>388.08439187737304</c:v>
                </c:pt>
                <c:pt idx="1985">
                  <c:v>387.99799283941962</c:v>
                </c:pt>
                <c:pt idx="1986">
                  <c:v>387.34659187745774</c:v>
                </c:pt>
                <c:pt idx="1987">
                  <c:v>389.17691842035453</c:v>
                </c:pt>
                <c:pt idx="1988">
                  <c:v>391.72971330027173</c:v>
                </c:pt>
                <c:pt idx="1989">
                  <c:v>394.75141379819598</c:v>
                </c:pt>
                <c:pt idx="1990">
                  <c:v>397.07070476245855</c:v>
                </c:pt>
                <c:pt idx="1991">
                  <c:v>400.92112296442923</c:v>
                </c:pt>
                <c:pt idx="1992">
                  <c:v>403.30679859681402</c:v>
                </c:pt>
                <c:pt idx="1993">
                  <c:v>403.44934638311713</c:v>
                </c:pt>
                <c:pt idx="1994">
                  <c:v>405.25387353447212</c:v>
                </c:pt>
                <c:pt idx="1995">
                  <c:v>406.16627382298975</c:v>
                </c:pt>
                <c:pt idx="1996">
                  <c:v>406.86696148759819</c:v>
                </c:pt>
                <c:pt idx="1997">
                  <c:v>411.57400779689561</c:v>
                </c:pt>
                <c:pt idx="1998">
                  <c:v>418.03284299202323</c:v>
                </c:pt>
                <c:pt idx="1999">
                  <c:v>415.81225412260972</c:v>
                </c:pt>
                <c:pt idx="2000">
                  <c:v>416.06625209457286</c:v>
                </c:pt>
                <c:pt idx="2001">
                  <c:v>423.98831604533501</c:v>
                </c:pt>
                <c:pt idx="2002">
                  <c:v>418.99029971575385</c:v>
                </c:pt>
                <c:pt idx="2003">
                  <c:v>419.61321669069258</c:v>
                </c:pt>
                <c:pt idx="2004">
                  <c:v>420.12453103664285</c:v>
                </c:pt>
                <c:pt idx="2005">
                  <c:v>417.78739945219269</c:v>
                </c:pt>
                <c:pt idx="2006">
                  <c:v>419.1163706278694</c:v>
                </c:pt>
                <c:pt idx="2007">
                  <c:v>419.90440035520118</c:v>
                </c:pt>
                <c:pt idx="2008">
                  <c:v>418.61123533679756</c:v>
                </c:pt>
                <c:pt idx="2009">
                  <c:v>417.72902930692612</c:v>
                </c:pt>
                <c:pt idx="2010">
                  <c:v>417.93541633503139</c:v>
                </c:pt>
                <c:pt idx="2011">
                  <c:v>418.03545367135354</c:v>
                </c:pt>
                <c:pt idx="2012">
                  <c:v>416.85643265614425</c:v>
                </c:pt>
                <c:pt idx="2013">
                  <c:v>414.71282724843297</c:v>
                </c:pt>
                <c:pt idx="2014">
                  <c:v>410.33376800017976</c:v>
                </c:pt>
                <c:pt idx="2015">
                  <c:v>406.98469789956926</c:v>
                </c:pt>
                <c:pt idx="2016">
                  <c:v>408.41717194725396</c:v>
                </c:pt>
                <c:pt idx="2017">
                  <c:v>410.43484128044093</c:v>
                </c:pt>
                <c:pt idx="2018">
                  <c:v>409.88150511358378</c:v>
                </c:pt>
                <c:pt idx="2019">
                  <c:v>411.91853447003251</c:v>
                </c:pt>
                <c:pt idx="2020">
                  <c:v>412.29341650828462</c:v>
                </c:pt>
                <c:pt idx="2021">
                  <c:v>414.90890793381664</c:v>
                </c:pt>
                <c:pt idx="2022">
                  <c:v>418.83742923854453</c:v>
                </c:pt>
                <c:pt idx="2023">
                  <c:v>419.58435278303688</c:v>
                </c:pt>
                <c:pt idx="2024">
                  <c:v>420.95049008932881</c:v>
                </c:pt>
                <c:pt idx="2025">
                  <c:v>420.53062259772503</c:v>
                </c:pt>
                <c:pt idx="2026">
                  <c:v>422.3568212938664</c:v>
                </c:pt>
                <c:pt idx="2027">
                  <c:v>423.18651416013972</c:v>
                </c:pt>
                <c:pt idx="2028">
                  <c:v>425.01061679544637</c:v>
                </c:pt>
                <c:pt idx="2029">
                  <c:v>424.88449697850507</c:v>
                </c:pt>
                <c:pt idx="2030">
                  <c:v>423.23756255434046</c:v>
                </c:pt>
                <c:pt idx="2031">
                  <c:v>422.19788186750088</c:v>
                </c:pt>
                <c:pt idx="2032">
                  <c:v>422.92551106092606</c:v>
                </c:pt>
                <c:pt idx="2033">
                  <c:v>422.64899856470765</c:v>
                </c:pt>
                <c:pt idx="2034">
                  <c:v>418.29523428964978</c:v>
                </c:pt>
                <c:pt idx="2035">
                  <c:v>419.53356330495683</c:v>
                </c:pt>
                <c:pt idx="2036">
                  <c:v>418.85437238531426</c:v>
                </c:pt>
                <c:pt idx="2037">
                  <c:v>418.66307556999243</c:v>
                </c:pt>
                <c:pt idx="2038">
                  <c:v>420.16591122623498</c:v>
                </c:pt>
                <c:pt idx="2039">
                  <c:v>420.78024316859296</c:v>
                </c:pt>
                <c:pt idx="2040">
                  <c:v>422.78724552089989</c:v>
                </c:pt>
                <c:pt idx="2041">
                  <c:v>424.79888740416845</c:v>
                </c:pt>
                <c:pt idx="2042">
                  <c:v>423.88551376988897</c:v>
                </c:pt>
                <c:pt idx="2043">
                  <c:v>423.80723433030266</c:v>
                </c:pt>
                <c:pt idx="2044">
                  <c:v>423.77824145363485</c:v>
                </c:pt>
                <c:pt idx="2045">
                  <c:v>424.17417464402558</c:v>
                </c:pt>
                <c:pt idx="2046">
                  <c:v>424.89538347218894</c:v>
                </c:pt>
                <c:pt idx="2047">
                  <c:v>428.52030333876394</c:v>
                </c:pt>
                <c:pt idx="2048">
                  <c:v>428.35135882340376</c:v>
                </c:pt>
                <c:pt idx="2049">
                  <c:v>430.12612990335208</c:v>
                </c:pt>
                <c:pt idx="2050">
                  <c:v>430.96503280588018</c:v>
                </c:pt>
                <c:pt idx="2051">
                  <c:v>432.22539693842134</c:v>
                </c:pt>
                <c:pt idx="2052">
                  <c:v>432.43589574455365</c:v>
                </c:pt>
                <c:pt idx="2053">
                  <c:v>433.00181931493677</c:v>
                </c:pt>
                <c:pt idx="2054">
                  <c:v>432.23389338340343</c:v>
                </c:pt>
                <c:pt idx="2055">
                  <c:v>431.92358849091113</c:v>
                </c:pt>
                <c:pt idx="2056">
                  <c:v>431.39699236498831</c:v>
                </c:pt>
                <c:pt idx="2057">
                  <c:v>431.14108920073926</c:v>
                </c:pt>
                <c:pt idx="2058">
                  <c:v>432.11117566560222</c:v>
                </c:pt>
                <c:pt idx="2059">
                  <c:v>432.23210416541872</c:v>
                </c:pt>
                <c:pt idx="2060">
                  <c:v>433.12868136740593</c:v>
                </c:pt>
                <c:pt idx="2061">
                  <c:v>435.74861516758745</c:v>
                </c:pt>
                <c:pt idx="2062">
                  <c:v>434.51043719832813</c:v>
                </c:pt>
                <c:pt idx="2063">
                  <c:v>434.59804558276005</c:v>
                </c:pt>
                <c:pt idx="2064">
                  <c:v>433.21348806423066</c:v>
                </c:pt>
                <c:pt idx="2065">
                  <c:v>434.15008995376621</c:v>
                </c:pt>
                <c:pt idx="2066">
                  <c:v>436.4737222692811</c:v>
                </c:pt>
                <c:pt idx="2067">
                  <c:v>436.46921869373523</c:v>
                </c:pt>
                <c:pt idx="2068">
                  <c:v>437.79495153157416</c:v>
                </c:pt>
                <c:pt idx="2069">
                  <c:v>438.9078417645714</c:v>
                </c:pt>
                <c:pt idx="2070">
                  <c:v>438.91222992472831</c:v>
                </c:pt>
                <c:pt idx="2071">
                  <c:v>438.0481186804106</c:v>
                </c:pt>
                <c:pt idx="2072">
                  <c:v>436.9763030517081</c:v>
                </c:pt>
                <c:pt idx="2073">
                  <c:v>436.04270419793403</c:v>
                </c:pt>
                <c:pt idx="2074">
                  <c:v>435.87137172979311</c:v>
                </c:pt>
                <c:pt idx="2075">
                  <c:v>436.87816168561892</c:v>
                </c:pt>
                <c:pt idx="2076">
                  <c:v>438.22142438840945</c:v>
                </c:pt>
                <c:pt idx="2077">
                  <c:v>435.73800184228776</c:v>
                </c:pt>
                <c:pt idx="2078">
                  <c:v>434.67803445560105</c:v>
                </c:pt>
                <c:pt idx="2079">
                  <c:v>433.79931086851224</c:v>
                </c:pt>
                <c:pt idx="2080">
                  <c:v>435.34859045974042</c:v>
                </c:pt>
                <c:pt idx="2081">
                  <c:v>435.81859978980225</c:v>
                </c:pt>
                <c:pt idx="2082">
                  <c:v>437.54600975968867</c:v>
                </c:pt>
                <c:pt idx="2083">
                  <c:v>437.74396294098892</c:v>
                </c:pt>
                <c:pt idx="2084">
                  <c:v>439.6259584104622</c:v>
                </c:pt>
                <c:pt idx="2085">
                  <c:v>439.97723744276425</c:v>
                </c:pt>
                <c:pt idx="2086">
                  <c:v>437.70083181890442</c:v>
                </c:pt>
                <c:pt idx="2087">
                  <c:v>436.38480505198214</c:v>
                </c:pt>
                <c:pt idx="2088">
                  <c:v>437.10208151296524</c:v>
                </c:pt>
                <c:pt idx="2089">
                  <c:v>436.17374691437061</c:v>
                </c:pt>
                <c:pt idx="2090">
                  <c:v>437.33884821887051</c:v>
                </c:pt>
                <c:pt idx="2091">
                  <c:v>437.33308066316931</c:v>
                </c:pt>
                <c:pt idx="2092">
                  <c:v>436.3858395986403</c:v>
                </c:pt>
                <c:pt idx="2093">
                  <c:v>437.24999290110827</c:v>
                </c:pt>
                <c:pt idx="2094">
                  <c:v>438.14427786404525</c:v>
                </c:pt>
                <c:pt idx="2095">
                  <c:v>437.69052589536699</c:v>
                </c:pt>
                <c:pt idx="2096">
                  <c:v>439.08863242602615</c:v>
                </c:pt>
                <c:pt idx="2097">
                  <c:v>439.5873072498789</c:v>
                </c:pt>
                <c:pt idx="2098">
                  <c:v>442.90102516972797</c:v>
                </c:pt>
                <c:pt idx="2099">
                  <c:v>441.53043081733881</c:v>
                </c:pt>
                <c:pt idx="2100">
                  <c:v>441.65453938838635</c:v>
                </c:pt>
                <c:pt idx="2101">
                  <c:v>441.83849433179978</c:v>
                </c:pt>
                <c:pt idx="2102">
                  <c:v>444.51442303972169</c:v>
                </c:pt>
                <c:pt idx="2103">
                  <c:v>445.65535879304656</c:v>
                </c:pt>
                <c:pt idx="2104">
                  <c:v>446.43275926607828</c:v>
                </c:pt>
                <c:pt idx="2105">
                  <c:v>444.06831377749478</c:v>
                </c:pt>
                <c:pt idx="2106">
                  <c:v>442.69944352980792</c:v>
                </c:pt>
                <c:pt idx="2107">
                  <c:v>441.02930153014216</c:v>
                </c:pt>
                <c:pt idx="2108">
                  <c:v>440.63474927230448</c:v>
                </c:pt>
                <c:pt idx="2109">
                  <c:v>439.72964879754511</c:v>
                </c:pt>
                <c:pt idx="2110">
                  <c:v>441.84720162644504</c:v>
                </c:pt>
                <c:pt idx="2111">
                  <c:v>443.54583473926573</c:v>
                </c:pt>
                <c:pt idx="2112">
                  <c:v>446.49671043006754</c:v>
                </c:pt>
                <c:pt idx="2113">
                  <c:v>449.18979676735245</c:v>
                </c:pt>
                <c:pt idx="2114">
                  <c:v>450.19677312042876</c:v>
                </c:pt>
                <c:pt idx="2115">
                  <c:v>452.92938182283689</c:v>
                </c:pt>
                <c:pt idx="2116">
                  <c:v>453.51640894338641</c:v>
                </c:pt>
                <c:pt idx="2117">
                  <c:v>455.02827019482635</c:v>
                </c:pt>
                <c:pt idx="2118">
                  <c:v>457.32635490878835</c:v>
                </c:pt>
                <c:pt idx="2119">
                  <c:v>457.76873287253323</c:v>
                </c:pt>
                <c:pt idx="2120">
                  <c:v>457.66735246996592</c:v>
                </c:pt>
                <c:pt idx="2121">
                  <c:v>455.29703295288897</c:v>
                </c:pt>
                <c:pt idx="2122">
                  <c:v>454.42197876474557</c:v>
                </c:pt>
                <c:pt idx="2123">
                  <c:v>456.27616038303745</c:v>
                </c:pt>
                <c:pt idx="2124">
                  <c:v>456.3687882190635</c:v>
                </c:pt>
                <c:pt idx="2125">
                  <c:v>456.16156114577882</c:v>
                </c:pt>
                <c:pt idx="2126">
                  <c:v>457.87413967927444</c:v>
                </c:pt>
                <c:pt idx="2127">
                  <c:v>458.90815131870494</c:v>
                </c:pt>
                <c:pt idx="2128">
                  <c:v>459.65571970825783</c:v>
                </c:pt>
                <c:pt idx="2129">
                  <c:v>460.51671026577583</c:v>
                </c:pt>
                <c:pt idx="2130">
                  <c:v>464.54025057305631</c:v>
                </c:pt>
                <c:pt idx="2131">
                  <c:v>467.3976124121163</c:v>
                </c:pt>
                <c:pt idx="2132">
                  <c:v>466.89724617993045</c:v>
                </c:pt>
                <c:pt idx="2133">
                  <c:v>466.25103443917243</c:v>
                </c:pt>
                <c:pt idx="2134">
                  <c:v>463.63821237876175</c:v>
                </c:pt>
                <c:pt idx="2135">
                  <c:v>466.81323034400333</c:v>
                </c:pt>
                <c:pt idx="2136">
                  <c:v>466.1527803125278</c:v>
                </c:pt>
                <c:pt idx="2137">
                  <c:v>464.20872992875439</c:v>
                </c:pt>
                <c:pt idx="2138">
                  <c:v>464.45253501719191</c:v>
                </c:pt>
                <c:pt idx="2139">
                  <c:v>465.44692690103176</c:v>
                </c:pt>
                <c:pt idx="2140">
                  <c:v>465.70467810878455</c:v>
                </c:pt>
                <c:pt idx="2141">
                  <c:v>466.2808426291507</c:v>
                </c:pt>
                <c:pt idx="2142">
                  <c:v>466.30051843785924</c:v>
                </c:pt>
                <c:pt idx="2143">
                  <c:v>467.66799936930852</c:v>
                </c:pt>
                <c:pt idx="2144">
                  <c:v>468.64553180349492</c:v>
                </c:pt>
                <c:pt idx="2145">
                  <c:v>468.08197899933947</c:v>
                </c:pt>
                <c:pt idx="2146">
                  <c:v>467.96560353880699</c:v>
                </c:pt>
                <c:pt idx="2147">
                  <c:v>468.78839453687624</c:v>
                </c:pt>
                <c:pt idx="2148">
                  <c:v>466.64184841212426</c:v>
                </c:pt>
                <c:pt idx="2149">
                  <c:v>467.23946398637628</c:v>
                </c:pt>
                <c:pt idx="2150">
                  <c:v>468.0198357768968</c:v>
                </c:pt>
                <c:pt idx="2151">
                  <c:v>470.60914537514924</c:v>
                </c:pt>
                <c:pt idx="2152">
                  <c:v>474.45639608141551</c:v>
                </c:pt>
                <c:pt idx="2153">
                  <c:v>475.56957471315701</c:v>
                </c:pt>
                <c:pt idx="2154">
                  <c:v>478.05734839149591</c:v>
                </c:pt>
                <c:pt idx="2155">
                  <c:v>479.5122814913907</c:v>
                </c:pt>
                <c:pt idx="2156">
                  <c:v>480.6478027818568</c:v>
                </c:pt>
                <c:pt idx="2157">
                  <c:v>482.57870335660715</c:v>
                </c:pt>
                <c:pt idx="2158">
                  <c:v>483.82038249221102</c:v>
                </c:pt>
                <c:pt idx="2159">
                  <c:v>488.43281696656283</c:v>
                </c:pt>
                <c:pt idx="2160">
                  <c:v>489.69933905504331</c:v>
                </c:pt>
                <c:pt idx="2161">
                  <c:v>490.33073403085837</c:v>
                </c:pt>
                <c:pt idx="2162">
                  <c:v>495.15463087613904</c:v>
                </c:pt>
                <c:pt idx="2163">
                  <c:v>498.21579365611478</c:v>
                </c:pt>
                <c:pt idx="2164">
                  <c:v>497.94780499158088</c:v>
                </c:pt>
                <c:pt idx="2165">
                  <c:v>499.52873033668556</c:v>
                </c:pt>
                <c:pt idx="2166">
                  <c:v>498.50426072741305</c:v>
                </c:pt>
                <c:pt idx="2167">
                  <c:v>506.09738788541358</c:v>
                </c:pt>
                <c:pt idx="2168">
                  <c:v>507.03293510744845</c:v>
                </c:pt>
                <c:pt idx="2169">
                  <c:v>522.19064060260007</c:v>
                </c:pt>
                <c:pt idx="2170">
                  <c:v>536.98936148136534</c:v>
                </c:pt>
                <c:pt idx="2171">
                  <c:v>522.69973844211609</c:v>
                </c:pt>
                <c:pt idx="2172">
                  <c:v>511.87059908038191</c:v>
                </c:pt>
                <c:pt idx="2173">
                  <c:v>525.86797652176199</c:v>
                </c:pt>
                <c:pt idx="2174">
                  <c:v>524.35947754696133</c:v>
                </c:pt>
                <c:pt idx="2175">
                  <c:v>524.25024847876193</c:v>
                </c:pt>
                <c:pt idx="2176">
                  <c:v>524.44633153952282</c:v>
                </c:pt>
                <c:pt idx="2177">
                  <c:v>526.36883878860965</c:v>
                </c:pt>
                <c:pt idx="2178">
                  <c:v>531.40474168675439</c:v>
                </c:pt>
                <c:pt idx="2179">
                  <c:v>534.72083246875229</c:v>
                </c:pt>
                <c:pt idx="2180">
                  <c:v>530.27540867321954</c:v>
                </c:pt>
                <c:pt idx="2181">
                  <c:v>511.26218769596585</c:v>
                </c:pt>
                <c:pt idx="2182">
                  <c:v>515.53132440558966</c:v>
                </c:pt>
                <c:pt idx="2183">
                  <c:v>508.07633815017346</c:v>
                </c:pt>
                <c:pt idx="2184">
                  <c:v>512.87544737489463</c:v>
                </c:pt>
                <c:pt idx="2185">
                  <c:v>516.24985744114019</c:v>
                </c:pt>
                <c:pt idx="2186">
                  <c:v>518.60311699877786</c:v>
                </c:pt>
                <c:pt idx="2187">
                  <c:v>517.24290164770855</c:v>
                </c:pt>
                <c:pt idx="2188">
                  <c:v>511.95320492031658</c:v>
                </c:pt>
                <c:pt idx="2189">
                  <c:v>505.9539213870255</c:v>
                </c:pt>
                <c:pt idx="2190">
                  <c:v>488.67209193112035</c:v>
                </c:pt>
                <c:pt idx="2191">
                  <c:v>491.66798199898506</c:v>
                </c:pt>
                <c:pt idx="2192">
                  <c:v>494.71618877277621</c:v>
                </c:pt>
                <c:pt idx="2193">
                  <c:v>501.57575039013727</c:v>
                </c:pt>
                <c:pt idx="2194">
                  <c:v>492.89441344826639</c:v>
                </c:pt>
                <c:pt idx="2195">
                  <c:v>494.07151893131226</c:v>
                </c:pt>
                <c:pt idx="2196">
                  <c:v>495.92604763413942</c:v>
                </c:pt>
                <c:pt idx="2197">
                  <c:v>496.88778870006826</c:v>
                </c:pt>
                <c:pt idx="2198">
                  <c:v>490.30209019491878</c:v>
                </c:pt>
                <c:pt idx="2199">
                  <c:v>491.30460642788023</c:v>
                </c:pt>
                <c:pt idx="2200">
                  <c:v>493.70423991673852</c:v>
                </c:pt>
                <c:pt idx="2201">
                  <c:v>495.50737188327696</c:v>
                </c:pt>
                <c:pt idx="2202">
                  <c:v>499.73459310505797</c:v>
                </c:pt>
                <c:pt idx="2203">
                  <c:v>500.19626905279989</c:v>
                </c:pt>
                <c:pt idx="2204">
                  <c:v>505.70687600455722</c:v>
                </c:pt>
                <c:pt idx="2205">
                  <c:v>505.79245427980527</c:v>
                </c:pt>
                <c:pt idx="2206">
                  <c:v>504.0489019447399</c:v>
                </c:pt>
                <c:pt idx="2207">
                  <c:v>501.28233764366774</c:v>
                </c:pt>
                <c:pt idx="2208">
                  <c:v>503.17049051016795</c:v>
                </c:pt>
                <c:pt idx="2209">
                  <c:v>505.38752497684067</c:v>
                </c:pt>
                <c:pt idx="2210">
                  <c:v>505.64120325097093</c:v>
                </c:pt>
                <c:pt idx="2211">
                  <c:v>502.83725665995343</c:v>
                </c:pt>
                <c:pt idx="2212">
                  <c:v>499.61204040611199</c:v>
                </c:pt>
                <c:pt idx="2213">
                  <c:v>502.24216080205588</c:v>
                </c:pt>
                <c:pt idx="2214">
                  <c:v>502.35153434908347</c:v>
                </c:pt>
                <c:pt idx="2215">
                  <c:v>504.4768989554039</c:v>
                </c:pt>
                <c:pt idx="2216">
                  <c:v>509.55652640076255</c:v>
                </c:pt>
                <c:pt idx="2217">
                  <c:v>508.22576013852199</c:v>
                </c:pt>
                <c:pt idx="2218">
                  <c:v>511.88434552827988</c:v>
                </c:pt>
                <c:pt idx="2219">
                  <c:v>515.78807837407987</c:v>
                </c:pt>
                <c:pt idx="2220">
                  <c:v>516.13491824547805</c:v>
                </c:pt>
                <c:pt idx="2221">
                  <c:v>518.28521690737932</c:v>
                </c:pt>
                <c:pt idx="2222">
                  <c:v>520.86448103522378</c:v>
                </c:pt>
                <c:pt idx="2223">
                  <c:v>527.22349058206089</c:v>
                </c:pt>
                <c:pt idx="2224">
                  <c:v>529.0605672484736</c:v>
                </c:pt>
                <c:pt idx="2225">
                  <c:v>525.35936242083744</c:v>
                </c:pt>
                <c:pt idx="2226">
                  <c:v>527.36660901781727</c:v>
                </c:pt>
                <c:pt idx="2227">
                  <c:v>526.85683154095045</c:v>
                </c:pt>
                <c:pt idx="2228">
                  <c:v>521.11488170792768</c:v>
                </c:pt>
                <c:pt idx="2229">
                  <c:v>521.26583357895595</c:v>
                </c:pt>
                <c:pt idx="2230">
                  <c:v>523.32851575219706</c:v>
                </c:pt>
                <c:pt idx="2231">
                  <c:v>525.47173509124048</c:v>
                </c:pt>
                <c:pt idx="2232">
                  <c:v>526.12073594407912</c:v>
                </c:pt>
                <c:pt idx="2233">
                  <c:v>525.50849405424867</c:v>
                </c:pt>
                <c:pt idx="2234">
                  <c:v>526.45484952224604</c:v>
                </c:pt>
                <c:pt idx="2235">
                  <c:v>530.00207051938116</c:v>
                </c:pt>
                <c:pt idx="2236">
                  <c:v>531.16919354938045</c:v>
                </c:pt>
                <c:pt idx="2237">
                  <c:v>529.49274827657882</c:v>
                </c:pt>
                <c:pt idx="2238">
                  <c:v>525.46224531938208</c:v>
                </c:pt>
                <c:pt idx="2239">
                  <c:v>526.24528060644491</c:v>
                </c:pt>
                <c:pt idx="2240">
                  <c:v>525.86488266275251</c:v>
                </c:pt>
                <c:pt idx="2241">
                  <c:v>529.38947777235751</c:v>
                </c:pt>
                <c:pt idx="2242">
                  <c:v>526.55050344916583</c:v>
                </c:pt>
                <c:pt idx="2243">
                  <c:v>528.11499230149639</c:v>
                </c:pt>
                <c:pt idx="2244">
                  <c:v>525.20792303855967</c:v>
                </c:pt>
                <c:pt idx="2245">
                  <c:v>528.39824709645859</c:v>
                </c:pt>
                <c:pt idx="2246">
                  <c:v>527.21704408764924</c:v>
                </c:pt>
                <c:pt idx="2247">
                  <c:v>527.26060487356074</c:v>
                </c:pt>
                <c:pt idx="2248">
                  <c:v>528.91798453015213</c:v>
                </c:pt>
                <c:pt idx="2249">
                  <c:v>531.2123779078612</c:v>
                </c:pt>
                <c:pt idx="2250">
                  <c:v>533.11691011835342</c:v>
                </c:pt>
                <c:pt idx="2251">
                  <c:v>533.04848891355607</c:v>
                </c:pt>
                <c:pt idx="2252">
                  <c:v>535.54055713424248</c:v>
                </c:pt>
                <c:pt idx="2253">
                  <c:v>537.85930539466665</c:v>
                </c:pt>
                <c:pt idx="2254">
                  <c:v>538.57011635822005</c:v>
                </c:pt>
                <c:pt idx="2255">
                  <c:v>538.27811332828685</c:v>
                </c:pt>
                <c:pt idx="2256">
                  <c:v>537.92129896834228</c:v>
                </c:pt>
                <c:pt idx="2257">
                  <c:v>536.55803461097526</c:v>
                </c:pt>
                <c:pt idx="2258">
                  <c:v>535.27834552691877</c:v>
                </c:pt>
                <c:pt idx="2259">
                  <c:v>534.89257867171966</c:v>
                </c:pt>
                <c:pt idx="2260">
                  <c:v>536.71728353502431</c:v>
                </c:pt>
                <c:pt idx="2261">
                  <c:v>537.01817368963373</c:v>
                </c:pt>
                <c:pt idx="2262">
                  <c:v>536.77518307613832</c:v>
                </c:pt>
                <c:pt idx="2263">
                  <c:v>537.96800657020322</c:v>
                </c:pt>
                <c:pt idx="2264">
                  <c:v>537.05522971452672</c:v>
                </c:pt>
                <c:pt idx="2265">
                  <c:v>535.56047411360646</c:v>
                </c:pt>
                <c:pt idx="2266">
                  <c:v>537.08982219375105</c:v>
                </c:pt>
                <c:pt idx="2267">
                  <c:v>537.03834203980239</c:v>
                </c:pt>
                <c:pt idx="2268">
                  <c:v>537.58662899298565</c:v>
                </c:pt>
                <c:pt idx="2269">
                  <c:v>538.9022207864142</c:v>
                </c:pt>
                <c:pt idx="2270">
                  <c:v>538.9985258461578</c:v>
                </c:pt>
                <c:pt idx="2271">
                  <c:v>541.11191449900309</c:v>
                </c:pt>
                <c:pt idx="2272">
                  <c:v>544.63770344527052</c:v>
                </c:pt>
                <c:pt idx="2273">
                  <c:v>546.28886156964904</c:v>
                </c:pt>
                <c:pt idx="2274">
                  <c:v>548.33200654443067</c:v>
                </c:pt>
                <c:pt idx="2275">
                  <c:v>548.470064169083</c:v>
                </c:pt>
                <c:pt idx="2276">
                  <c:v>549.61284014113949</c:v>
                </c:pt>
                <c:pt idx="2277">
                  <c:v>559.56331530021623</c:v>
                </c:pt>
                <c:pt idx="2278">
                  <c:v>555.62754015226631</c:v>
                </c:pt>
                <c:pt idx="2279">
                  <c:v>556.65832183754355</c:v>
                </c:pt>
                <c:pt idx="2280">
                  <c:v>557.00496022105938</c:v>
                </c:pt>
                <c:pt idx="2281">
                  <c:v>564.48593128717118</c:v>
                </c:pt>
                <c:pt idx="2282">
                  <c:v>564.7254211535062</c:v>
                </c:pt>
                <c:pt idx="2283">
                  <c:v>567.61044691552422</c:v>
                </c:pt>
                <c:pt idx="2284">
                  <c:v>563.80112832917348</c:v>
                </c:pt>
                <c:pt idx="2285">
                  <c:v>565.62228787206232</c:v>
                </c:pt>
                <c:pt idx="2286">
                  <c:v>568.34413262230714</c:v>
                </c:pt>
                <c:pt idx="2287">
                  <c:v>572.35305010721106</c:v>
                </c:pt>
                <c:pt idx="2288">
                  <c:v>574.54066329094178</c:v>
                </c:pt>
                <c:pt idx="2289">
                  <c:v>573.85006664809316</c:v>
                </c:pt>
                <c:pt idx="2290">
                  <c:v>571.72359329950746</c:v>
                </c:pt>
                <c:pt idx="2291">
                  <c:v>572.15777956519923</c:v>
                </c:pt>
                <c:pt idx="2292">
                  <c:v>571.76245670703474</c:v>
                </c:pt>
                <c:pt idx="2293">
                  <c:v>572.31749392346205</c:v>
                </c:pt>
                <c:pt idx="2294">
                  <c:v>573.35211407865381</c:v>
                </c:pt>
                <c:pt idx="2295">
                  <c:v>572.91805789979867</c:v>
                </c:pt>
                <c:pt idx="2296">
                  <c:v>573.12466248451483</c:v>
                </c:pt>
                <c:pt idx="2297">
                  <c:v>571.99918261234245</c:v>
                </c:pt>
                <c:pt idx="2298">
                  <c:v>572.60761034494317</c:v>
                </c:pt>
                <c:pt idx="2299">
                  <c:v>571.7875930888664</c:v>
                </c:pt>
                <c:pt idx="2300">
                  <c:v>570.37873979259712</c:v>
                </c:pt>
                <c:pt idx="2301">
                  <c:v>568.24238319789697</c:v>
                </c:pt>
                <c:pt idx="2302">
                  <c:v>565.22468507091799</c:v>
                </c:pt>
                <c:pt idx="2303">
                  <c:v>560.6589172581015</c:v>
                </c:pt>
                <c:pt idx="2304">
                  <c:v>564.4097474892352</c:v>
                </c:pt>
                <c:pt idx="2305">
                  <c:v>566.73221000131639</c:v>
                </c:pt>
                <c:pt idx="2306">
                  <c:v>566.94602972457801</c:v>
                </c:pt>
                <c:pt idx="2307">
                  <c:v>566.09797910451607</c:v>
                </c:pt>
                <c:pt idx="2308">
                  <c:v>566.23396903313278</c:v>
                </c:pt>
                <c:pt idx="2309">
                  <c:v>568.4524896475981</c:v>
                </c:pt>
                <c:pt idx="2310">
                  <c:v>570.16964511387823</c:v>
                </c:pt>
                <c:pt idx="2311">
                  <c:v>572.75692236729765</c:v>
                </c:pt>
                <c:pt idx="2312">
                  <c:v>572.21180500573985</c:v>
                </c:pt>
                <c:pt idx="2313">
                  <c:v>572.33545261387201</c:v>
                </c:pt>
                <c:pt idx="2314">
                  <c:v>574.34778936485134</c:v>
                </c:pt>
                <c:pt idx="2315">
                  <c:v>575.41939875491698</c:v>
                </c:pt>
                <c:pt idx="2316">
                  <c:v>579.91402052576939</c:v>
                </c:pt>
                <c:pt idx="2317">
                  <c:v>579.66686140464913</c:v>
                </c:pt>
                <c:pt idx="2318">
                  <c:v>586.75573258034615</c:v>
                </c:pt>
                <c:pt idx="2319">
                  <c:v>585.27998614549426</c:v>
                </c:pt>
                <c:pt idx="2320">
                  <c:v>582.37913548048084</c:v>
                </c:pt>
                <c:pt idx="2321">
                  <c:v>579.94203418809616</c:v>
                </c:pt>
                <c:pt idx="2322">
                  <c:v>582.65397780703347</c:v>
                </c:pt>
                <c:pt idx="2323">
                  <c:v>584.99108871172882</c:v>
                </c:pt>
                <c:pt idx="2324">
                  <c:v>585.07006749032439</c:v>
                </c:pt>
                <c:pt idx="2325">
                  <c:v>585.54852268380546</c:v>
                </c:pt>
                <c:pt idx="2326">
                  <c:v>584.58757820762526</c:v>
                </c:pt>
                <c:pt idx="2327">
                  <c:v>585.60883840277131</c:v>
                </c:pt>
                <c:pt idx="2328">
                  <c:v>582.67695287502011</c:v>
                </c:pt>
                <c:pt idx="2329">
                  <c:v>582.35113383476846</c:v>
                </c:pt>
                <c:pt idx="2330">
                  <c:v>582.66018844045664</c:v>
                </c:pt>
                <c:pt idx="2331">
                  <c:v>584.99309856034199</c:v>
                </c:pt>
                <c:pt idx="2332">
                  <c:v>585.46582783708789</c:v>
                </c:pt>
                <c:pt idx="2333">
                  <c:v>587.18981991856162</c:v>
                </c:pt>
                <c:pt idx="2334">
                  <c:v>587.50060785100504</c:v>
                </c:pt>
                <c:pt idx="2335">
                  <c:v>590.29156685729333</c:v>
                </c:pt>
                <c:pt idx="2336">
                  <c:v>594.97536758505328</c:v>
                </c:pt>
                <c:pt idx="2337">
                  <c:v>596.6400336415079</c:v>
                </c:pt>
                <c:pt idx="2338">
                  <c:v>597.07010170168132</c:v>
                </c:pt>
                <c:pt idx="2339">
                  <c:v>594.69608973052686</c:v>
                </c:pt>
                <c:pt idx="2340">
                  <c:v>597.27294704230064</c:v>
                </c:pt>
                <c:pt idx="2341">
                  <c:v>598.87737423022998</c:v>
                </c:pt>
                <c:pt idx="2342">
                  <c:v>600.56600686508239</c:v>
                </c:pt>
                <c:pt idx="2343">
                  <c:v>601.29080377045238</c:v>
                </c:pt>
                <c:pt idx="2344">
                  <c:v>601.5104433077147</c:v>
                </c:pt>
                <c:pt idx="2345">
                  <c:v>602.55395925072332</c:v>
                </c:pt>
                <c:pt idx="2346">
                  <c:v>600.63365369689495</c:v>
                </c:pt>
                <c:pt idx="2347">
                  <c:v>598.51968726846451</c:v>
                </c:pt>
                <c:pt idx="2348">
                  <c:v>603.08764517910947</c:v>
                </c:pt>
                <c:pt idx="2349">
                  <c:v>602.87222445157852</c:v>
                </c:pt>
                <c:pt idx="2350">
                  <c:v>604.76224282759176</c:v>
                </c:pt>
                <c:pt idx="2351">
                  <c:v>600.33186047974471</c:v>
                </c:pt>
                <c:pt idx="2352">
                  <c:v>600.67149764839598</c:v>
                </c:pt>
                <c:pt idx="2353">
                  <c:v>598.1036279257836</c:v>
                </c:pt>
                <c:pt idx="2354">
                  <c:v>597.32389595011284</c:v>
                </c:pt>
                <c:pt idx="2355">
                  <c:v>594.56269483169638</c:v>
                </c:pt>
                <c:pt idx="2356">
                  <c:v>592.07867257268208</c:v>
                </c:pt>
                <c:pt idx="2357">
                  <c:v>591.1867410496917</c:v>
                </c:pt>
                <c:pt idx="2358">
                  <c:v>587.85709217323938</c:v>
                </c:pt>
                <c:pt idx="2359">
                  <c:v>583.19974853706412</c:v>
                </c:pt>
                <c:pt idx="2360">
                  <c:v>580.10395010188938</c:v>
                </c:pt>
                <c:pt idx="2361">
                  <c:v>575.16355106271317</c:v>
                </c:pt>
                <c:pt idx="2362">
                  <c:v>573.2264341256888</c:v>
                </c:pt>
                <c:pt idx="2363">
                  <c:v>573.80938426050159</c:v>
                </c:pt>
                <c:pt idx="2364">
                  <c:v>574.52614889755046</c:v>
                </c:pt>
                <c:pt idx="2365">
                  <c:v>578.31797576471388</c:v>
                </c:pt>
                <c:pt idx="2366">
                  <c:v>577.16812033007159</c:v>
                </c:pt>
                <c:pt idx="2367">
                  <c:v>578.24254118870954</c:v>
                </c:pt>
                <c:pt idx="2368">
                  <c:v>578.81813757472776</c:v>
                </c:pt>
                <c:pt idx="2369">
                  <c:v>580.45119169149973</c:v>
                </c:pt>
                <c:pt idx="2370">
                  <c:v>578.84168035787798</c:v>
                </c:pt>
                <c:pt idx="2371">
                  <c:v>582.42496740650336</c:v>
                </c:pt>
                <c:pt idx="2372">
                  <c:v>584.44361455675062</c:v>
                </c:pt>
                <c:pt idx="2373">
                  <c:v>585.33720521088912</c:v>
                </c:pt>
                <c:pt idx="2374">
                  <c:v>585.46306988436777</c:v>
                </c:pt>
                <c:pt idx="2375">
                  <c:v>587.87723760800384</c:v>
                </c:pt>
                <c:pt idx="2376">
                  <c:v>588.96796808632507</c:v>
                </c:pt>
                <c:pt idx="2377">
                  <c:v>592.73308215952841</c:v>
                </c:pt>
                <c:pt idx="2378">
                  <c:v>593.26567653220218</c:v>
                </c:pt>
                <c:pt idx="2379">
                  <c:v>591.76552086041465</c:v>
                </c:pt>
                <c:pt idx="2380">
                  <c:v>588.69281276888717</c:v>
                </c:pt>
                <c:pt idx="2381">
                  <c:v>586.99573874191367</c:v>
                </c:pt>
                <c:pt idx="2382">
                  <c:v>582.7115003618045</c:v>
                </c:pt>
                <c:pt idx="2383">
                  <c:v>577.52937315227962</c:v>
                </c:pt>
                <c:pt idx="2384">
                  <c:v>579.41998970417649</c:v>
                </c:pt>
                <c:pt idx="2385">
                  <c:v>582.10385301049587</c:v>
                </c:pt>
                <c:pt idx="2386">
                  <c:v>582.18987673884305</c:v>
                </c:pt>
                <c:pt idx="2387">
                  <c:v>583.67536920684074</c:v>
                </c:pt>
                <c:pt idx="2388">
                  <c:v>580.59140042984768</c:v>
                </c:pt>
                <c:pt idx="2389">
                  <c:v>574.09374304697474</c:v>
                </c:pt>
                <c:pt idx="2390">
                  <c:v>573.17659954926489</c:v>
                </c:pt>
                <c:pt idx="2391">
                  <c:v>574.41250050983376</c:v>
                </c:pt>
                <c:pt idx="2392">
                  <c:v>574.58350280053651</c:v>
                </c:pt>
                <c:pt idx="2393">
                  <c:v>574.40615978957408</c:v>
                </c:pt>
                <c:pt idx="2394">
                  <c:v>565.02457337033411</c:v>
                </c:pt>
                <c:pt idx="2395">
                  <c:v>557.37821442725192</c:v>
                </c:pt>
                <c:pt idx="2396">
                  <c:v>560.62704626257005</c:v>
                </c:pt>
                <c:pt idx="2397">
                  <c:v>555.94164662646176</c:v>
                </c:pt>
                <c:pt idx="2398">
                  <c:v>557.69732624050619</c:v>
                </c:pt>
                <c:pt idx="2399">
                  <c:v>569.63255373287814</c:v>
                </c:pt>
                <c:pt idx="2400">
                  <c:v>567.21740581680444</c:v>
                </c:pt>
                <c:pt idx="2401">
                  <c:v>569.23777106344687</c:v>
                </c:pt>
                <c:pt idx="2402">
                  <c:v>569.70796259891688</c:v>
                </c:pt>
                <c:pt idx="2403">
                  <c:v>567.61194312373823</c:v>
                </c:pt>
                <c:pt idx="2404">
                  <c:v>564.45921667674622</c:v>
                </c:pt>
                <c:pt idx="2405">
                  <c:v>562.73221485256329</c:v>
                </c:pt>
                <c:pt idx="2406">
                  <c:v>563.68585602178348</c:v>
                </c:pt>
                <c:pt idx="2407">
                  <c:v>564.21511969636265</c:v>
                </c:pt>
                <c:pt idx="2408">
                  <c:v>574.22242421923647</c:v>
                </c:pt>
                <c:pt idx="2409">
                  <c:v>577.09211384706134</c:v>
                </c:pt>
                <c:pt idx="2410">
                  <c:v>578.36168326510278</c:v>
                </c:pt>
                <c:pt idx="2411">
                  <c:v>578.3593795683505</c:v>
                </c:pt>
                <c:pt idx="2412">
                  <c:v>576.37590951958828</c:v>
                </c:pt>
                <c:pt idx="2413">
                  <c:v>573.2290805754061</c:v>
                </c:pt>
                <c:pt idx="2414">
                  <c:v>573.4437119790482</c:v>
                </c:pt>
                <c:pt idx="2415">
                  <c:v>574.31469211574461</c:v>
                </c:pt>
                <c:pt idx="2416">
                  <c:v>576.35686793660659</c:v>
                </c:pt>
                <c:pt idx="2417">
                  <c:v>583.46547737946105</c:v>
                </c:pt>
                <c:pt idx="2418">
                  <c:v>580.65385971719331</c:v>
                </c:pt>
                <c:pt idx="2419">
                  <c:v>582.33409776882968</c:v>
                </c:pt>
                <c:pt idx="2420">
                  <c:v>583.55789282881506</c:v>
                </c:pt>
                <c:pt idx="2421">
                  <c:v>583.89940417011985</c:v>
                </c:pt>
                <c:pt idx="2422">
                  <c:v>580.07563267073022</c:v>
                </c:pt>
                <c:pt idx="2423">
                  <c:v>576.18977453876778</c:v>
                </c:pt>
                <c:pt idx="2424">
                  <c:v>577.74491250894505</c:v>
                </c:pt>
                <c:pt idx="2425">
                  <c:v>570.96526235507213</c:v>
                </c:pt>
                <c:pt idx="2426">
                  <c:v>574.19992981582379</c:v>
                </c:pt>
                <c:pt idx="2427">
                  <c:v>577.05827422269851</c:v>
                </c:pt>
                <c:pt idx="2428">
                  <c:v>574.60773891438873</c:v>
                </c:pt>
                <c:pt idx="2429">
                  <c:v>571.37609572806593</c:v>
                </c:pt>
                <c:pt idx="2430">
                  <c:v>572.4383092435387</c:v>
                </c:pt>
                <c:pt idx="2431">
                  <c:v>570.12720173337289</c:v>
                </c:pt>
                <c:pt idx="2432">
                  <c:v>567.89049942249176</c:v>
                </c:pt>
                <c:pt idx="2433">
                  <c:v>561.55809298307679</c:v>
                </c:pt>
                <c:pt idx="2434">
                  <c:v>554.24970201707663</c:v>
                </c:pt>
                <c:pt idx="2435">
                  <c:v>547.97860154948626</c:v>
                </c:pt>
                <c:pt idx="2436">
                  <c:v>553.22784713924864</c:v>
                </c:pt>
                <c:pt idx="2437">
                  <c:v>540.22094947509902</c:v>
                </c:pt>
                <c:pt idx="2438">
                  <c:v>539.92341055861095</c:v>
                </c:pt>
                <c:pt idx="2439">
                  <c:v>545.57674163350043</c:v>
                </c:pt>
                <c:pt idx="2440">
                  <c:v>548.38779535326239</c:v>
                </c:pt>
                <c:pt idx="2441">
                  <c:v>544.31887458136566</c:v>
                </c:pt>
                <c:pt idx="2442">
                  <c:v>540.54298258319159</c:v>
                </c:pt>
                <c:pt idx="2443">
                  <c:v>518.78444589277274</c:v>
                </c:pt>
                <c:pt idx="2444">
                  <c:v>514.68662935521945</c:v>
                </c:pt>
                <c:pt idx="2445">
                  <c:v>509.14533280879448</c:v>
                </c:pt>
                <c:pt idx="2446">
                  <c:v>524.15871639029046</c:v>
                </c:pt>
                <c:pt idx="2447">
                  <c:v>520.78297108257186</c:v>
                </c:pt>
                <c:pt idx="2448">
                  <c:v>515.13484222359705</c:v>
                </c:pt>
                <c:pt idx="2449">
                  <c:v>506.24607602191867</c:v>
                </c:pt>
                <c:pt idx="2450">
                  <c:v>490.36157564967027</c:v>
                </c:pt>
                <c:pt idx="2451">
                  <c:v>504.1558985775045</c:v>
                </c:pt>
                <c:pt idx="2452">
                  <c:v>512.23823859338609</c:v>
                </c:pt>
                <c:pt idx="2453">
                  <c:v>519.40583382340014</c:v>
                </c:pt>
                <c:pt idx="2454">
                  <c:v>523.24966789880648</c:v>
                </c:pt>
                <c:pt idx="2455">
                  <c:v>523.72250490589738</c:v>
                </c:pt>
                <c:pt idx="2456">
                  <c:v>528.35338586136459</c:v>
                </c:pt>
                <c:pt idx="2457">
                  <c:v>518.89677091590261</c:v>
                </c:pt>
                <c:pt idx="2458">
                  <c:v>521.42363184614305</c:v>
                </c:pt>
                <c:pt idx="2459">
                  <c:v>524.40044204553385</c:v>
                </c:pt>
                <c:pt idx="2460">
                  <c:v>522.45552590661555</c:v>
                </c:pt>
                <c:pt idx="2461">
                  <c:v>513.99797283667522</c:v>
                </c:pt>
                <c:pt idx="2462">
                  <c:v>512.60649165236214</c:v>
                </c:pt>
                <c:pt idx="2463">
                  <c:v>515.35706938505768</c:v>
                </c:pt>
                <c:pt idx="2464">
                  <c:v>515.5305830084302</c:v>
                </c:pt>
                <c:pt idx="2465">
                  <c:v>513.60289729720125</c:v>
                </c:pt>
                <c:pt idx="2466">
                  <c:v>510.06317550578552</c:v>
                </c:pt>
                <c:pt idx="2467">
                  <c:v>510.01596558149947</c:v>
                </c:pt>
                <c:pt idx="2468">
                  <c:v>516.57801175668885</c:v>
                </c:pt>
                <c:pt idx="2469">
                  <c:v>516.78704537423937</c:v>
                </c:pt>
                <c:pt idx="2470">
                  <c:v>522.64265561159323</c:v>
                </c:pt>
                <c:pt idx="2471">
                  <c:v>529.07925797426208</c:v>
                </c:pt>
                <c:pt idx="2472">
                  <c:v>533.16592994037921</c:v>
                </c:pt>
                <c:pt idx="2473">
                  <c:v>536.35690149817196</c:v>
                </c:pt>
                <c:pt idx="2474">
                  <c:v>539.4327088981039</c:v>
                </c:pt>
                <c:pt idx="2475">
                  <c:v>534.27481528732596</c:v>
                </c:pt>
                <c:pt idx="2476">
                  <c:v>533.12546692586329</c:v>
                </c:pt>
                <c:pt idx="2477">
                  <c:v>531.39419445283363</c:v>
                </c:pt>
                <c:pt idx="2478">
                  <c:v>524.26149924353422</c:v>
                </c:pt>
                <c:pt idx="2479">
                  <c:v>521.13625842647821</c:v>
                </c:pt>
                <c:pt idx="2480">
                  <c:v>526.72262775630088</c:v>
                </c:pt>
                <c:pt idx="2481">
                  <c:v>520.14168056457208</c:v>
                </c:pt>
                <c:pt idx="2482">
                  <c:v>524.4762598956446</c:v>
                </c:pt>
                <c:pt idx="2483">
                  <c:v>526.91767724850013</c:v>
                </c:pt>
                <c:pt idx="2484">
                  <c:v>524.00009414665226</c:v>
                </c:pt>
                <c:pt idx="2485">
                  <c:v>523.8444518836435</c:v>
                </c:pt>
                <c:pt idx="2486">
                  <c:v>525.62797259584352</c:v>
                </c:pt>
                <c:pt idx="2487">
                  <c:v>527.37312300088854</c:v>
                </c:pt>
                <c:pt idx="2488">
                  <c:v>516.86632484764971</c:v>
                </c:pt>
                <c:pt idx="2489">
                  <c:v>516.1127003639233</c:v>
                </c:pt>
                <c:pt idx="2490">
                  <c:v>510.42600404148158</c:v>
                </c:pt>
                <c:pt idx="2491">
                  <c:v>512.77009073053193</c:v>
                </c:pt>
                <c:pt idx="2492">
                  <c:v>510.56252801079614</c:v>
                </c:pt>
                <c:pt idx="2493">
                  <c:v>506.13943136417186</c:v>
                </c:pt>
                <c:pt idx="2494">
                  <c:v>516.66682445738854</c:v>
                </c:pt>
                <c:pt idx="2495">
                  <c:v>507.0390535203428</c:v>
                </c:pt>
                <c:pt idx="2496">
                  <c:v>508.80448126345402</c:v>
                </c:pt>
                <c:pt idx="2497">
                  <c:v>518.33701787698544</c:v>
                </c:pt>
                <c:pt idx="2498">
                  <c:v>514.22249880440552</c:v>
                </c:pt>
                <c:pt idx="2499">
                  <c:v>514.21652710598846</c:v>
                </c:pt>
                <c:pt idx="2500">
                  <c:v>514.59124510348204</c:v>
                </c:pt>
                <c:pt idx="2501">
                  <c:v>506.65089242459959</c:v>
                </c:pt>
                <c:pt idx="2502">
                  <c:v>506.27558868702096</c:v>
                </c:pt>
                <c:pt idx="2503">
                  <c:v>505.70266432095752</c:v>
                </c:pt>
                <c:pt idx="2504">
                  <c:v>505.24885813778673</c:v>
                </c:pt>
                <c:pt idx="2505">
                  <c:v>504.61808327516309</c:v>
                </c:pt>
                <c:pt idx="2506">
                  <c:v>503.53407050344475</c:v>
                </c:pt>
                <c:pt idx="2507">
                  <c:v>505.26713359173982</c:v>
                </c:pt>
                <c:pt idx="2508">
                  <c:v>505.82779164939086</c:v>
                </c:pt>
                <c:pt idx="2509">
                  <c:v>506.58642789966734</c:v>
                </c:pt>
                <c:pt idx="2510">
                  <c:v>507.18827583727392</c:v>
                </c:pt>
                <c:pt idx="2511">
                  <c:v>504.34251366398649</c:v>
                </c:pt>
                <c:pt idx="2512">
                  <c:v>503.81167497455965</c:v>
                </c:pt>
                <c:pt idx="2513">
                  <c:v>504.44813327658397</c:v>
                </c:pt>
                <c:pt idx="2514">
                  <c:v>504.30846472696913</c:v>
                </c:pt>
                <c:pt idx="2515">
                  <c:v>517.42576391758519</c:v>
                </c:pt>
                <c:pt idx="2516">
                  <c:v>516.18688046128136</c:v>
                </c:pt>
                <c:pt idx="2517">
                  <c:v>516.20659804868399</c:v>
                </c:pt>
                <c:pt idx="2518">
                  <c:v>514.03856915177346</c:v>
                </c:pt>
                <c:pt idx="2519">
                  <c:v>514.03182461738038</c:v>
                </c:pt>
                <c:pt idx="2520">
                  <c:v>510.85700772083698</c:v>
                </c:pt>
                <c:pt idx="2521">
                  <c:v>506.92086089621091</c:v>
                </c:pt>
                <c:pt idx="2522">
                  <c:v>504.88683345769908</c:v>
                </c:pt>
                <c:pt idx="2523">
                  <c:v>505.33594198302961</c:v>
                </c:pt>
                <c:pt idx="2524">
                  <c:v>504.00961655842985</c:v>
                </c:pt>
                <c:pt idx="2525">
                  <c:v>505.99426186002063</c:v>
                </c:pt>
                <c:pt idx="2526">
                  <c:v>506.00280888656528</c:v>
                </c:pt>
                <c:pt idx="2527">
                  <c:v>505.28536614917437</c:v>
                </c:pt>
                <c:pt idx="2528">
                  <c:v>506.17877278143959</c:v>
                </c:pt>
                <c:pt idx="2529">
                  <c:v>508.32543236538743</c:v>
                </c:pt>
                <c:pt idx="2530">
                  <c:v>511.01316390370107</c:v>
                </c:pt>
                <c:pt idx="2531">
                  <c:v>510.11331189484883</c:v>
                </c:pt>
                <c:pt idx="2532">
                  <c:v>509.89554010274861</c:v>
                </c:pt>
                <c:pt idx="2533">
                  <c:v>509.95412640734531</c:v>
                </c:pt>
                <c:pt idx="2534">
                  <c:v>510.02636009263557</c:v>
                </c:pt>
                <c:pt idx="2535">
                  <c:v>510.21393329451945</c:v>
                </c:pt>
                <c:pt idx="2536">
                  <c:v>511.80418199534677</c:v>
                </c:pt>
                <c:pt idx="2537">
                  <c:v>509.41466621631042</c:v>
                </c:pt>
                <c:pt idx="2538">
                  <c:v>507.54027935963853</c:v>
                </c:pt>
                <c:pt idx="2539">
                  <c:v>509.58762623705474</c:v>
                </c:pt>
                <c:pt idx="2540">
                  <c:v>511.89515642907583</c:v>
                </c:pt>
                <c:pt idx="2541">
                  <c:v>511.54453649409783</c:v>
                </c:pt>
                <c:pt idx="2542">
                  <c:v>513.08026749238059</c:v>
                </c:pt>
                <c:pt idx="2543">
                  <c:v>513.24927474564583</c:v>
                </c:pt>
                <c:pt idx="2544">
                  <c:v>514.124691947325</c:v>
                </c:pt>
                <c:pt idx="2545">
                  <c:v>514.29442872086338</c:v>
                </c:pt>
                <c:pt idx="2546">
                  <c:v>511.42480951598782</c:v>
                </c:pt>
                <c:pt idx="2547">
                  <c:v>506.44622139696844</c:v>
                </c:pt>
                <c:pt idx="2548">
                  <c:v>504.78453252658176</c:v>
                </c:pt>
                <c:pt idx="2549">
                  <c:v>500.68579336455736</c:v>
                </c:pt>
                <c:pt idx="2550">
                  <c:v>498.64811413283752</c:v>
                </c:pt>
                <c:pt idx="2551">
                  <c:v>490.68307890890708</c:v>
                </c:pt>
                <c:pt idx="2552">
                  <c:v>488.30738754603391</c:v>
                </c:pt>
                <c:pt idx="2553">
                  <c:v>488.8486843228705</c:v>
                </c:pt>
                <c:pt idx="2554">
                  <c:v>495.29867808440179</c:v>
                </c:pt>
                <c:pt idx="2555">
                  <c:v>498.71563940122581</c:v>
                </c:pt>
                <c:pt idx="2556">
                  <c:v>499.02138818041652</c:v>
                </c:pt>
                <c:pt idx="2557">
                  <c:v>501.52935200650359</c:v>
                </c:pt>
                <c:pt idx="2558">
                  <c:v>496.67640988652738</c:v>
                </c:pt>
                <c:pt idx="2559">
                  <c:v>496.92131030333508</c:v>
                </c:pt>
                <c:pt idx="2560">
                  <c:v>491.05867342060731</c:v>
                </c:pt>
                <c:pt idx="2561">
                  <c:v>490.87412770689804</c:v>
                </c:pt>
                <c:pt idx="2562">
                  <c:v>485.69333392238104</c:v>
                </c:pt>
                <c:pt idx="2563">
                  <c:v>486.97661890841619</c:v>
                </c:pt>
                <c:pt idx="2564">
                  <c:v>486.62143517509253</c:v>
                </c:pt>
                <c:pt idx="2565">
                  <c:v>485.75375164284071</c:v>
                </c:pt>
                <c:pt idx="2566">
                  <c:v>480.47429530651948</c:v>
                </c:pt>
                <c:pt idx="2567">
                  <c:v>474.66209173501176</c:v>
                </c:pt>
                <c:pt idx="2568">
                  <c:v>471.96726131190985</c:v>
                </c:pt>
                <c:pt idx="2569">
                  <c:v>472.08509609244487</c:v>
                </c:pt>
                <c:pt idx="2570">
                  <c:v>476.46649410919696</c:v>
                </c:pt>
                <c:pt idx="2571">
                  <c:v>477.63086114266918</c:v>
                </c:pt>
                <c:pt idx="2572">
                  <c:v>480.48513988178121</c:v>
                </c:pt>
                <c:pt idx="2573">
                  <c:v>484.95240596980631</c:v>
                </c:pt>
                <c:pt idx="2574">
                  <c:v>485.23853776580762</c:v>
                </c:pt>
                <c:pt idx="2575">
                  <c:v>487.06354905277794</c:v>
                </c:pt>
                <c:pt idx="2576">
                  <c:v>487.09830627140127</c:v>
                </c:pt>
                <c:pt idx="2577">
                  <c:v>488.12601268150269</c:v>
                </c:pt>
                <c:pt idx="2578">
                  <c:v>490.33617797634059</c:v>
                </c:pt>
                <c:pt idx="2579">
                  <c:v>490.35463843026355</c:v>
                </c:pt>
                <c:pt idx="2580">
                  <c:v>486.12930800877672</c:v>
                </c:pt>
                <c:pt idx="2581">
                  <c:v>483.9599788024118</c:v>
                </c:pt>
                <c:pt idx="2582">
                  <c:v>485.21941723646427</c:v>
                </c:pt>
                <c:pt idx="2583">
                  <c:v>485.5376952923022</c:v>
                </c:pt>
                <c:pt idx="2584">
                  <c:v>483.09705692345801</c:v>
                </c:pt>
                <c:pt idx="2585">
                  <c:v>486.45320942094389</c:v>
                </c:pt>
                <c:pt idx="2586">
                  <c:v>486.90536262100193</c:v>
                </c:pt>
                <c:pt idx="2587">
                  <c:v>487.22449958530945</c:v>
                </c:pt>
                <c:pt idx="2588">
                  <c:v>485.51470695014871</c:v>
                </c:pt>
                <c:pt idx="2589">
                  <c:v>485.55481645263791</c:v>
                </c:pt>
                <c:pt idx="2590">
                  <c:v>485.32430676987633</c:v>
                </c:pt>
                <c:pt idx="2591">
                  <c:v>486.58864420992336</c:v>
                </c:pt>
                <c:pt idx="2592">
                  <c:v>484.19882689770395</c:v>
                </c:pt>
                <c:pt idx="2593">
                  <c:v>482.61422963854852</c:v>
                </c:pt>
                <c:pt idx="2594">
                  <c:v>484.77232889962431</c:v>
                </c:pt>
                <c:pt idx="2595">
                  <c:v>484.08608045470356</c:v>
                </c:pt>
                <c:pt idx="2596">
                  <c:v>480.95679520855208</c:v>
                </c:pt>
                <c:pt idx="2597">
                  <c:v>481.84848975272939</c:v>
                </c:pt>
                <c:pt idx="2598">
                  <c:v>482.45322740662971</c:v>
                </c:pt>
                <c:pt idx="2599">
                  <c:v>485.0401640030052</c:v>
                </c:pt>
                <c:pt idx="2600">
                  <c:v>482.32831623752651</c:v>
                </c:pt>
                <c:pt idx="2601">
                  <c:v>479.73214794704484</c:v>
                </c:pt>
                <c:pt idx="2602">
                  <c:v>479.36598703651742</c:v>
                </c:pt>
                <c:pt idx="2603">
                  <c:v>470.70245690064024</c:v>
                </c:pt>
                <c:pt idx="2604">
                  <c:v>473.53624451773334</c:v>
                </c:pt>
                <c:pt idx="2605">
                  <c:v>470.49073910679249</c:v>
                </c:pt>
                <c:pt idx="2606">
                  <c:v>467.00363751067943</c:v>
                </c:pt>
                <c:pt idx="2607">
                  <c:v>467.39203334958665</c:v>
                </c:pt>
                <c:pt idx="2608">
                  <c:v>467.92533055447149</c:v>
                </c:pt>
                <c:pt idx="2609">
                  <c:v>468.60900450963305</c:v>
                </c:pt>
                <c:pt idx="2610">
                  <c:v>467.43428390535024</c:v>
                </c:pt>
                <c:pt idx="2611">
                  <c:v>469.45128394106382</c:v>
                </c:pt>
                <c:pt idx="2612">
                  <c:v>472.59353315790003</c:v>
                </c:pt>
                <c:pt idx="2613">
                  <c:v>473.7996104186746</c:v>
                </c:pt>
                <c:pt idx="2614">
                  <c:v>475.9419796521172</c:v>
                </c:pt>
                <c:pt idx="2615">
                  <c:v>475.1476022181219</c:v>
                </c:pt>
                <c:pt idx="2616">
                  <c:v>474.02915472017452</c:v>
                </c:pt>
                <c:pt idx="2617">
                  <c:v>473.58631691133883</c:v>
                </c:pt>
                <c:pt idx="2618">
                  <c:v>476.93878352196668</c:v>
                </c:pt>
                <c:pt idx="2619">
                  <c:v>478.20574896762525</c:v>
                </c:pt>
                <c:pt idx="2620">
                  <c:v>480.53020959116139</c:v>
                </c:pt>
                <c:pt idx="2621">
                  <c:v>482.52666792329319</c:v>
                </c:pt>
                <c:pt idx="2622">
                  <c:v>481.95422799446152</c:v>
                </c:pt>
                <c:pt idx="2623">
                  <c:v>487.15626673395553</c:v>
                </c:pt>
                <c:pt idx="2624">
                  <c:v>490.56805350102348</c:v>
                </c:pt>
                <c:pt idx="2625">
                  <c:v>491.62192483130758</c:v>
                </c:pt>
                <c:pt idx="2626">
                  <c:v>491.91822813243925</c:v>
                </c:pt>
                <c:pt idx="2627">
                  <c:v>494.09156543860053</c:v>
                </c:pt>
                <c:pt idx="2628">
                  <c:v>499.64039947623712</c:v>
                </c:pt>
                <c:pt idx="2629">
                  <c:v>494.81150050564338</c:v>
                </c:pt>
                <c:pt idx="2630">
                  <c:v>494.64013967270341</c:v>
                </c:pt>
                <c:pt idx="2631">
                  <c:v>493.56135454740917</c:v>
                </c:pt>
                <c:pt idx="2632">
                  <c:v>490.03699362205583</c:v>
                </c:pt>
                <c:pt idx="2633">
                  <c:v>486.06525414465341</c:v>
                </c:pt>
                <c:pt idx="2634">
                  <c:v>483.35150495954667</c:v>
                </c:pt>
                <c:pt idx="2635">
                  <c:v>485.75768219355598</c:v>
                </c:pt>
                <c:pt idx="2636">
                  <c:v>487.25374439169428</c:v>
                </c:pt>
                <c:pt idx="2637">
                  <c:v>485.78521211729139</c:v>
                </c:pt>
                <c:pt idx="2638">
                  <c:v>485.23052128675897</c:v>
                </c:pt>
                <c:pt idx="2639">
                  <c:v>483.19739160112124</c:v>
                </c:pt>
                <c:pt idx="2640">
                  <c:v>479.87587769312398</c:v>
                </c:pt>
                <c:pt idx="2641">
                  <c:v>482.81736743002625</c:v>
                </c:pt>
                <c:pt idx="2642">
                  <c:v>485.23824866842295</c:v>
                </c:pt>
                <c:pt idx="2643">
                  <c:v>487.73872502594872</c:v>
                </c:pt>
                <c:pt idx="2644">
                  <c:v>491.73366215815923</c:v>
                </c:pt>
                <c:pt idx="2645">
                  <c:v>494.75399695389035</c:v>
                </c:pt>
                <c:pt idx="2646">
                  <c:v>499.99588138927027</c:v>
                </c:pt>
                <c:pt idx="2647">
                  <c:v>497.96149806335455</c:v>
                </c:pt>
                <c:pt idx="2648">
                  <c:v>497.53920740749544</c:v>
                </c:pt>
                <c:pt idx="2649">
                  <c:v>497.63007005876557</c:v>
                </c:pt>
                <c:pt idx="2650">
                  <c:v>498.87607950710378</c:v>
                </c:pt>
                <c:pt idx="2651">
                  <c:v>498.93078528363554</c:v>
                </c:pt>
                <c:pt idx="2652">
                  <c:v>500.4345983377541</c:v>
                </c:pt>
                <c:pt idx="2653">
                  <c:v>501.80038744168627</c:v>
                </c:pt>
                <c:pt idx="2654">
                  <c:v>504.15998450583788</c:v>
                </c:pt>
                <c:pt idx="2655">
                  <c:v>504.56111222709927</c:v>
                </c:pt>
                <c:pt idx="2656">
                  <c:v>503.77335035848489</c:v>
                </c:pt>
                <c:pt idx="2657">
                  <c:v>504.36834728890625</c:v>
                </c:pt>
                <c:pt idx="2658">
                  <c:v>503.94348186383172</c:v>
                </c:pt>
                <c:pt idx="2659">
                  <c:v>505.15589034335704</c:v>
                </c:pt>
                <c:pt idx="2660">
                  <c:v>505.16014548238769</c:v>
                </c:pt>
                <c:pt idx="2661">
                  <c:v>506.22341115025591</c:v>
                </c:pt>
                <c:pt idx="2662">
                  <c:v>507.2584321852915</c:v>
                </c:pt>
                <c:pt idx="2663">
                  <c:v>509.69467722404005</c:v>
                </c:pt>
                <c:pt idx="2664">
                  <c:v>510.56655273823316</c:v>
                </c:pt>
                <c:pt idx="2665">
                  <c:v>511.42935095784156</c:v>
                </c:pt>
                <c:pt idx="2666">
                  <c:v>510.11973715059327</c:v>
                </c:pt>
                <c:pt idx="2667">
                  <c:v>510.99183427351147</c:v>
                </c:pt>
                <c:pt idx="2668">
                  <c:v>513.33407026422458</c:v>
                </c:pt>
                <c:pt idx="2669">
                  <c:v>518.24358129486836</c:v>
                </c:pt>
                <c:pt idx="2670">
                  <c:v>517.59363853508444</c:v>
                </c:pt>
                <c:pt idx="2671">
                  <c:v>523.80853100962179</c:v>
                </c:pt>
                <c:pt idx="2672">
                  <c:v>526.79172398742264</c:v>
                </c:pt>
                <c:pt idx="2673">
                  <c:v>524.43659961891262</c:v>
                </c:pt>
                <c:pt idx="2674">
                  <c:v>523.09759987992481</c:v>
                </c:pt>
                <c:pt idx="2675">
                  <c:v>521.01921827949877</c:v>
                </c:pt>
                <c:pt idx="2676">
                  <c:v>522.09269583391085</c:v>
                </c:pt>
                <c:pt idx="2677">
                  <c:v>527.20686783176427</c:v>
                </c:pt>
                <c:pt idx="2678">
                  <c:v>525.27353445152153</c:v>
                </c:pt>
                <c:pt idx="2679">
                  <c:v>525.28034661430218</c:v>
                </c:pt>
                <c:pt idx="2680">
                  <c:v>526.93926020568756</c:v>
                </c:pt>
                <c:pt idx="2681">
                  <c:v>528.75457995346096</c:v>
                </c:pt>
                <c:pt idx="2682">
                  <c:v>534.30565481021665</c:v>
                </c:pt>
                <c:pt idx="2683">
                  <c:v>536.60285770030521</c:v>
                </c:pt>
                <c:pt idx="2684">
                  <c:v>535.14279210880454</c:v>
                </c:pt>
                <c:pt idx="2685">
                  <c:v>535.53756541645498</c:v>
                </c:pt>
                <c:pt idx="2686">
                  <c:v>532.43484666897029</c:v>
                </c:pt>
                <c:pt idx="2687">
                  <c:v>536.67575523367395</c:v>
                </c:pt>
                <c:pt idx="2688">
                  <c:v>542.45890458788949</c:v>
                </c:pt>
                <c:pt idx="2689">
                  <c:v>545.09415817407967</c:v>
                </c:pt>
                <c:pt idx="2690">
                  <c:v>539.35539120684939</c:v>
                </c:pt>
                <c:pt idx="2691">
                  <c:v>534.68168415568255</c:v>
                </c:pt>
                <c:pt idx="2692">
                  <c:v>534.02702305830337</c:v>
                </c:pt>
                <c:pt idx="2693">
                  <c:v>533.58455357267019</c:v>
                </c:pt>
                <c:pt idx="2694">
                  <c:v>544.38055949572629</c:v>
                </c:pt>
                <c:pt idx="2695">
                  <c:v>542.06635980328781</c:v>
                </c:pt>
                <c:pt idx="2696">
                  <c:v>540.86557600086019</c:v>
                </c:pt>
                <c:pt idx="2697">
                  <c:v>544.28150947797337</c:v>
                </c:pt>
                <c:pt idx="2698">
                  <c:v>544.52037979002932</c:v>
                </c:pt>
                <c:pt idx="2699">
                  <c:v>549.91657208531342</c:v>
                </c:pt>
                <c:pt idx="2700">
                  <c:v>542.61112910221391</c:v>
                </c:pt>
                <c:pt idx="2701">
                  <c:v>538.636042438804</c:v>
                </c:pt>
                <c:pt idx="2702">
                  <c:v>541.73368486536845</c:v>
                </c:pt>
                <c:pt idx="2703">
                  <c:v>540.71867233158514</c:v>
                </c:pt>
                <c:pt idx="2704">
                  <c:v>541.34930970178414</c:v>
                </c:pt>
                <c:pt idx="2705">
                  <c:v>544.40415411799199</c:v>
                </c:pt>
                <c:pt idx="2706">
                  <c:v>546.10950647442428</c:v>
                </c:pt>
                <c:pt idx="2707">
                  <c:v>548.86545758992486</c:v>
                </c:pt>
                <c:pt idx="2708">
                  <c:v>543.22288501780372</c:v>
                </c:pt>
                <c:pt idx="2709">
                  <c:v>541.59495514868127</c:v>
                </c:pt>
                <c:pt idx="2710">
                  <c:v>545.1910498122769</c:v>
                </c:pt>
                <c:pt idx="2711">
                  <c:v>542.09397524060432</c:v>
                </c:pt>
                <c:pt idx="2712">
                  <c:v>544.43946172549784</c:v>
                </c:pt>
                <c:pt idx="2713">
                  <c:v>544.96984629868484</c:v>
                </c:pt>
                <c:pt idx="2714">
                  <c:v>546.22639306025064</c:v>
                </c:pt>
                <c:pt idx="2715">
                  <c:v>547.38709754145304</c:v>
                </c:pt>
                <c:pt idx="2716">
                  <c:v>547.62234777857361</c:v>
                </c:pt>
                <c:pt idx="2717">
                  <c:v>546.59073820445929</c:v>
                </c:pt>
                <c:pt idx="2718">
                  <c:v>546.22510057556815</c:v>
                </c:pt>
                <c:pt idx="2719">
                  <c:v>547.61626960736442</c:v>
                </c:pt>
                <c:pt idx="2720">
                  <c:v>546.1086591633848</c:v>
                </c:pt>
                <c:pt idx="2721">
                  <c:v>547.79358704808931</c:v>
                </c:pt>
                <c:pt idx="2722">
                  <c:v>547.31514778360861</c:v>
                </c:pt>
                <c:pt idx="2723">
                  <c:v>556.07183546463955</c:v>
                </c:pt>
                <c:pt idx="2724">
                  <c:v>560.5462269857868</c:v>
                </c:pt>
                <c:pt idx="2725">
                  <c:v>566.08941447223401</c:v>
                </c:pt>
                <c:pt idx="2726">
                  <c:v>561.31937427598086</c:v>
                </c:pt>
                <c:pt idx="2727">
                  <c:v>557.91976453108623</c:v>
                </c:pt>
                <c:pt idx="2728">
                  <c:v>560.28717910150942</c:v>
                </c:pt>
                <c:pt idx="2729">
                  <c:v>558.17885195840847</c:v>
                </c:pt>
                <c:pt idx="2730">
                  <c:v>555.35130096416015</c:v>
                </c:pt>
                <c:pt idx="2731">
                  <c:v>551.51917903562571</c:v>
                </c:pt>
                <c:pt idx="2732">
                  <c:v>548.6905443104373</c:v>
                </c:pt>
                <c:pt idx="2733">
                  <c:v>544.60020923313812</c:v>
                </c:pt>
                <c:pt idx="2734">
                  <c:v>548.87333643682075</c:v>
                </c:pt>
                <c:pt idx="2735">
                  <c:v>542.73054546481592</c:v>
                </c:pt>
                <c:pt idx="2736">
                  <c:v>552.26882196788983</c:v>
                </c:pt>
                <c:pt idx="2737">
                  <c:v>549.26172906198212</c:v>
                </c:pt>
                <c:pt idx="2738">
                  <c:v>552.07248236638543</c:v>
                </c:pt>
                <c:pt idx="2739">
                  <c:v>553.19471118546539</c:v>
                </c:pt>
                <c:pt idx="2740">
                  <c:v>551.76063962671321</c:v>
                </c:pt>
                <c:pt idx="2741">
                  <c:v>546.41088162517781</c:v>
                </c:pt>
                <c:pt idx="2742">
                  <c:v>551.42591683414469</c:v>
                </c:pt>
                <c:pt idx="2743">
                  <c:v>562.42938108044768</c:v>
                </c:pt>
                <c:pt idx="2744">
                  <c:v>568.11571844146795</c:v>
                </c:pt>
                <c:pt idx="2745">
                  <c:v>567.45428011332649</c:v>
                </c:pt>
                <c:pt idx="2746">
                  <c:v>564.5704544757341</c:v>
                </c:pt>
                <c:pt idx="2747">
                  <c:v>561.06776285951776</c:v>
                </c:pt>
                <c:pt idx="2748">
                  <c:v>567.4421012746883</c:v>
                </c:pt>
                <c:pt idx="2749">
                  <c:v>570.70385278689196</c:v>
                </c:pt>
                <c:pt idx="2750">
                  <c:v>574.012023362484</c:v>
                </c:pt>
                <c:pt idx="2751">
                  <c:v>582.44961278388394</c:v>
                </c:pt>
                <c:pt idx="2752">
                  <c:v>583.56069074376421</c:v>
                </c:pt>
                <c:pt idx="2753">
                  <c:v>586.60992102569583</c:v>
                </c:pt>
                <c:pt idx="2754">
                  <c:v>590.37120976342351</c:v>
                </c:pt>
                <c:pt idx="2755">
                  <c:v>597.92540476768443</c:v>
                </c:pt>
                <c:pt idx="2756">
                  <c:v>595.99404057518518</c:v>
                </c:pt>
                <c:pt idx="2757">
                  <c:v>593.54710060994194</c:v>
                </c:pt>
                <c:pt idx="2758">
                  <c:v>591.51505577306898</c:v>
                </c:pt>
                <c:pt idx="2759">
                  <c:v>583.78328301468161</c:v>
                </c:pt>
                <c:pt idx="2760">
                  <c:v>576.94630885963045</c:v>
                </c:pt>
                <c:pt idx="2761">
                  <c:v>577.85745774351926</c:v>
                </c:pt>
                <c:pt idx="2762">
                  <c:v>579.38977155202986</c:v>
                </c:pt>
                <c:pt idx="2763">
                  <c:v>562.56163775438927</c:v>
                </c:pt>
                <c:pt idx="2764">
                  <c:v>563.98465277039168</c:v>
                </c:pt>
                <c:pt idx="2765">
                  <c:v>569.44531042897643</c:v>
                </c:pt>
                <c:pt idx="2766">
                  <c:v>569.81797330596078</c:v>
                </c:pt>
                <c:pt idx="2767">
                  <c:v>566.80973001882182</c:v>
                </c:pt>
                <c:pt idx="2768">
                  <c:v>568.5487256816732</c:v>
                </c:pt>
                <c:pt idx="2769">
                  <c:v>559.26841836214703</c:v>
                </c:pt>
                <c:pt idx="2770">
                  <c:v>562.59694228787748</c:v>
                </c:pt>
                <c:pt idx="2771">
                  <c:v>568.18687314657257</c:v>
                </c:pt>
                <c:pt idx="2772">
                  <c:v>566.62176697561222</c:v>
                </c:pt>
                <c:pt idx="2773">
                  <c:v>568.709758234584</c:v>
                </c:pt>
                <c:pt idx="2774">
                  <c:v>548.83320541620822</c:v>
                </c:pt>
                <c:pt idx="2775">
                  <c:v>554.75278302600771</c:v>
                </c:pt>
                <c:pt idx="2776">
                  <c:v>550.50228590169741</c:v>
                </c:pt>
                <c:pt idx="2777">
                  <c:v>554.7071221271475</c:v>
                </c:pt>
                <c:pt idx="2778">
                  <c:v>563.57234820050905</c:v>
                </c:pt>
                <c:pt idx="2779">
                  <c:v>573.44815728798721</c:v>
                </c:pt>
                <c:pt idx="2780">
                  <c:v>580.69889966449364</c:v>
                </c:pt>
                <c:pt idx="2781">
                  <c:v>580.99068625564064</c:v>
                </c:pt>
                <c:pt idx="2782">
                  <c:v>582.92995444608891</c:v>
                </c:pt>
                <c:pt idx="2783">
                  <c:v>580.66566855589224</c:v>
                </c:pt>
                <c:pt idx="2784">
                  <c:v>591.38613273151157</c:v>
                </c:pt>
                <c:pt idx="2785">
                  <c:v>588.23603051747307</c:v>
                </c:pt>
                <c:pt idx="2786">
                  <c:v>583.07833294518252</c:v>
                </c:pt>
                <c:pt idx="2787">
                  <c:v>583.85274128124252</c:v>
                </c:pt>
                <c:pt idx="2788">
                  <c:v>587.90784196854645</c:v>
                </c:pt>
                <c:pt idx="2789">
                  <c:v>578.4675244864253</c:v>
                </c:pt>
                <c:pt idx="2790">
                  <c:v>564.63222727905315</c:v>
                </c:pt>
                <c:pt idx="2791">
                  <c:v>564.17295311717146</c:v>
                </c:pt>
                <c:pt idx="2792">
                  <c:v>558.62577024618258</c:v>
                </c:pt>
                <c:pt idx="2793">
                  <c:v>568.60808454278992</c:v>
                </c:pt>
                <c:pt idx="2794">
                  <c:v>558.81363212626684</c:v>
                </c:pt>
                <c:pt idx="2795">
                  <c:v>567.22860641919817</c:v>
                </c:pt>
                <c:pt idx="2796">
                  <c:v>561.22115326488972</c:v>
                </c:pt>
                <c:pt idx="2797">
                  <c:v>563.61538947744214</c:v>
                </c:pt>
                <c:pt idx="2798">
                  <c:v>569.89619671458968</c:v>
                </c:pt>
                <c:pt idx="2799">
                  <c:v>564.79470434079064</c:v>
                </c:pt>
                <c:pt idx="2800">
                  <c:v>559.87550568333609</c:v>
                </c:pt>
                <c:pt idx="2801">
                  <c:v>565.16580100579608</c:v>
                </c:pt>
                <c:pt idx="2802">
                  <c:v>557.14772235022758</c:v>
                </c:pt>
                <c:pt idx="2803">
                  <c:v>555.4740580852781</c:v>
                </c:pt>
                <c:pt idx="2804">
                  <c:v>558.92823401835892</c:v>
                </c:pt>
                <c:pt idx="2805">
                  <c:v>555.7251397926135</c:v>
                </c:pt>
                <c:pt idx="2806">
                  <c:v>552.39157489716558</c:v>
                </c:pt>
                <c:pt idx="2807">
                  <c:v>547.8893512204595</c:v>
                </c:pt>
                <c:pt idx="2808">
                  <c:v>550.58000936327824</c:v>
                </c:pt>
                <c:pt idx="2809">
                  <c:v>550.59555383202951</c:v>
                </c:pt>
                <c:pt idx="2810">
                  <c:v>554.20367391283844</c:v>
                </c:pt>
                <c:pt idx="2811">
                  <c:v>564.31528432496009</c:v>
                </c:pt>
                <c:pt idx="2812">
                  <c:v>564.55099203179429</c:v>
                </c:pt>
                <c:pt idx="2813">
                  <c:v>580.98863588588608</c:v>
                </c:pt>
                <c:pt idx="2814">
                  <c:v>581.73664427914332</c:v>
                </c:pt>
                <c:pt idx="2815">
                  <c:v>585.40348745833319</c:v>
                </c:pt>
                <c:pt idx="2816">
                  <c:v>588.750119164328</c:v>
                </c:pt>
                <c:pt idx="2817">
                  <c:v>589.40329271663381</c:v>
                </c:pt>
                <c:pt idx="2818">
                  <c:v>585.4483496715236</c:v>
                </c:pt>
                <c:pt idx="2819">
                  <c:v>577.43986879761462</c:v>
                </c:pt>
                <c:pt idx="2820">
                  <c:v>568.60404276852785</c:v>
                </c:pt>
                <c:pt idx="2821">
                  <c:v>572.67700210094085</c:v>
                </c:pt>
                <c:pt idx="2822">
                  <c:v>573.34391483528475</c:v>
                </c:pt>
                <c:pt idx="2823">
                  <c:v>576.20731669978977</c:v>
                </c:pt>
                <c:pt idx="2824">
                  <c:v>573.89962679858024</c:v>
                </c:pt>
                <c:pt idx="2825">
                  <c:v>570.59377347336363</c:v>
                </c:pt>
                <c:pt idx="2826">
                  <c:v>565.53377488808076</c:v>
                </c:pt>
                <c:pt idx="2827">
                  <c:v>560.3349821714686</c:v>
                </c:pt>
                <c:pt idx="2828">
                  <c:v>558.18241362700894</c:v>
                </c:pt>
                <c:pt idx="2829">
                  <c:v>553.2950029666099</c:v>
                </c:pt>
                <c:pt idx="2830">
                  <c:v>553.17461046368453</c:v>
                </c:pt>
                <c:pt idx="2831">
                  <c:v>553.78266624015282</c:v>
                </c:pt>
                <c:pt idx="2832">
                  <c:v>556.6839830380203</c:v>
                </c:pt>
                <c:pt idx="2833">
                  <c:v>560.10930135120861</c:v>
                </c:pt>
                <c:pt idx="2834">
                  <c:v>563.41981474741374</c:v>
                </c:pt>
                <c:pt idx="2835">
                  <c:v>563.57319383481149</c:v>
                </c:pt>
                <c:pt idx="2836">
                  <c:v>563.91899175396361</c:v>
                </c:pt>
                <c:pt idx="2837">
                  <c:v>564.14384943614107</c:v>
                </c:pt>
                <c:pt idx="2838">
                  <c:v>562.70884840624228</c:v>
                </c:pt>
                <c:pt idx="2839">
                  <c:v>567.77551313846868</c:v>
                </c:pt>
                <c:pt idx="2840">
                  <c:v>568.12282249619489</c:v>
                </c:pt>
                <c:pt idx="2841">
                  <c:v>568.65131780609636</c:v>
                </c:pt>
                <c:pt idx="2842">
                  <c:v>570.48298028910654</c:v>
                </c:pt>
                <c:pt idx="2843">
                  <c:v>577.22479725054006</c:v>
                </c:pt>
                <c:pt idx="2844">
                  <c:v>575.94944853963921</c:v>
                </c:pt>
                <c:pt idx="2845">
                  <c:v>576.81074817565639</c:v>
                </c:pt>
                <c:pt idx="2846">
                  <c:v>582.77550685811093</c:v>
                </c:pt>
                <c:pt idx="2847">
                  <c:v>578.09078127023054</c:v>
                </c:pt>
                <c:pt idx="2848">
                  <c:v>580.63395293797885</c:v>
                </c:pt>
                <c:pt idx="2849">
                  <c:v>581.01149358229054</c:v>
                </c:pt>
                <c:pt idx="2850">
                  <c:v>582.66484222368172</c:v>
                </c:pt>
                <c:pt idx="2851">
                  <c:v>586.53778347332025</c:v>
                </c:pt>
                <c:pt idx="2852">
                  <c:v>584.98637638244077</c:v>
                </c:pt>
                <c:pt idx="2853">
                  <c:v>591.30490139663857</c:v>
                </c:pt>
                <c:pt idx="2854">
                  <c:v>592.23870020128629</c:v>
                </c:pt>
                <c:pt idx="2855">
                  <c:v>588.52744808677721</c:v>
                </c:pt>
                <c:pt idx="2856">
                  <c:v>594.0233982622359</c:v>
                </c:pt>
                <c:pt idx="2857">
                  <c:v>591.84016289878457</c:v>
                </c:pt>
                <c:pt idx="2858">
                  <c:v>591.25500561931835</c:v>
                </c:pt>
                <c:pt idx="2859">
                  <c:v>590.45294537691473</c:v>
                </c:pt>
                <c:pt idx="2860">
                  <c:v>592.65747767418645</c:v>
                </c:pt>
                <c:pt idx="2861">
                  <c:v>589.20840363226341</c:v>
                </c:pt>
                <c:pt idx="2862">
                  <c:v>584.48680310707357</c:v>
                </c:pt>
                <c:pt idx="2863">
                  <c:v>585.68706376759314</c:v>
                </c:pt>
                <c:pt idx="2864">
                  <c:v>582.69635062486168</c:v>
                </c:pt>
                <c:pt idx="2865">
                  <c:v>580.06198598867695</c:v>
                </c:pt>
                <c:pt idx="2866">
                  <c:v>576.1327118290875</c:v>
                </c:pt>
                <c:pt idx="2867">
                  <c:v>575.11651677661575</c:v>
                </c:pt>
                <c:pt idx="2868">
                  <c:v>572.64375534279509</c:v>
                </c:pt>
                <c:pt idx="2869">
                  <c:v>567.86544338430258</c:v>
                </c:pt>
                <c:pt idx="2870">
                  <c:v>573.73546922729952</c:v>
                </c:pt>
                <c:pt idx="2871">
                  <c:v>573.79255806612969</c:v>
                </c:pt>
                <c:pt idx="2872">
                  <c:v>572.14709162510815</c:v>
                </c:pt>
                <c:pt idx="2873">
                  <c:v>573.98845710501746</c:v>
                </c:pt>
                <c:pt idx="2874">
                  <c:v>573.77236526354818</c:v>
                </c:pt>
                <c:pt idx="2875">
                  <c:v>575.02264997175962</c:v>
                </c:pt>
                <c:pt idx="2876">
                  <c:v>576.37827469669298</c:v>
                </c:pt>
                <c:pt idx="2877">
                  <c:v>576.17877514480017</c:v>
                </c:pt>
                <c:pt idx="2878">
                  <c:v>578.16584850112895</c:v>
                </c:pt>
                <c:pt idx="2879">
                  <c:v>590.21743776068206</c:v>
                </c:pt>
                <c:pt idx="2880">
                  <c:v>585.53244263734746</c:v>
                </c:pt>
                <c:pt idx="2881">
                  <c:v>585.52039807738799</c:v>
                </c:pt>
                <c:pt idx="2882">
                  <c:v>581.43821124271108</c:v>
                </c:pt>
                <c:pt idx="2883">
                  <c:v>577.53341632382228</c:v>
                </c:pt>
                <c:pt idx="2884">
                  <c:v>577.40051214998687</c:v>
                </c:pt>
                <c:pt idx="2885">
                  <c:v>568.14391375029072</c:v>
                </c:pt>
                <c:pt idx="2886">
                  <c:v>571.76671324334609</c:v>
                </c:pt>
                <c:pt idx="2887">
                  <c:v>573.04687404937965</c:v>
                </c:pt>
                <c:pt idx="2888">
                  <c:v>570.1246445698946</c:v>
                </c:pt>
                <c:pt idx="2889">
                  <c:v>574.1202964112025</c:v>
                </c:pt>
                <c:pt idx="2890">
                  <c:v>574.59306299534421</c:v>
                </c:pt>
                <c:pt idx="2891">
                  <c:v>582.75764611708087</c:v>
                </c:pt>
                <c:pt idx="2892">
                  <c:v>584.22063160613914</c:v>
                </c:pt>
                <c:pt idx="2893">
                  <c:v>574.44746592328704</c:v>
                </c:pt>
                <c:pt idx="2894">
                  <c:v>576.68699213853904</c:v>
                </c:pt>
                <c:pt idx="2895">
                  <c:v>578.95774883583238</c:v>
                </c:pt>
                <c:pt idx="2896">
                  <c:v>578.97994380198293</c:v>
                </c:pt>
                <c:pt idx="2897">
                  <c:v>578.71629872435039</c:v>
                </c:pt>
                <c:pt idx="2898">
                  <c:v>578.60702466371129</c:v>
                </c:pt>
                <c:pt idx="2899">
                  <c:v>577.08511584594248</c:v>
                </c:pt>
                <c:pt idx="2900">
                  <c:v>579.77272148926158</c:v>
                </c:pt>
                <c:pt idx="2901">
                  <c:v>584.19386278122147</c:v>
                </c:pt>
                <c:pt idx="2902">
                  <c:v>590.45792626356047</c:v>
                </c:pt>
                <c:pt idx="2903">
                  <c:v>590.26477833071726</c:v>
                </c:pt>
                <c:pt idx="2904">
                  <c:v>591.95852641035071</c:v>
                </c:pt>
                <c:pt idx="2905">
                  <c:v>592.27556410007776</c:v>
                </c:pt>
                <c:pt idx="2906">
                  <c:v>599.87118736038826</c:v>
                </c:pt>
                <c:pt idx="2907">
                  <c:v>598.58186262836421</c:v>
                </c:pt>
                <c:pt idx="2908">
                  <c:v>602.88523034068544</c:v>
                </c:pt>
                <c:pt idx="2909">
                  <c:v>602.20379916083607</c:v>
                </c:pt>
                <c:pt idx="2910">
                  <c:v>608.96018836308349</c:v>
                </c:pt>
                <c:pt idx="2911">
                  <c:v>612.40283072177078</c:v>
                </c:pt>
                <c:pt idx="2912">
                  <c:v>611.53814882799975</c:v>
                </c:pt>
                <c:pt idx="2913">
                  <c:v>609.38533254566528</c:v>
                </c:pt>
                <c:pt idx="2914">
                  <c:v>603.37578822100454</c:v>
                </c:pt>
                <c:pt idx="2915">
                  <c:v>604.1814317898602</c:v>
                </c:pt>
                <c:pt idx="2916">
                  <c:v>603.84190458720309</c:v>
                </c:pt>
                <c:pt idx="2917">
                  <c:v>603.84716465054021</c:v>
                </c:pt>
                <c:pt idx="2918">
                  <c:v>607.87047831888503</c:v>
                </c:pt>
                <c:pt idx="2919">
                  <c:v>607.84812434218645</c:v>
                </c:pt>
                <c:pt idx="2920">
                  <c:v>610.07482365999419</c:v>
                </c:pt>
                <c:pt idx="2921">
                  <c:v>604.95481214648134</c:v>
                </c:pt>
                <c:pt idx="2922">
                  <c:v>604.82577075524557</c:v>
                </c:pt>
                <c:pt idx="2923">
                  <c:v>605.438965450811</c:v>
                </c:pt>
                <c:pt idx="2924">
                  <c:v>606.26690570785502</c:v>
                </c:pt>
                <c:pt idx="2925">
                  <c:v>606.39676422886635</c:v>
                </c:pt>
                <c:pt idx="2926">
                  <c:v>613.05967059900433</c:v>
                </c:pt>
                <c:pt idx="2927">
                  <c:v>610.89514496435947</c:v>
                </c:pt>
                <c:pt idx="2928">
                  <c:v>609.42565289781783</c:v>
                </c:pt>
                <c:pt idx="2929">
                  <c:v>610.7089314563616</c:v>
                </c:pt>
                <c:pt idx="2930">
                  <c:v>620.8908763697948</c:v>
                </c:pt>
                <c:pt idx="2931">
                  <c:v>625.87676430257238</c:v>
                </c:pt>
                <c:pt idx="2932">
                  <c:v>619.57663001798858</c:v>
                </c:pt>
                <c:pt idx="2933">
                  <c:v>618.93668452242696</c:v>
                </c:pt>
                <c:pt idx="2934">
                  <c:v>625.67068970644004</c:v>
                </c:pt>
                <c:pt idx="2935">
                  <c:v>626.33353858948624</c:v>
                </c:pt>
                <c:pt idx="2936">
                  <c:v>629.61620138602677</c:v>
                </c:pt>
                <c:pt idx="2937">
                  <c:v>626.81891702956682</c:v>
                </c:pt>
                <c:pt idx="2938">
                  <c:v>625.03758278226519</c:v>
                </c:pt>
                <c:pt idx="2939">
                  <c:v>622.12073506926959</c:v>
                </c:pt>
                <c:pt idx="2940">
                  <c:v>626.44697193569732</c:v>
                </c:pt>
                <c:pt idx="2941">
                  <c:v>623.9790087639301</c:v>
                </c:pt>
                <c:pt idx="2942">
                  <c:v>623.37107245496486</c:v>
                </c:pt>
                <c:pt idx="2943">
                  <c:v>620.66652813617429</c:v>
                </c:pt>
                <c:pt idx="2944">
                  <c:v>620.55252330214148</c:v>
                </c:pt>
                <c:pt idx="2945">
                  <c:v>619.96280976964556</c:v>
                </c:pt>
                <c:pt idx="2946">
                  <c:v>624.75694565303706</c:v>
                </c:pt>
                <c:pt idx="2947">
                  <c:v>626.04888916861967</c:v>
                </c:pt>
                <c:pt idx="2948">
                  <c:v>624.02401894915079</c:v>
                </c:pt>
                <c:pt idx="2949">
                  <c:v>623.52511888364302</c:v>
                </c:pt>
                <c:pt idx="2950">
                  <c:v>625.59428821216522</c:v>
                </c:pt>
                <c:pt idx="2951">
                  <c:v>622.32019423974907</c:v>
                </c:pt>
                <c:pt idx="2952">
                  <c:v>623.14039020803204</c:v>
                </c:pt>
                <c:pt idx="2953">
                  <c:v>625.47356147968742</c:v>
                </c:pt>
                <c:pt idx="2954">
                  <c:v>626.45074361559284</c:v>
                </c:pt>
                <c:pt idx="2955">
                  <c:v>627.98170653308603</c:v>
                </c:pt>
                <c:pt idx="2956">
                  <c:v>629.83656192014962</c:v>
                </c:pt>
                <c:pt idx="2957">
                  <c:v>629.61976710674139</c:v>
                </c:pt>
                <c:pt idx="2958">
                  <c:v>628.96143088156578</c:v>
                </c:pt>
                <c:pt idx="2959">
                  <c:v>622.8522041298902</c:v>
                </c:pt>
                <c:pt idx="2960">
                  <c:v>624.7397687411999</c:v>
                </c:pt>
                <c:pt idx="2961">
                  <c:v>620.35560620450815</c:v>
                </c:pt>
                <c:pt idx="2962">
                  <c:v>619.42533064324073</c:v>
                </c:pt>
                <c:pt idx="2963">
                  <c:v>616.63621982018435</c:v>
                </c:pt>
                <c:pt idx="2964">
                  <c:v>620.62447180243316</c:v>
                </c:pt>
                <c:pt idx="2965">
                  <c:v>621.77141851776378</c:v>
                </c:pt>
                <c:pt idx="2966">
                  <c:v>619.36090622026563</c:v>
                </c:pt>
                <c:pt idx="2967">
                  <c:v>619.26092784919047</c:v>
                </c:pt>
                <c:pt idx="2968">
                  <c:v>617.10387976241373</c:v>
                </c:pt>
                <c:pt idx="2969">
                  <c:v>617.47438845168472</c:v>
                </c:pt>
                <c:pt idx="2970">
                  <c:v>617.61022076703409</c:v>
                </c:pt>
                <c:pt idx="2971">
                  <c:v>617.04851712420702</c:v>
                </c:pt>
                <c:pt idx="2972">
                  <c:v>616.76073346291764</c:v>
                </c:pt>
                <c:pt idx="2973">
                  <c:v>618.42086827766764</c:v>
                </c:pt>
                <c:pt idx="2974">
                  <c:v>620.20391978299608</c:v>
                </c:pt>
                <c:pt idx="2975">
                  <c:v>619.19649993301357</c:v>
                </c:pt>
                <c:pt idx="2976">
                  <c:v>621.95911300361558</c:v>
                </c:pt>
                <c:pt idx="2977">
                  <c:v>624.71108172928552</c:v>
                </c:pt>
                <c:pt idx="2978">
                  <c:v>620.99463871683565</c:v>
                </c:pt>
                <c:pt idx="2979">
                  <c:v>604.76089305439905</c:v>
                </c:pt>
                <c:pt idx="2980">
                  <c:v>602.86458733425036</c:v>
                </c:pt>
                <c:pt idx="2981">
                  <c:v>603.72454977260145</c:v>
                </c:pt>
                <c:pt idx="2982">
                  <c:v>604.12764053357137</c:v>
                </c:pt>
                <c:pt idx="2983">
                  <c:v>603.9696428744229</c:v>
                </c:pt>
                <c:pt idx="2984">
                  <c:v>607.2680028624992</c:v>
                </c:pt>
                <c:pt idx="2985">
                  <c:v>608.27839416969857</c:v>
                </c:pt>
                <c:pt idx="2986">
                  <c:v>602.34981066635987</c:v>
                </c:pt>
                <c:pt idx="2987">
                  <c:v>603.96425677636319</c:v>
                </c:pt>
                <c:pt idx="2988">
                  <c:v>597.59193240164802</c:v>
                </c:pt>
                <c:pt idx="2989">
                  <c:v>587.49907112164965</c:v>
                </c:pt>
                <c:pt idx="2990">
                  <c:v>583.9613526116276</c:v>
                </c:pt>
                <c:pt idx="2991">
                  <c:v>587.79655596337318</c:v>
                </c:pt>
                <c:pt idx="2992">
                  <c:v>588.65873770272015</c:v>
                </c:pt>
                <c:pt idx="2993">
                  <c:v>592.6017210028117</c:v>
                </c:pt>
                <c:pt idx="2994">
                  <c:v>592.81984029863145</c:v>
                </c:pt>
                <c:pt idx="2995">
                  <c:v>593.98721414052329</c:v>
                </c:pt>
                <c:pt idx="2996">
                  <c:v>596.39210629543788</c:v>
                </c:pt>
                <c:pt idx="2997">
                  <c:v>600.92825343335119</c:v>
                </c:pt>
                <c:pt idx="2998">
                  <c:v>598.55788808546595</c:v>
                </c:pt>
                <c:pt idx="2999">
                  <c:v>595.57609071166598</c:v>
                </c:pt>
                <c:pt idx="3000">
                  <c:v>588.14515892360623</c:v>
                </c:pt>
                <c:pt idx="3001">
                  <c:v>583.23568142770023</c:v>
                </c:pt>
                <c:pt idx="3002">
                  <c:v>583.04105223754698</c:v>
                </c:pt>
                <c:pt idx="3003">
                  <c:v>586.47445912946989</c:v>
                </c:pt>
                <c:pt idx="3004">
                  <c:v>583.18533977809659</c:v>
                </c:pt>
                <c:pt idx="3005">
                  <c:v>585.79635822853083</c:v>
                </c:pt>
                <c:pt idx="3006">
                  <c:v>580.38498531639971</c:v>
                </c:pt>
                <c:pt idx="3007">
                  <c:v>574.49169740395268</c:v>
                </c:pt>
                <c:pt idx="3008">
                  <c:v>563.52254743827905</c:v>
                </c:pt>
                <c:pt idx="3009">
                  <c:v>564.97280286144803</c:v>
                </c:pt>
                <c:pt idx="3010">
                  <c:v>553.21774535842701</c:v>
                </c:pt>
                <c:pt idx="3011">
                  <c:v>561.3248560877712</c:v>
                </c:pt>
                <c:pt idx="3012">
                  <c:v>563.8539845251928</c:v>
                </c:pt>
                <c:pt idx="3013">
                  <c:v>558.13616726751957</c:v>
                </c:pt>
                <c:pt idx="3014">
                  <c:v>561.97363644970949</c:v>
                </c:pt>
                <c:pt idx="3015">
                  <c:v>570.26827790360289</c:v>
                </c:pt>
                <c:pt idx="3016">
                  <c:v>572.10551889023043</c:v>
                </c:pt>
                <c:pt idx="3017">
                  <c:v>573.83902701244051</c:v>
                </c:pt>
                <c:pt idx="3018">
                  <c:v>573.65627470855804</c:v>
                </c:pt>
                <c:pt idx="3019">
                  <c:v>560.06079251474864</c:v>
                </c:pt>
                <c:pt idx="3020">
                  <c:v>557.19767807089147</c:v>
                </c:pt>
                <c:pt idx="3021">
                  <c:v>556.0548594817725</c:v>
                </c:pt>
                <c:pt idx="3022">
                  <c:v>552.6949791790064</c:v>
                </c:pt>
                <c:pt idx="3023">
                  <c:v>587.53650008077148</c:v>
                </c:pt>
                <c:pt idx="3024">
                  <c:v>579.59283892055828</c:v>
                </c:pt>
                <c:pt idx="3025">
                  <c:v>558.29036208741218</c:v>
                </c:pt>
                <c:pt idx="3026">
                  <c:v>564.60818929960953</c:v>
                </c:pt>
                <c:pt idx="3027">
                  <c:v>570.90839442632682</c:v>
                </c:pt>
                <c:pt idx="3028">
                  <c:v>571.81749713230317</c:v>
                </c:pt>
                <c:pt idx="3029">
                  <c:v>582.95260660249699</c:v>
                </c:pt>
                <c:pt idx="3030">
                  <c:v>579.94676104910388</c:v>
                </c:pt>
                <c:pt idx="3031">
                  <c:v>580.92440861922307</c:v>
                </c:pt>
                <c:pt idx="3032">
                  <c:v>574.74551750207786</c:v>
                </c:pt>
                <c:pt idx="3033">
                  <c:v>578.46573009850192</c:v>
                </c:pt>
                <c:pt idx="3034">
                  <c:v>573.03381771843817</c:v>
                </c:pt>
                <c:pt idx="3035">
                  <c:v>568.29526566279412</c:v>
                </c:pt>
                <c:pt idx="3036">
                  <c:v>568.34931066526519</c:v>
                </c:pt>
                <c:pt idx="3037">
                  <c:v>574.46311812238321</c:v>
                </c:pt>
                <c:pt idx="3038">
                  <c:v>574.12444745281823</c:v>
                </c:pt>
                <c:pt idx="3039">
                  <c:v>570.69042491900211</c:v>
                </c:pt>
                <c:pt idx="3040">
                  <c:v>572.58846466454656</c:v>
                </c:pt>
                <c:pt idx="3041">
                  <c:v>573.1647166546868</c:v>
                </c:pt>
                <c:pt idx="3042">
                  <c:v>580.48831031456973</c:v>
                </c:pt>
                <c:pt idx="3043">
                  <c:v>578.91643487734723</c:v>
                </c:pt>
                <c:pt idx="3044">
                  <c:v>581.94566797600066</c:v>
                </c:pt>
                <c:pt idx="3045">
                  <c:v>586.35002443309827</c:v>
                </c:pt>
                <c:pt idx="3046">
                  <c:v>587.08026737987154</c:v>
                </c:pt>
                <c:pt idx="3047">
                  <c:v>585.2048596698927</c:v>
                </c:pt>
                <c:pt idx="3048">
                  <c:v>585.94459923519992</c:v>
                </c:pt>
                <c:pt idx="3049">
                  <c:v>594.08579648841305</c:v>
                </c:pt>
                <c:pt idx="3050">
                  <c:v>600.52047144203243</c:v>
                </c:pt>
                <c:pt idx="3051">
                  <c:v>598.06033541777367</c:v>
                </c:pt>
                <c:pt idx="3052">
                  <c:v>596.82116426136611</c:v>
                </c:pt>
                <c:pt idx="3053">
                  <c:v>598.28889156233595</c:v>
                </c:pt>
                <c:pt idx="3054">
                  <c:v>599.06445698657478</c:v>
                </c:pt>
                <c:pt idx="3055">
                  <c:v>605.34073284228964</c:v>
                </c:pt>
                <c:pt idx="3056">
                  <c:v>606.62039328209107</c:v>
                </c:pt>
                <c:pt idx="3057">
                  <c:v>607.39987863771159</c:v>
                </c:pt>
                <c:pt idx="3058">
                  <c:v>608.96012688273117</c:v>
                </c:pt>
                <c:pt idx="3059">
                  <c:v>609.85064687272029</c:v>
                </c:pt>
                <c:pt idx="3060">
                  <c:v>610.54337157413238</c:v>
                </c:pt>
                <c:pt idx="3061">
                  <c:v>615.23034133460578</c:v>
                </c:pt>
                <c:pt idx="3062">
                  <c:v>615.86094447142671</c:v>
                </c:pt>
                <c:pt idx="3063">
                  <c:v>615.71445313969741</c:v>
                </c:pt>
                <c:pt idx="3064">
                  <c:v>611.56939104719925</c:v>
                </c:pt>
                <c:pt idx="3065">
                  <c:v>604.04072394283264</c:v>
                </c:pt>
                <c:pt idx="3066">
                  <c:v>600.70005611048236</c:v>
                </c:pt>
                <c:pt idx="3067">
                  <c:v>595.07339381520967</c:v>
                </c:pt>
                <c:pt idx="3068">
                  <c:v>593.84139937212717</c:v>
                </c:pt>
                <c:pt idx="3069">
                  <c:v>596.07202644608867</c:v>
                </c:pt>
                <c:pt idx="3070">
                  <c:v>599.09690128639295</c:v>
                </c:pt>
                <c:pt idx="3071">
                  <c:v>598.42271933873906</c:v>
                </c:pt>
                <c:pt idx="3072">
                  <c:v>599.31016489192086</c:v>
                </c:pt>
                <c:pt idx="3073">
                  <c:v>599.29899488997523</c:v>
                </c:pt>
                <c:pt idx="3074">
                  <c:v>598.99166355062084</c:v>
                </c:pt>
                <c:pt idx="3075">
                  <c:v>601.08299305300341</c:v>
                </c:pt>
                <c:pt idx="3076">
                  <c:v>599.83095322045722</c:v>
                </c:pt>
                <c:pt idx="3077">
                  <c:v>599.14673041342189</c:v>
                </c:pt>
                <c:pt idx="3078">
                  <c:v>597.77603391981086</c:v>
                </c:pt>
                <c:pt idx="3079">
                  <c:v>594.84888824777806</c:v>
                </c:pt>
                <c:pt idx="3080">
                  <c:v>593.99942749199568</c:v>
                </c:pt>
                <c:pt idx="3081">
                  <c:v>596.43036160638815</c:v>
                </c:pt>
                <c:pt idx="3082">
                  <c:v>594.80619405538016</c:v>
                </c:pt>
                <c:pt idx="3083">
                  <c:v>594.12771952157198</c:v>
                </c:pt>
                <c:pt idx="3084">
                  <c:v>595.14712342925793</c:v>
                </c:pt>
                <c:pt idx="3085">
                  <c:v>597.52213822879776</c:v>
                </c:pt>
                <c:pt idx="3086">
                  <c:v>597.97864661318738</c:v>
                </c:pt>
                <c:pt idx="3087">
                  <c:v>599.93179357401937</c:v>
                </c:pt>
                <c:pt idx="3088">
                  <c:v>600.91406879821386</c:v>
                </c:pt>
                <c:pt idx="3089">
                  <c:v>600.08679839755553</c:v>
                </c:pt>
                <c:pt idx="3090">
                  <c:v>600.5448327522389</c:v>
                </c:pt>
                <c:pt idx="3091">
                  <c:v>601.63874427988765</c:v>
                </c:pt>
                <c:pt idx="3092">
                  <c:v>605.31675173217195</c:v>
                </c:pt>
                <c:pt idx="3093">
                  <c:v>607.5187177836408</c:v>
                </c:pt>
                <c:pt idx="3094">
                  <c:v>603.95233098526649</c:v>
                </c:pt>
                <c:pt idx="3095">
                  <c:v>602.16905451773937</c:v>
                </c:pt>
                <c:pt idx="3096">
                  <c:v>603.18634406021283</c:v>
                </c:pt>
                <c:pt idx="3097">
                  <c:v>604.00180813727764</c:v>
                </c:pt>
                <c:pt idx="3098">
                  <c:v>605.12226087281192</c:v>
                </c:pt>
                <c:pt idx="3099">
                  <c:v>603.93204107167367</c:v>
                </c:pt>
                <c:pt idx="3100">
                  <c:v>603.47983281875463</c:v>
                </c:pt>
                <c:pt idx="3101">
                  <c:v>605.08655042926921</c:v>
                </c:pt>
                <c:pt idx="3102">
                  <c:v>601.2600134318435</c:v>
                </c:pt>
                <c:pt idx="3103">
                  <c:v>596.70050110516172</c:v>
                </c:pt>
                <c:pt idx="3104">
                  <c:v>597.19938286629178</c:v>
                </c:pt>
                <c:pt idx="3105">
                  <c:v>597.87908770578963</c:v>
                </c:pt>
                <c:pt idx="3106">
                  <c:v>598.58973029701417</c:v>
                </c:pt>
                <c:pt idx="3107">
                  <c:v>601.81265542963013</c:v>
                </c:pt>
                <c:pt idx="3108">
                  <c:v>600.09955263640165</c:v>
                </c:pt>
                <c:pt idx="3109">
                  <c:v>604.60517827252011</c:v>
                </c:pt>
                <c:pt idx="3110">
                  <c:v>607.7922410771771</c:v>
                </c:pt>
                <c:pt idx="3111">
                  <c:v>613.69143613367089</c:v>
                </c:pt>
                <c:pt idx="3112">
                  <c:v>606.76958835204789</c:v>
                </c:pt>
                <c:pt idx="3113">
                  <c:v>610.118008437659</c:v>
                </c:pt>
                <c:pt idx="3114">
                  <c:v>605.26307393507886</c:v>
                </c:pt>
                <c:pt idx="3115">
                  <c:v>610.33320406326311</c:v>
                </c:pt>
                <c:pt idx="3116">
                  <c:v>613.50460656459575</c:v>
                </c:pt>
                <c:pt idx="3117">
                  <c:v>613.03643801217788</c:v>
                </c:pt>
                <c:pt idx="3118">
                  <c:v>619.76530343872525</c:v>
                </c:pt>
                <c:pt idx="3119">
                  <c:v>620.9434104926039</c:v>
                </c:pt>
                <c:pt idx="3120">
                  <c:v>619.62463136208441</c:v>
                </c:pt>
                <c:pt idx="3121">
                  <c:v>619.61760779072824</c:v>
                </c:pt>
                <c:pt idx="3122">
                  <c:v>616.24620257670915</c:v>
                </c:pt>
                <c:pt idx="3123">
                  <c:v>617.39765622105938</c:v>
                </c:pt>
                <c:pt idx="3124">
                  <c:v>622.00998743636455</c:v>
                </c:pt>
                <c:pt idx="3125">
                  <c:v>622.31200338006443</c:v>
                </c:pt>
                <c:pt idx="3126">
                  <c:v>625.08988020571746</c:v>
                </c:pt>
                <c:pt idx="3127">
                  <c:v>624.03207804526187</c:v>
                </c:pt>
                <c:pt idx="3128">
                  <c:v>624.29527613278651</c:v>
                </c:pt>
                <c:pt idx="3129">
                  <c:v>624.49453674967299</c:v>
                </c:pt>
                <c:pt idx="3130">
                  <c:v>627.06904341606173</c:v>
                </c:pt>
                <c:pt idx="3131">
                  <c:v>630.91644852184959</c:v>
                </c:pt>
                <c:pt idx="3132">
                  <c:v>644.95820304054803</c:v>
                </c:pt>
                <c:pt idx="3133">
                  <c:v>654.52838966301408</c:v>
                </c:pt>
                <c:pt idx="3134">
                  <c:v>646.9338471993542</c:v>
                </c:pt>
                <c:pt idx="3135">
                  <c:v>655.88919899812481</c:v>
                </c:pt>
                <c:pt idx="3136">
                  <c:v>661.89317641659829</c:v>
                </c:pt>
                <c:pt idx="3137">
                  <c:v>665.87411656847473</c:v>
                </c:pt>
                <c:pt idx="3138">
                  <c:v>672.48082640326174</c:v>
                </c:pt>
                <c:pt idx="3139">
                  <c:v>665.62898420306442</c:v>
                </c:pt>
                <c:pt idx="3140">
                  <c:v>651.21240381679945</c:v>
                </c:pt>
                <c:pt idx="3141">
                  <c:v>651.10021307234854</c:v>
                </c:pt>
                <c:pt idx="3142">
                  <c:v>673.56296108994047</c:v>
                </c:pt>
                <c:pt idx="3143">
                  <c:v>678.51245852264037</c:v>
                </c:pt>
                <c:pt idx="3144">
                  <c:v>682.60236519366538</c:v>
                </c:pt>
                <c:pt idx="3145">
                  <c:v>693.04024484989225</c:v>
                </c:pt>
                <c:pt idx="3146">
                  <c:v>680.97392364033681</c:v>
                </c:pt>
                <c:pt idx="3147">
                  <c:v>674.60564034124332</c:v>
                </c:pt>
                <c:pt idx="3148">
                  <c:v>684.30880561260813</c:v>
                </c:pt>
                <c:pt idx="3149">
                  <c:v>687.98974316259967</c:v>
                </c:pt>
                <c:pt idx="3150">
                  <c:v>682.23068767905727</c:v>
                </c:pt>
                <c:pt idx="3151">
                  <c:v>676.31116735776789</c:v>
                </c:pt>
                <c:pt idx="3152">
                  <c:v>680.64186839642468</c:v>
                </c:pt>
                <c:pt idx="3153">
                  <c:v>673.13674505330482</c:v>
                </c:pt>
                <c:pt idx="3154">
                  <c:v>673.67579500271506</c:v>
                </c:pt>
                <c:pt idx="3155">
                  <c:v>670.75704447281089</c:v>
                </c:pt>
                <c:pt idx="3156">
                  <c:v>670.86487109033351</c:v>
                </c:pt>
                <c:pt idx="3157">
                  <c:v>680.22063562181211</c:v>
                </c:pt>
                <c:pt idx="3158">
                  <c:v>684.95328430606719</c:v>
                </c:pt>
                <c:pt idx="3159">
                  <c:v>687.90842463740864</c:v>
                </c:pt>
                <c:pt idx="3160">
                  <c:v>697.92567165109983</c:v>
                </c:pt>
                <c:pt idx="3161">
                  <c:v>697.73780543944531</c:v>
                </c:pt>
                <c:pt idx="3162">
                  <c:v>701.27696300889909</c:v>
                </c:pt>
                <c:pt idx="3163">
                  <c:v>704.75109336846754</c:v>
                </c:pt>
                <c:pt idx="3164">
                  <c:v>697.71078258888974</c:v>
                </c:pt>
                <c:pt idx="3165">
                  <c:v>694.7557903693064</c:v>
                </c:pt>
                <c:pt idx="3166">
                  <c:v>692.91613516102029</c:v>
                </c:pt>
                <c:pt idx="3167">
                  <c:v>695.46250827839481</c:v>
                </c:pt>
                <c:pt idx="3168">
                  <c:v>696.94669638482378</c:v>
                </c:pt>
                <c:pt idx="3169">
                  <c:v>704.4386671243592</c:v>
                </c:pt>
                <c:pt idx="3170">
                  <c:v>702.62515727432526</c:v>
                </c:pt>
                <c:pt idx="3171">
                  <c:v>712.61258925136281</c:v>
                </c:pt>
                <c:pt idx="3172">
                  <c:v>711.95852730796378</c:v>
                </c:pt>
                <c:pt idx="3173">
                  <c:v>711.31302832011011</c:v>
                </c:pt>
                <c:pt idx="3174">
                  <c:v>711.28285516040307</c:v>
                </c:pt>
                <c:pt idx="3175">
                  <c:v>715.99748730682575</c:v>
                </c:pt>
                <c:pt idx="3176">
                  <c:v>713.70666971025264</c:v>
                </c:pt>
                <c:pt idx="3177">
                  <c:v>710.7476066529681</c:v>
                </c:pt>
                <c:pt idx="3178">
                  <c:v>719.26206034802306</c:v>
                </c:pt>
                <c:pt idx="3179">
                  <c:v>723.60487092019343</c:v>
                </c:pt>
                <c:pt idx="3180">
                  <c:v>730.07931290279316</c:v>
                </c:pt>
                <c:pt idx="3181">
                  <c:v>731.74123428069458</c:v>
                </c:pt>
                <c:pt idx="3182">
                  <c:v>732.84988921604759</c:v>
                </c:pt>
                <c:pt idx="3183">
                  <c:v>729.96663017579431</c:v>
                </c:pt>
                <c:pt idx="3184">
                  <c:v>719.6060877727524</c:v>
                </c:pt>
                <c:pt idx="3185">
                  <c:v>723.90392071634324</c:v>
                </c:pt>
                <c:pt idx="3186">
                  <c:v>724.8560294877783</c:v>
                </c:pt>
                <c:pt idx="3187">
                  <c:v>713.42607980911339</c:v>
                </c:pt>
                <c:pt idx="3188">
                  <c:v>713.26795890980395</c:v>
                </c:pt>
                <c:pt idx="3189">
                  <c:v>711.51385235441421</c:v>
                </c:pt>
                <c:pt idx="3190">
                  <c:v>706.83691548882223</c:v>
                </c:pt>
                <c:pt idx="3191">
                  <c:v>710.25468890521097</c:v>
                </c:pt>
                <c:pt idx="3192">
                  <c:v>707.39533244789777</c:v>
                </c:pt>
                <c:pt idx="3193">
                  <c:v>709.95480674892565</c:v>
                </c:pt>
                <c:pt idx="3194">
                  <c:v>713.59262980447329</c:v>
                </c:pt>
                <c:pt idx="3195">
                  <c:v>719.94625143678559</c:v>
                </c:pt>
                <c:pt idx="3196">
                  <c:v>721.31098754995367</c:v>
                </c:pt>
                <c:pt idx="3197">
                  <c:v>719.41123138475109</c:v>
                </c:pt>
                <c:pt idx="3198">
                  <c:v>723.09039285119684</c:v>
                </c:pt>
                <c:pt idx="3199">
                  <c:v>722.87263545108829</c:v>
                </c:pt>
                <c:pt idx="3200">
                  <c:v>718.60228101130156</c:v>
                </c:pt>
                <c:pt idx="3201">
                  <c:v>721.12865345219598</c:v>
                </c:pt>
                <c:pt idx="3202">
                  <c:v>722.54768188652565</c:v>
                </c:pt>
                <c:pt idx="3203">
                  <c:v>722.61408262337625</c:v>
                </c:pt>
                <c:pt idx="3204">
                  <c:v>721.97030117300528</c:v>
                </c:pt>
                <c:pt idx="3205">
                  <c:v>722.32009838908493</c:v>
                </c:pt>
                <c:pt idx="3206">
                  <c:v>722.10367637017748</c:v>
                </c:pt>
                <c:pt idx="3207">
                  <c:v>722.97489488296765</c:v>
                </c:pt>
                <c:pt idx="3208">
                  <c:v>722.41831185486024</c:v>
                </c:pt>
                <c:pt idx="3209">
                  <c:v>727.29964127003245</c:v>
                </c:pt>
                <c:pt idx="3210">
                  <c:v>727.32685065756664</c:v>
                </c:pt>
                <c:pt idx="3211">
                  <c:v>733.37798294746506</c:v>
                </c:pt>
                <c:pt idx="3212">
                  <c:v>732.3210303336981</c:v>
                </c:pt>
                <c:pt idx="3213">
                  <c:v>725.968392107569</c:v>
                </c:pt>
                <c:pt idx="3214">
                  <c:v>725.58387386243714</c:v>
                </c:pt>
                <c:pt idx="3215">
                  <c:v>727.79470188752896</c:v>
                </c:pt>
                <c:pt idx="3216">
                  <c:v>726.7197397223332</c:v>
                </c:pt>
                <c:pt idx="3217">
                  <c:v>723.05736714286377</c:v>
                </c:pt>
                <c:pt idx="3218">
                  <c:v>722.02915156366146</c:v>
                </c:pt>
                <c:pt idx="3219">
                  <c:v>721.62220165302199</c:v>
                </c:pt>
                <c:pt idx="3220">
                  <c:v>727.46457614858753</c:v>
                </c:pt>
                <c:pt idx="3221">
                  <c:v>729.80600297402566</c:v>
                </c:pt>
                <c:pt idx="3222">
                  <c:v>731.4212803263398</c:v>
                </c:pt>
                <c:pt idx="3223">
                  <c:v>735.42043570936926</c:v>
                </c:pt>
                <c:pt idx="3224">
                  <c:v>739.90374802965857</c:v>
                </c:pt>
                <c:pt idx="3225">
                  <c:v>744.65761358354791</c:v>
                </c:pt>
                <c:pt idx="3226">
                  <c:v>746.74473922710263</c:v>
                </c:pt>
                <c:pt idx="3227">
                  <c:v>743.28080789909518</c:v>
                </c:pt>
                <c:pt idx="3228">
                  <c:v>745.1225446364964</c:v>
                </c:pt>
                <c:pt idx="3229">
                  <c:v>743.16232338301722</c:v>
                </c:pt>
                <c:pt idx="3230">
                  <c:v>740.45990796115859</c:v>
                </c:pt>
                <c:pt idx="3231">
                  <c:v>740.22230470327577</c:v>
                </c:pt>
                <c:pt idx="3232">
                  <c:v>743.93561934388174</c:v>
                </c:pt>
                <c:pt idx="3233">
                  <c:v>747.05947727219154</c:v>
                </c:pt>
                <c:pt idx="3234">
                  <c:v>749.97647435449812</c:v>
                </c:pt>
                <c:pt idx="3235">
                  <c:v>749.84001647656237</c:v>
                </c:pt>
                <c:pt idx="3236">
                  <c:v>751.99933654181882</c:v>
                </c:pt>
                <c:pt idx="3237">
                  <c:v>750.91829410949265</c:v>
                </c:pt>
                <c:pt idx="3238">
                  <c:v>752.0973919751425</c:v>
                </c:pt>
                <c:pt idx="3239">
                  <c:v>754.62945078972734</c:v>
                </c:pt>
                <c:pt idx="3240">
                  <c:v>758.62868442047841</c:v>
                </c:pt>
                <c:pt idx="3241">
                  <c:v>757.11021850244731</c:v>
                </c:pt>
                <c:pt idx="3242">
                  <c:v>761.43027617426856</c:v>
                </c:pt>
                <c:pt idx="3243">
                  <c:v>763.10390061671694</c:v>
                </c:pt>
                <c:pt idx="3244">
                  <c:v>766.75778429652041</c:v>
                </c:pt>
                <c:pt idx="3245">
                  <c:v>766.96131053204329</c:v>
                </c:pt>
                <c:pt idx="3246">
                  <c:v>766.42193096410688</c:v>
                </c:pt>
                <c:pt idx="3247">
                  <c:v>765.13183367556292</c:v>
                </c:pt>
                <c:pt idx="3248">
                  <c:v>766.54168365218243</c:v>
                </c:pt>
                <c:pt idx="3249">
                  <c:v>765.91589456668726</c:v>
                </c:pt>
                <c:pt idx="3250">
                  <c:v>767.00688563786605</c:v>
                </c:pt>
                <c:pt idx="3251">
                  <c:v>765.86671042444686</c:v>
                </c:pt>
                <c:pt idx="3252">
                  <c:v>764.27255283075567</c:v>
                </c:pt>
                <c:pt idx="3253">
                  <c:v>760.54271255086428</c:v>
                </c:pt>
                <c:pt idx="3254">
                  <c:v>759.45458925867172</c:v>
                </c:pt>
                <c:pt idx="3255">
                  <c:v>754.40039875023137</c:v>
                </c:pt>
                <c:pt idx="3256">
                  <c:v>758.33100367999532</c:v>
                </c:pt>
                <c:pt idx="3257">
                  <c:v>754.8822083955796</c:v>
                </c:pt>
                <c:pt idx="3258">
                  <c:v>756.39805846434149</c:v>
                </c:pt>
                <c:pt idx="3259">
                  <c:v>758.24273242558161</c:v>
                </c:pt>
                <c:pt idx="3260">
                  <c:v>761.19734192997078</c:v>
                </c:pt>
                <c:pt idx="3261">
                  <c:v>760.56153070865605</c:v>
                </c:pt>
                <c:pt idx="3262">
                  <c:v>761.30547888354533</c:v>
                </c:pt>
                <c:pt idx="3263">
                  <c:v>759.2522025055905</c:v>
                </c:pt>
                <c:pt idx="3264">
                  <c:v>753.52574069117702</c:v>
                </c:pt>
                <c:pt idx="3265">
                  <c:v>755.9934784815614</c:v>
                </c:pt>
                <c:pt idx="3266">
                  <c:v>748.90303941714853</c:v>
                </c:pt>
                <c:pt idx="3267">
                  <c:v>748.47714657154756</c:v>
                </c:pt>
                <c:pt idx="3268">
                  <c:v>748.04760458757198</c:v>
                </c:pt>
                <c:pt idx="3269">
                  <c:v>748.15399046892605</c:v>
                </c:pt>
                <c:pt idx="3270">
                  <c:v>748.67267798587318</c:v>
                </c:pt>
                <c:pt idx="3271">
                  <c:v>747.76021426081024</c:v>
                </c:pt>
                <c:pt idx="3272">
                  <c:v>753.0180159594421</c:v>
                </c:pt>
                <c:pt idx="3273">
                  <c:v>759.26604257129782</c:v>
                </c:pt>
                <c:pt idx="3274">
                  <c:v>761.36214225039089</c:v>
                </c:pt>
                <c:pt idx="3275">
                  <c:v>761.41127301650715</c:v>
                </c:pt>
                <c:pt idx="3276">
                  <c:v>764.42508027554391</c:v>
                </c:pt>
                <c:pt idx="3277">
                  <c:v>767.52194916749193</c:v>
                </c:pt>
                <c:pt idx="3278">
                  <c:v>766.36978542507097</c:v>
                </c:pt>
                <c:pt idx="3279">
                  <c:v>769.00230704796252</c:v>
                </c:pt>
                <c:pt idx="3280">
                  <c:v>776.59157184254775</c:v>
                </c:pt>
                <c:pt idx="3281">
                  <c:v>773.71569938718653</c:v>
                </c:pt>
                <c:pt idx="3282">
                  <c:v>778.5056902372695</c:v>
                </c:pt>
                <c:pt idx="3283">
                  <c:v>777.28733395282768</c:v>
                </c:pt>
                <c:pt idx="3284">
                  <c:v>777.33522155827166</c:v>
                </c:pt>
                <c:pt idx="3285">
                  <c:v>778.32910860458094</c:v>
                </c:pt>
                <c:pt idx="3286">
                  <c:v>778.03648671900896</c:v>
                </c:pt>
                <c:pt idx="3287">
                  <c:v>778.86612872426349</c:v>
                </c:pt>
                <c:pt idx="3288">
                  <c:v>779.1384717347604</c:v>
                </c:pt>
                <c:pt idx="3289">
                  <c:v>781.1866926112782</c:v>
                </c:pt>
                <c:pt idx="3290">
                  <c:v>782.124891452969</c:v>
                </c:pt>
                <c:pt idx="3291">
                  <c:v>786.88579902232027</c:v>
                </c:pt>
                <c:pt idx="3292">
                  <c:v>787.34826038156496</c:v>
                </c:pt>
                <c:pt idx="3293">
                  <c:v>784.6021220892294</c:v>
                </c:pt>
                <c:pt idx="3294">
                  <c:v>786.963575301113</c:v>
                </c:pt>
                <c:pt idx="3295">
                  <c:v>781.69762214611319</c:v>
                </c:pt>
                <c:pt idx="3296">
                  <c:v>777.06588242190458</c:v>
                </c:pt>
                <c:pt idx="3297">
                  <c:v>773.84716366322164</c:v>
                </c:pt>
                <c:pt idx="3298">
                  <c:v>772.62650060801002</c:v>
                </c:pt>
                <c:pt idx="3299">
                  <c:v>774.60942473918806</c:v>
                </c:pt>
                <c:pt idx="3300">
                  <c:v>773.83682699950805</c:v>
                </c:pt>
                <c:pt idx="3301">
                  <c:v>774.74837271112642</c:v>
                </c:pt>
                <c:pt idx="3302">
                  <c:v>775.56586563982239</c:v>
                </c:pt>
                <c:pt idx="3303">
                  <c:v>778.59492240164673</c:v>
                </c:pt>
                <c:pt idx="3304">
                  <c:v>778.97323434492569</c:v>
                </c:pt>
                <c:pt idx="3305">
                  <c:v>772.09273559353414</c:v>
                </c:pt>
                <c:pt idx="3306">
                  <c:v>753.31516000439365</c:v>
                </c:pt>
                <c:pt idx="3307">
                  <c:v>750.37792540652208</c:v>
                </c:pt>
                <c:pt idx="3308">
                  <c:v>737.43512771676035</c:v>
                </c:pt>
                <c:pt idx="3309">
                  <c:v>748.40499336962785</c:v>
                </c:pt>
                <c:pt idx="3310">
                  <c:v>749.15376831109756</c:v>
                </c:pt>
                <c:pt idx="3311">
                  <c:v>749.66185479881574</c:v>
                </c:pt>
                <c:pt idx="3312">
                  <c:v>757.74121217923437</c:v>
                </c:pt>
                <c:pt idx="3313">
                  <c:v>758.20974779730216</c:v>
                </c:pt>
                <c:pt idx="3314">
                  <c:v>757.35776173604233</c:v>
                </c:pt>
                <c:pt idx="3315">
                  <c:v>755.43062781097672</c:v>
                </c:pt>
                <c:pt idx="3316">
                  <c:v>751.3221795040181</c:v>
                </c:pt>
                <c:pt idx="3317">
                  <c:v>755.15449663267168</c:v>
                </c:pt>
                <c:pt idx="3318">
                  <c:v>758.41452348126063</c:v>
                </c:pt>
                <c:pt idx="3319">
                  <c:v>758.77176303373369</c:v>
                </c:pt>
                <c:pt idx="3320">
                  <c:v>741.96565457236204</c:v>
                </c:pt>
                <c:pt idx="3321">
                  <c:v>741.43051686928948</c:v>
                </c:pt>
                <c:pt idx="3322">
                  <c:v>748.66471418430842</c:v>
                </c:pt>
                <c:pt idx="3323">
                  <c:v>745.19762891421988</c:v>
                </c:pt>
                <c:pt idx="3324">
                  <c:v>750.16168559302275</c:v>
                </c:pt>
                <c:pt idx="3325">
                  <c:v>757.83468467146645</c:v>
                </c:pt>
                <c:pt idx="3326">
                  <c:v>757.34828537807891</c:v>
                </c:pt>
                <c:pt idx="3327">
                  <c:v>759.34562832864583</c:v>
                </c:pt>
                <c:pt idx="3328">
                  <c:v>762.18726475109918</c:v>
                </c:pt>
                <c:pt idx="3329">
                  <c:v>762.95811533094457</c:v>
                </c:pt>
                <c:pt idx="3330">
                  <c:v>763.45847583427928</c:v>
                </c:pt>
                <c:pt idx="3331">
                  <c:v>763.38768595917531</c:v>
                </c:pt>
                <c:pt idx="3332">
                  <c:v>765.61060563258741</c:v>
                </c:pt>
                <c:pt idx="3333">
                  <c:v>766.73902216968622</c:v>
                </c:pt>
                <c:pt idx="3334">
                  <c:v>770.89294162478109</c:v>
                </c:pt>
                <c:pt idx="3335">
                  <c:v>774.60082671189639</c:v>
                </c:pt>
                <c:pt idx="3336">
                  <c:v>774.07232371695068</c:v>
                </c:pt>
                <c:pt idx="3337">
                  <c:v>774.87600480501033</c:v>
                </c:pt>
                <c:pt idx="3338">
                  <c:v>776.13326250301532</c:v>
                </c:pt>
                <c:pt idx="3339">
                  <c:v>779.82672332134689</c:v>
                </c:pt>
                <c:pt idx="3340">
                  <c:v>786.65945798691178</c:v>
                </c:pt>
                <c:pt idx="3341">
                  <c:v>786.94632936360745</c:v>
                </c:pt>
                <c:pt idx="3342">
                  <c:v>793.62668092348429</c:v>
                </c:pt>
                <c:pt idx="3343">
                  <c:v>790.84991102363165</c:v>
                </c:pt>
                <c:pt idx="3344">
                  <c:v>786.99248881223491</c:v>
                </c:pt>
                <c:pt idx="3345">
                  <c:v>789.85672443415615</c:v>
                </c:pt>
                <c:pt idx="3346">
                  <c:v>786.5919318801549</c:v>
                </c:pt>
                <c:pt idx="3347">
                  <c:v>786.3393525673248</c:v>
                </c:pt>
                <c:pt idx="3348">
                  <c:v>787.54339273251185</c:v>
                </c:pt>
                <c:pt idx="3349">
                  <c:v>785.60608925850897</c:v>
                </c:pt>
                <c:pt idx="3350">
                  <c:v>803.05343570012462</c:v>
                </c:pt>
                <c:pt idx="3351">
                  <c:v>804.85909492833321</c:v>
                </c:pt>
                <c:pt idx="3352">
                  <c:v>808.29925012730735</c:v>
                </c:pt>
                <c:pt idx="3353">
                  <c:v>808.69630756977949</c:v>
                </c:pt>
                <c:pt idx="3354">
                  <c:v>803.70702242834432</c:v>
                </c:pt>
                <c:pt idx="3355">
                  <c:v>803.97788921174197</c:v>
                </c:pt>
                <c:pt idx="3356">
                  <c:v>803.76612642545456</c:v>
                </c:pt>
                <c:pt idx="3357">
                  <c:v>803.37431814752949</c:v>
                </c:pt>
                <c:pt idx="3358">
                  <c:v>806.83692275747649</c:v>
                </c:pt>
                <c:pt idx="3359">
                  <c:v>807.19085103405723</c:v>
                </c:pt>
                <c:pt idx="3360">
                  <c:v>804.84268204960347</c:v>
                </c:pt>
                <c:pt idx="3361">
                  <c:v>807.81157120422017</c:v>
                </c:pt>
                <c:pt idx="3362">
                  <c:v>803.64916508510862</c:v>
                </c:pt>
                <c:pt idx="3363">
                  <c:v>804.55012960888416</c:v>
                </c:pt>
                <c:pt idx="3364">
                  <c:v>808.12855453972668</c:v>
                </c:pt>
                <c:pt idx="3365">
                  <c:v>811.86928969698636</c:v>
                </c:pt>
                <c:pt idx="3366">
                  <c:v>815.19495115339726</c:v>
                </c:pt>
                <c:pt idx="3367">
                  <c:v>816.78876920786911</c:v>
                </c:pt>
                <c:pt idx="3368">
                  <c:v>819.81611681589504</c:v>
                </c:pt>
                <c:pt idx="3369">
                  <c:v>827.40296012296176</c:v>
                </c:pt>
                <c:pt idx="3370">
                  <c:v>830.56479097178476</c:v>
                </c:pt>
                <c:pt idx="3371">
                  <c:v>832.02067352394079</c:v>
                </c:pt>
                <c:pt idx="3372">
                  <c:v>832.76661813354826</c:v>
                </c:pt>
                <c:pt idx="3373">
                  <c:v>833.69088259308205</c:v>
                </c:pt>
                <c:pt idx="3374">
                  <c:v>833.87760624827717</c:v>
                </c:pt>
                <c:pt idx="3375">
                  <c:v>830.16021713703992</c:v>
                </c:pt>
                <c:pt idx="3376">
                  <c:v>831.79490858738041</c:v>
                </c:pt>
                <c:pt idx="3377">
                  <c:v>832.14159853055526</c:v>
                </c:pt>
                <c:pt idx="3378">
                  <c:v>836.50299992294151</c:v>
                </c:pt>
                <c:pt idx="3379">
                  <c:v>839.75261116145509</c:v>
                </c:pt>
                <c:pt idx="3380">
                  <c:v>846.78663110369553</c:v>
                </c:pt>
                <c:pt idx="3381">
                  <c:v>845.2459950911109</c:v>
                </c:pt>
                <c:pt idx="3382">
                  <c:v>847.82111977476995</c:v>
                </c:pt>
                <c:pt idx="3383">
                  <c:v>843.8117860399343</c:v>
                </c:pt>
                <c:pt idx="3384">
                  <c:v>846.03899215146544</c:v>
                </c:pt>
                <c:pt idx="3385">
                  <c:v>846.52575865023073</c:v>
                </c:pt>
                <c:pt idx="3386">
                  <c:v>846.77884252113529</c:v>
                </c:pt>
                <c:pt idx="3387">
                  <c:v>844.29157102549345</c:v>
                </c:pt>
                <c:pt idx="3388">
                  <c:v>841.85767705131411</c:v>
                </c:pt>
                <c:pt idx="3389">
                  <c:v>848.25948027693767</c:v>
                </c:pt>
                <c:pt idx="3390">
                  <c:v>849.27869094069752</c:v>
                </c:pt>
                <c:pt idx="3391">
                  <c:v>843.46580256190009</c:v>
                </c:pt>
                <c:pt idx="3392">
                  <c:v>847.91457382289616</c:v>
                </c:pt>
                <c:pt idx="3393">
                  <c:v>848.92819256914368</c:v>
                </c:pt>
                <c:pt idx="3394">
                  <c:v>851.66170712865414</c:v>
                </c:pt>
                <c:pt idx="3395">
                  <c:v>851.26215400305603</c:v>
                </c:pt>
                <c:pt idx="3396">
                  <c:v>852.55943568996918</c:v>
                </c:pt>
                <c:pt idx="3397">
                  <c:v>851.15347224972174</c:v>
                </c:pt>
                <c:pt idx="3398">
                  <c:v>846.57354481309324</c:v>
                </c:pt>
                <c:pt idx="3399">
                  <c:v>851.14227374324901</c:v>
                </c:pt>
                <c:pt idx="3400">
                  <c:v>853.68112418058763</c:v>
                </c:pt>
                <c:pt idx="3401">
                  <c:v>850.78559589763267</c:v>
                </c:pt>
                <c:pt idx="3402">
                  <c:v>852.12545300808085</c:v>
                </c:pt>
                <c:pt idx="3403">
                  <c:v>850.86567699100226</c:v>
                </c:pt>
                <c:pt idx="3404">
                  <c:v>852.64255153737304</c:v>
                </c:pt>
                <c:pt idx="3405">
                  <c:v>853.37130134995004</c:v>
                </c:pt>
                <c:pt idx="3406">
                  <c:v>852.44763953759843</c:v>
                </c:pt>
                <c:pt idx="3407">
                  <c:v>850.07512056091241</c:v>
                </c:pt>
                <c:pt idx="3408">
                  <c:v>843.3959374071884</c:v>
                </c:pt>
                <c:pt idx="3409">
                  <c:v>845.93642364108666</c:v>
                </c:pt>
                <c:pt idx="3410">
                  <c:v>850.32282783526603</c:v>
                </c:pt>
                <c:pt idx="3411">
                  <c:v>849.14466684635067</c:v>
                </c:pt>
                <c:pt idx="3412">
                  <c:v>851.38198829232681</c:v>
                </c:pt>
                <c:pt idx="3413">
                  <c:v>848.98441844739011</c:v>
                </c:pt>
                <c:pt idx="3414">
                  <c:v>850.01214036730767</c:v>
                </c:pt>
                <c:pt idx="3415">
                  <c:v>853.21660364872014</c:v>
                </c:pt>
                <c:pt idx="3416">
                  <c:v>851.4988209431167</c:v>
                </c:pt>
                <c:pt idx="3417">
                  <c:v>849.59555969918347</c:v>
                </c:pt>
                <c:pt idx="3418">
                  <c:v>849.59227776618661</c:v>
                </c:pt>
                <c:pt idx="3419">
                  <c:v>844.09317155272561</c:v>
                </c:pt>
                <c:pt idx="3420">
                  <c:v>843.40243839554887</c:v>
                </c:pt>
                <c:pt idx="3421">
                  <c:v>842.69656346592944</c:v>
                </c:pt>
                <c:pt idx="3422">
                  <c:v>845.68905353057517</c:v>
                </c:pt>
                <c:pt idx="3423">
                  <c:v>848.67392310553328</c:v>
                </c:pt>
                <c:pt idx="3424">
                  <c:v>849.13894847493157</c:v>
                </c:pt>
                <c:pt idx="3425">
                  <c:v>847.12959268267798</c:v>
                </c:pt>
                <c:pt idx="3426">
                  <c:v>848.42875301354309</c:v>
                </c:pt>
                <c:pt idx="3427">
                  <c:v>847.34329084251544</c:v>
                </c:pt>
                <c:pt idx="3428">
                  <c:v>848.90167413693439</c:v>
                </c:pt>
                <c:pt idx="3429">
                  <c:v>854.26597000617767</c:v>
                </c:pt>
                <c:pt idx="3430">
                  <c:v>859.77461699224398</c:v>
                </c:pt>
                <c:pt idx="3431">
                  <c:v>864.23086230790625</c:v>
                </c:pt>
                <c:pt idx="3432">
                  <c:v>871.25483789756345</c:v>
                </c:pt>
                <c:pt idx="3433">
                  <c:v>880.29703572439519</c:v>
                </c:pt>
                <c:pt idx="3434">
                  <c:v>877.91771967556042</c:v>
                </c:pt>
                <c:pt idx="3435">
                  <c:v>792.50733078218025</c:v>
                </c:pt>
                <c:pt idx="3436">
                  <c:v>814.94132178409279</c:v>
                </c:pt>
                <c:pt idx="3437">
                  <c:v>809.44187323685105</c:v>
                </c:pt>
                <c:pt idx="3438">
                  <c:v>823.58601811263406</c:v>
                </c:pt>
                <c:pt idx="3439">
                  <c:v>825.55749208707857</c:v>
                </c:pt>
                <c:pt idx="3440">
                  <c:v>826.78951810870581</c:v>
                </c:pt>
                <c:pt idx="3441">
                  <c:v>831.28086772752658</c:v>
                </c:pt>
                <c:pt idx="3442">
                  <c:v>833.45334430875334</c:v>
                </c:pt>
                <c:pt idx="3443">
                  <c:v>827.96487196061878</c:v>
                </c:pt>
                <c:pt idx="3444">
                  <c:v>830.66989023703547</c:v>
                </c:pt>
                <c:pt idx="3445">
                  <c:v>823.98177845939756</c:v>
                </c:pt>
                <c:pt idx="3446">
                  <c:v>819.46495110306103</c:v>
                </c:pt>
                <c:pt idx="3447">
                  <c:v>814.94175424248124</c:v>
                </c:pt>
                <c:pt idx="3448">
                  <c:v>819.63538204566987</c:v>
                </c:pt>
                <c:pt idx="3449">
                  <c:v>820.95794962345337</c:v>
                </c:pt>
                <c:pt idx="3450">
                  <c:v>821.29164527495175</c:v>
                </c:pt>
                <c:pt idx="3451">
                  <c:v>821.84452215563044</c:v>
                </c:pt>
                <c:pt idx="3452">
                  <c:v>823.00428333260686</c:v>
                </c:pt>
                <c:pt idx="3453">
                  <c:v>822.73943002632029</c:v>
                </c:pt>
                <c:pt idx="3454">
                  <c:v>829.68219202656974</c:v>
                </c:pt>
                <c:pt idx="3455">
                  <c:v>834.67234473961514</c:v>
                </c:pt>
                <c:pt idx="3456">
                  <c:v>837.88964665563003</c:v>
                </c:pt>
                <c:pt idx="3457">
                  <c:v>833.51599348655122</c:v>
                </c:pt>
                <c:pt idx="3458">
                  <c:v>834.23006053340782</c:v>
                </c:pt>
                <c:pt idx="3459">
                  <c:v>831.55683989528359</c:v>
                </c:pt>
                <c:pt idx="3460">
                  <c:v>830.38719491328072</c:v>
                </c:pt>
                <c:pt idx="3461">
                  <c:v>829.48801178271765</c:v>
                </c:pt>
                <c:pt idx="3462">
                  <c:v>825.8416960548459</c:v>
                </c:pt>
                <c:pt idx="3463">
                  <c:v>830.24198530717217</c:v>
                </c:pt>
                <c:pt idx="3464">
                  <c:v>829.06248041364347</c:v>
                </c:pt>
                <c:pt idx="3465">
                  <c:v>830.20893975745264</c:v>
                </c:pt>
                <c:pt idx="3466">
                  <c:v>832.78311778341185</c:v>
                </c:pt>
                <c:pt idx="3467">
                  <c:v>831.07930620844911</c:v>
                </c:pt>
                <c:pt idx="3468">
                  <c:v>831.32386345310772</c:v>
                </c:pt>
                <c:pt idx="3469">
                  <c:v>831.41609837379031</c:v>
                </c:pt>
                <c:pt idx="3470">
                  <c:v>828.80993659174408</c:v>
                </c:pt>
                <c:pt idx="3471">
                  <c:v>829.62265571079956</c:v>
                </c:pt>
                <c:pt idx="3472">
                  <c:v>831.41266315909661</c:v>
                </c:pt>
                <c:pt idx="3473">
                  <c:v>838.3245579702965</c:v>
                </c:pt>
                <c:pt idx="3474">
                  <c:v>837.74074641190896</c:v>
                </c:pt>
                <c:pt idx="3475">
                  <c:v>843.59244328510067</c:v>
                </c:pt>
                <c:pt idx="3476">
                  <c:v>847.71954473099584</c:v>
                </c:pt>
                <c:pt idx="3477">
                  <c:v>851.4766820079235</c:v>
                </c:pt>
                <c:pt idx="3478">
                  <c:v>857.90749124465378</c:v>
                </c:pt>
                <c:pt idx="3479">
                  <c:v>859.84742831339145</c:v>
                </c:pt>
                <c:pt idx="3480">
                  <c:v>862.29047042428863</c:v>
                </c:pt>
                <c:pt idx="3481">
                  <c:v>860.96364561155315</c:v>
                </c:pt>
                <c:pt idx="3482">
                  <c:v>859.30159959620994</c:v>
                </c:pt>
                <c:pt idx="3483">
                  <c:v>857.35723999420941</c:v>
                </c:pt>
                <c:pt idx="3484">
                  <c:v>867.07816121054918</c:v>
                </c:pt>
                <c:pt idx="3485">
                  <c:v>866.62301307895791</c:v>
                </c:pt>
                <c:pt idx="3486">
                  <c:v>869.00960379049752</c:v>
                </c:pt>
                <c:pt idx="3487">
                  <c:v>871.36742127790171</c:v>
                </c:pt>
                <c:pt idx="3488">
                  <c:v>875.13340250353087</c:v>
                </c:pt>
                <c:pt idx="3489">
                  <c:v>881.4047389718379</c:v>
                </c:pt>
                <c:pt idx="3490">
                  <c:v>883.42118819948473</c:v>
                </c:pt>
                <c:pt idx="3491">
                  <c:v>880.58832097121353</c:v>
                </c:pt>
                <c:pt idx="3492">
                  <c:v>881.03398156659568</c:v>
                </c:pt>
                <c:pt idx="3493">
                  <c:v>880.16622327982429</c:v>
                </c:pt>
                <c:pt idx="3494">
                  <c:v>876.32352840740339</c:v>
                </c:pt>
                <c:pt idx="3495">
                  <c:v>875.41340848104983</c:v>
                </c:pt>
                <c:pt idx="3496">
                  <c:v>874.92018836174111</c:v>
                </c:pt>
                <c:pt idx="3497">
                  <c:v>878.79408968297457</c:v>
                </c:pt>
                <c:pt idx="3498">
                  <c:v>880.98933956484927</c:v>
                </c:pt>
                <c:pt idx="3499">
                  <c:v>873.83523508035807</c:v>
                </c:pt>
                <c:pt idx="3500">
                  <c:v>877.81159033494964</c:v>
                </c:pt>
                <c:pt idx="3501">
                  <c:v>873.76339920089379</c:v>
                </c:pt>
                <c:pt idx="3502">
                  <c:v>873.69620774287387</c:v>
                </c:pt>
                <c:pt idx="3503">
                  <c:v>875.6753509721035</c:v>
                </c:pt>
                <c:pt idx="3504">
                  <c:v>878.44648927167077</c:v>
                </c:pt>
                <c:pt idx="3505">
                  <c:v>878.05615666193296</c:v>
                </c:pt>
                <c:pt idx="3506">
                  <c:v>878.12640061945274</c:v>
                </c:pt>
                <c:pt idx="3507">
                  <c:v>878.0574531987296</c:v>
                </c:pt>
                <c:pt idx="3508">
                  <c:v>877.31288043935047</c:v>
                </c:pt>
                <c:pt idx="3509">
                  <c:v>880.85038893807734</c:v>
                </c:pt>
                <c:pt idx="3510">
                  <c:v>880.81892455124068</c:v>
                </c:pt>
                <c:pt idx="3511">
                  <c:v>882.12194179612618</c:v>
                </c:pt>
                <c:pt idx="3512">
                  <c:v>887.94965420572623</c:v>
                </c:pt>
                <c:pt idx="3513">
                  <c:v>892.60727953369837</c:v>
                </c:pt>
                <c:pt idx="3514">
                  <c:v>898.50380648262342</c:v>
                </c:pt>
                <c:pt idx="3515">
                  <c:v>897.58552098736664</c:v>
                </c:pt>
                <c:pt idx="3516">
                  <c:v>895.3787959374331</c:v>
                </c:pt>
                <c:pt idx="3517">
                  <c:v>895.45517507521618</c:v>
                </c:pt>
                <c:pt idx="3518">
                  <c:v>896.26965113507117</c:v>
                </c:pt>
                <c:pt idx="3519">
                  <c:v>895.10629293829163</c:v>
                </c:pt>
                <c:pt idx="3520">
                  <c:v>895.95454644351662</c:v>
                </c:pt>
                <c:pt idx="3521">
                  <c:v>897.95398042470754</c:v>
                </c:pt>
                <c:pt idx="3522">
                  <c:v>898.70329541518254</c:v>
                </c:pt>
                <c:pt idx="3523">
                  <c:v>902.28205960578794</c:v>
                </c:pt>
                <c:pt idx="3524">
                  <c:v>902.43684687271343</c:v>
                </c:pt>
                <c:pt idx="3525">
                  <c:v>901.06712162894314</c:v>
                </c:pt>
                <c:pt idx="3526">
                  <c:v>903.57385962063893</c:v>
                </c:pt>
                <c:pt idx="3527">
                  <c:v>901.79431598860288</c:v>
                </c:pt>
                <c:pt idx="3528">
                  <c:v>901.6731145998582</c:v>
                </c:pt>
                <c:pt idx="3529">
                  <c:v>901.97930324302524</c:v>
                </c:pt>
                <c:pt idx="3530">
                  <c:v>903.15276894947749</c:v>
                </c:pt>
                <c:pt idx="3531">
                  <c:v>901.57485809783623</c:v>
                </c:pt>
                <c:pt idx="3532">
                  <c:v>902.50503556999604</c:v>
                </c:pt>
                <c:pt idx="3533">
                  <c:v>899.3567489825482</c:v>
                </c:pt>
                <c:pt idx="3534">
                  <c:v>905.67834885273749</c:v>
                </c:pt>
                <c:pt idx="3535">
                  <c:v>903.71462699182598</c:v>
                </c:pt>
                <c:pt idx="3536">
                  <c:v>905.4910773237649</c:v>
                </c:pt>
                <c:pt idx="3537">
                  <c:v>904.04994195197116</c:v>
                </c:pt>
                <c:pt idx="3538">
                  <c:v>904.32691960294744</c:v>
                </c:pt>
                <c:pt idx="3539">
                  <c:v>903.35520083472647</c:v>
                </c:pt>
                <c:pt idx="3540">
                  <c:v>906.07089517434804</c:v>
                </c:pt>
                <c:pt idx="3541">
                  <c:v>906.78660039314161</c:v>
                </c:pt>
                <c:pt idx="3542">
                  <c:v>908.85792153399996</c:v>
                </c:pt>
                <c:pt idx="3543">
                  <c:v>910.7124099951418</c:v>
                </c:pt>
                <c:pt idx="3544">
                  <c:v>906.97321282479015</c:v>
                </c:pt>
                <c:pt idx="3545">
                  <c:v>901.9159024679185</c:v>
                </c:pt>
                <c:pt idx="3546">
                  <c:v>903.23101122139633</c:v>
                </c:pt>
                <c:pt idx="3547">
                  <c:v>895.7255730709262</c:v>
                </c:pt>
                <c:pt idx="3548">
                  <c:v>896.70524376382548</c:v>
                </c:pt>
                <c:pt idx="3549">
                  <c:v>893.28371431708558</c:v>
                </c:pt>
                <c:pt idx="3550">
                  <c:v>892.85857712090751</c:v>
                </c:pt>
                <c:pt idx="3551">
                  <c:v>887.17701231197509</c:v>
                </c:pt>
                <c:pt idx="3552">
                  <c:v>880.46602648974783</c:v>
                </c:pt>
                <c:pt idx="3553">
                  <c:v>884.92453763585445</c:v>
                </c:pt>
                <c:pt idx="3554">
                  <c:v>882.82075598672145</c:v>
                </c:pt>
                <c:pt idx="3555">
                  <c:v>884.88012087576317</c:v>
                </c:pt>
                <c:pt idx="3556">
                  <c:v>885.05152586277427</c:v>
                </c:pt>
                <c:pt idx="3557">
                  <c:v>880.96830098823716</c:v>
                </c:pt>
                <c:pt idx="3558">
                  <c:v>879.19276950811138</c:v>
                </c:pt>
                <c:pt idx="3559">
                  <c:v>876.36400385771799</c:v>
                </c:pt>
                <c:pt idx="3560">
                  <c:v>882.8525956831644</c:v>
                </c:pt>
                <c:pt idx="3561">
                  <c:v>887.06280277631413</c:v>
                </c:pt>
                <c:pt idx="3562">
                  <c:v>887.44806004322822</c:v>
                </c:pt>
                <c:pt idx="3563">
                  <c:v>892.61337000097785</c:v>
                </c:pt>
                <c:pt idx="3564">
                  <c:v>891.09106044309351</c:v>
                </c:pt>
                <c:pt idx="3565">
                  <c:v>892.21665670875132</c:v>
                </c:pt>
                <c:pt idx="3566">
                  <c:v>889.06368769382334</c:v>
                </c:pt>
                <c:pt idx="3567">
                  <c:v>888.06457845048465</c:v>
                </c:pt>
                <c:pt idx="3568">
                  <c:v>889.56936568873357</c:v>
                </c:pt>
                <c:pt idx="3569">
                  <c:v>883.69572508046804</c:v>
                </c:pt>
                <c:pt idx="3570">
                  <c:v>880.36464496935594</c:v>
                </c:pt>
                <c:pt idx="3571">
                  <c:v>880.95025273213207</c:v>
                </c:pt>
                <c:pt idx="3572">
                  <c:v>881.1411120588549</c:v>
                </c:pt>
                <c:pt idx="3573">
                  <c:v>882.94275843651292</c:v>
                </c:pt>
                <c:pt idx="3574">
                  <c:v>881.72523535057508</c:v>
                </c:pt>
                <c:pt idx="3575">
                  <c:v>877.38417864518681</c:v>
                </c:pt>
                <c:pt idx="3576">
                  <c:v>880.06316138961722</c:v>
                </c:pt>
                <c:pt idx="3577">
                  <c:v>880.5868949064926</c:v>
                </c:pt>
                <c:pt idx="3578">
                  <c:v>877.83949556829134</c:v>
                </c:pt>
                <c:pt idx="3579">
                  <c:v>880.34514563720472</c:v>
                </c:pt>
                <c:pt idx="3580">
                  <c:v>877.81805764884439</c:v>
                </c:pt>
                <c:pt idx="3581">
                  <c:v>879.13514606967112</c:v>
                </c:pt>
                <c:pt idx="3582">
                  <c:v>879.26728718849563</c:v>
                </c:pt>
                <c:pt idx="3583">
                  <c:v>877.6575079961566</c:v>
                </c:pt>
                <c:pt idx="3584">
                  <c:v>882.08570178318394</c:v>
                </c:pt>
                <c:pt idx="3585">
                  <c:v>884.58393005573066</c:v>
                </c:pt>
                <c:pt idx="3586">
                  <c:v>881.84265877166104</c:v>
                </c:pt>
                <c:pt idx="3587">
                  <c:v>886.5471653834893</c:v>
                </c:pt>
                <c:pt idx="3588">
                  <c:v>885.94311127932599</c:v>
                </c:pt>
                <c:pt idx="3589">
                  <c:v>886.9795947083818</c:v>
                </c:pt>
                <c:pt idx="3590">
                  <c:v>887.28230607870466</c:v>
                </c:pt>
                <c:pt idx="3591">
                  <c:v>893.73046688736417</c:v>
                </c:pt>
                <c:pt idx="3592">
                  <c:v>896.99989687640596</c:v>
                </c:pt>
                <c:pt idx="3593">
                  <c:v>899.77699779206523</c:v>
                </c:pt>
                <c:pt idx="3594">
                  <c:v>898.60770730018555</c:v>
                </c:pt>
                <c:pt idx="3595">
                  <c:v>901.03502581094097</c:v>
                </c:pt>
                <c:pt idx="3596">
                  <c:v>902.27883971205608</c:v>
                </c:pt>
                <c:pt idx="3597">
                  <c:v>905.00780346793181</c:v>
                </c:pt>
                <c:pt idx="3598">
                  <c:v>909.66083286010098</c:v>
                </c:pt>
                <c:pt idx="3599">
                  <c:v>913.1866028033503</c:v>
                </c:pt>
                <c:pt idx="3600">
                  <c:v>914.20751311939944</c:v>
                </c:pt>
                <c:pt idx="3601">
                  <c:v>914.56774159509871</c:v>
                </c:pt>
                <c:pt idx="3602">
                  <c:v>914.5229137550142</c:v>
                </c:pt>
                <c:pt idx="3603">
                  <c:v>916.17386689830869</c:v>
                </c:pt>
                <c:pt idx="3604">
                  <c:v>915.7996896484608</c:v>
                </c:pt>
                <c:pt idx="3605">
                  <c:v>914.70764530706174</c:v>
                </c:pt>
                <c:pt idx="3606">
                  <c:v>913.24834332948444</c:v>
                </c:pt>
                <c:pt idx="3607">
                  <c:v>924.53078236012175</c:v>
                </c:pt>
                <c:pt idx="3608">
                  <c:v>924.88069527104653</c:v>
                </c:pt>
                <c:pt idx="3609">
                  <c:v>933.327569902405</c:v>
                </c:pt>
                <c:pt idx="3610">
                  <c:v>932.57108155207857</c:v>
                </c:pt>
                <c:pt idx="3611">
                  <c:v>930.6140314272335</c:v>
                </c:pt>
                <c:pt idx="3612">
                  <c:v>931.18971500356975</c:v>
                </c:pt>
                <c:pt idx="3613">
                  <c:v>933.05206009484391</c:v>
                </c:pt>
                <c:pt idx="3614">
                  <c:v>929.04710851185791</c:v>
                </c:pt>
                <c:pt idx="3615">
                  <c:v>924.75103250906659</c:v>
                </c:pt>
                <c:pt idx="3616">
                  <c:v>926.09396223985721</c:v>
                </c:pt>
                <c:pt idx="3617">
                  <c:v>925.78412138429803</c:v>
                </c:pt>
                <c:pt idx="3618">
                  <c:v>923.09720739494401</c:v>
                </c:pt>
                <c:pt idx="3619">
                  <c:v>918.17777427378144</c:v>
                </c:pt>
                <c:pt idx="3620">
                  <c:v>922.86712737600919</c:v>
                </c:pt>
                <c:pt idx="3621">
                  <c:v>929.49376886160792</c:v>
                </c:pt>
                <c:pt idx="3622">
                  <c:v>933.13637536803299</c:v>
                </c:pt>
                <c:pt idx="3623">
                  <c:v>933.10856584842202</c:v>
                </c:pt>
                <c:pt idx="3624">
                  <c:v>931.2249201903976</c:v>
                </c:pt>
                <c:pt idx="3625">
                  <c:v>929.55745845464298</c:v>
                </c:pt>
                <c:pt idx="3626">
                  <c:v>928.76172593778824</c:v>
                </c:pt>
                <c:pt idx="3627">
                  <c:v>931.87601165467606</c:v>
                </c:pt>
                <c:pt idx="3628">
                  <c:v>936.76250472081472</c:v>
                </c:pt>
                <c:pt idx="3629">
                  <c:v>937.91654081942431</c:v>
                </c:pt>
                <c:pt idx="3630">
                  <c:v>936.37231393507182</c:v>
                </c:pt>
                <c:pt idx="3631">
                  <c:v>937.3521637593617</c:v>
                </c:pt>
                <c:pt idx="3632">
                  <c:v>938.1084344133493</c:v>
                </c:pt>
                <c:pt idx="3633">
                  <c:v>939.87079247040765</c:v>
                </c:pt>
                <c:pt idx="3634">
                  <c:v>940.13518453432266</c:v>
                </c:pt>
                <c:pt idx="3635">
                  <c:v>939.77265250159917</c:v>
                </c:pt>
                <c:pt idx="3636">
                  <c:v>939.9541786916343</c:v>
                </c:pt>
                <c:pt idx="3637">
                  <c:v>939.25442524892696</c:v>
                </c:pt>
                <c:pt idx="3638">
                  <c:v>939.28759138397436</c:v>
                </c:pt>
                <c:pt idx="3639">
                  <c:v>941.19521954939705</c:v>
                </c:pt>
                <c:pt idx="3640">
                  <c:v>942.59835223859807</c:v>
                </c:pt>
                <c:pt idx="3641">
                  <c:v>942.47391614494575</c:v>
                </c:pt>
                <c:pt idx="3642">
                  <c:v>944.72831962739667</c:v>
                </c:pt>
                <c:pt idx="3643">
                  <c:v>941.59760859598055</c:v>
                </c:pt>
                <c:pt idx="3644">
                  <c:v>937.25278510117926</c:v>
                </c:pt>
                <c:pt idx="3645">
                  <c:v>941.41580616354349</c:v>
                </c:pt>
                <c:pt idx="3646">
                  <c:v>945.9777360653577</c:v>
                </c:pt>
                <c:pt idx="3647">
                  <c:v>944.60764193947261</c:v>
                </c:pt>
                <c:pt idx="3648">
                  <c:v>944.89321608073146</c:v>
                </c:pt>
                <c:pt idx="3649">
                  <c:v>941.89742997055373</c:v>
                </c:pt>
                <c:pt idx="3650">
                  <c:v>937.30980281841971</c:v>
                </c:pt>
                <c:pt idx="3651">
                  <c:v>939.94989504807677</c:v>
                </c:pt>
                <c:pt idx="3652">
                  <c:v>937.47282034834654</c:v>
                </c:pt>
                <c:pt idx="3653">
                  <c:v>932.97996991028538</c:v>
                </c:pt>
                <c:pt idx="3654">
                  <c:v>930.15320893856631</c:v>
                </c:pt>
                <c:pt idx="3655">
                  <c:v>934.45747747777898</c:v>
                </c:pt>
                <c:pt idx="3656">
                  <c:v>931.76724927824318</c:v>
                </c:pt>
                <c:pt idx="3657">
                  <c:v>930.84603983331442</c:v>
                </c:pt>
                <c:pt idx="3658">
                  <c:v>930.16997295394538</c:v>
                </c:pt>
                <c:pt idx="3659">
                  <c:v>934.14028790363568</c:v>
                </c:pt>
                <c:pt idx="3660">
                  <c:v>937.93918515106009</c:v>
                </c:pt>
                <c:pt idx="3661">
                  <c:v>936.12540436829136</c:v>
                </c:pt>
                <c:pt idx="3662">
                  <c:v>937.8468404041115</c:v>
                </c:pt>
                <c:pt idx="3663">
                  <c:v>938.28617159720784</c:v>
                </c:pt>
                <c:pt idx="3664">
                  <c:v>941.02024199499556</c:v>
                </c:pt>
                <c:pt idx="3665">
                  <c:v>939.51455057638123</c:v>
                </c:pt>
                <c:pt idx="3666">
                  <c:v>938.24584621484451</c:v>
                </c:pt>
                <c:pt idx="3667">
                  <c:v>933.61226557326393</c:v>
                </c:pt>
                <c:pt idx="3668">
                  <c:v>933.11523982013773</c:v>
                </c:pt>
                <c:pt idx="3669">
                  <c:v>933.19123722082327</c:v>
                </c:pt>
                <c:pt idx="3670">
                  <c:v>935.91978207193381</c:v>
                </c:pt>
                <c:pt idx="3671">
                  <c:v>935.87045708379492</c:v>
                </c:pt>
                <c:pt idx="3672">
                  <c:v>934.03806745588884</c:v>
                </c:pt>
                <c:pt idx="3673">
                  <c:v>931.13764352041278</c:v>
                </c:pt>
                <c:pt idx="3674">
                  <c:v>931.33808497925088</c:v>
                </c:pt>
                <c:pt idx="3675">
                  <c:v>932.24855254905208</c:v>
                </c:pt>
                <c:pt idx="3676">
                  <c:v>929.55641119273002</c:v>
                </c:pt>
                <c:pt idx="3677">
                  <c:v>922.62052381371018</c:v>
                </c:pt>
                <c:pt idx="3678">
                  <c:v>915.87843885383097</c:v>
                </c:pt>
                <c:pt idx="3679">
                  <c:v>925.23319762263463</c:v>
                </c:pt>
                <c:pt idx="3680">
                  <c:v>922.95908591456191</c:v>
                </c:pt>
                <c:pt idx="3681">
                  <c:v>918.05858496929943</c:v>
                </c:pt>
                <c:pt idx="3682">
                  <c:v>919.8884857607552</c:v>
                </c:pt>
                <c:pt idx="3683">
                  <c:v>921.52401697681921</c:v>
                </c:pt>
                <c:pt idx="3684">
                  <c:v>914.60360112849594</c:v>
                </c:pt>
                <c:pt idx="3685">
                  <c:v>903.07889373877651</c:v>
                </c:pt>
                <c:pt idx="3686">
                  <c:v>905.613811808935</c:v>
                </c:pt>
                <c:pt idx="3687">
                  <c:v>909.89454287466435</c:v>
                </c:pt>
                <c:pt idx="3688">
                  <c:v>908.79476109118025</c:v>
                </c:pt>
                <c:pt idx="3689">
                  <c:v>905.21508643244601</c:v>
                </c:pt>
                <c:pt idx="3690">
                  <c:v>898.56754945178284</c:v>
                </c:pt>
                <c:pt idx="3691">
                  <c:v>894.55421027198429</c:v>
                </c:pt>
                <c:pt idx="3692">
                  <c:v>888.18470281523651</c:v>
                </c:pt>
                <c:pt idx="3693">
                  <c:v>890.57742116172369</c:v>
                </c:pt>
                <c:pt idx="3694">
                  <c:v>892.33600530323758</c:v>
                </c:pt>
                <c:pt idx="3695">
                  <c:v>889.71059975168703</c:v>
                </c:pt>
                <c:pt idx="3696">
                  <c:v>877.7778665451599</c:v>
                </c:pt>
                <c:pt idx="3697">
                  <c:v>873.96132667222855</c:v>
                </c:pt>
                <c:pt idx="3698">
                  <c:v>867.60150628337942</c:v>
                </c:pt>
                <c:pt idx="3699">
                  <c:v>876.12035065369673</c:v>
                </c:pt>
                <c:pt idx="3700">
                  <c:v>873.01867525573891</c:v>
                </c:pt>
                <c:pt idx="3701">
                  <c:v>872.90000448213846</c:v>
                </c:pt>
                <c:pt idx="3702">
                  <c:v>870.72509230085768</c:v>
                </c:pt>
                <c:pt idx="3703">
                  <c:v>860.6378649965219</c:v>
                </c:pt>
                <c:pt idx="3704">
                  <c:v>871.08998308319451</c:v>
                </c:pt>
                <c:pt idx="3705">
                  <c:v>870.61656704296593</c:v>
                </c:pt>
                <c:pt idx="3706">
                  <c:v>879.79732397850705</c:v>
                </c:pt>
                <c:pt idx="3707">
                  <c:v>877.94833437598049</c:v>
                </c:pt>
                <c:pt idx="3708">
                  <c:v>872.88435689406879</c:v>
                </c:pt>
                <c:pt idx="3709">
                  <c:v>871.63034214492791</c:v>
                </c:pt>
                <c:pt idx="3710">
                  <c:v>874.50181107004403</c:v>
                </c:pt>
                <c:pt idx="3711">
                  <c:v>876.45710341572101</c:v>
                </c:pt>
                <c:pt idx="3712">
                  <c:v>872.24822639410547</c:v>
                </c:pt>
                <c:pt idx="3713">
                  <c:v>878.16421494860219</c:v>
                </c:pt>
                <c:pt idx="3714">
                  <c:v>880.97275426167641</c:v>
                </c:pt>
                <c:pt idx="3715">
                  <c:v>884.12550544053761</c:v>
                </c:pt>
                <c:pt idx="3716">
                  <c:v>885.32453174325326</c:v>
                </c:pt>
                <c:pt idx="3717">
                  <c:v>889.61387774337129</c:v>
                </c:pt>
                <c:pt idx="3718">
                  <c:v>888.40167494357058</c:v>
                </c:pt>
                <c:pt idx="3719">
                  <c:v>892.97482920155085</c:v>
                </c:pt>
                <c:pt idx="3720">
                  <c:v>893.70555099643298</c:v>
                </c:pt>
                <c:pt idx="3721">
                  <c:v>899.36543308233331</c:v>
                </c:pt>
                <c:pt idx="3722">
                  <c:v>895.53775366817638</c:v>
                </c:pt>
                <c:pt idx="3723">
                  <c:v>892.41338950505519</c:v>
                </c:pt>
                <c:pt idx="3724">
                  <c:v>895.22363182389279</c:v>
                </c:pt>
                <c:pt idx="3725">
                  <c:v>892.75419284421037</c:v>
                </c:pt>
                <c:pt idx="3726">
                  <c:v>894.10736981274738</c:v>
                </c:pt>
                <c:pt idx="3727">
                  <c:v>894.10396142584364</c:v>
                </c:pt>
                <c:pt idx="3728">
                  <c:v>895.98734174025606</c:v>
                </c:pt>
                <c:pt idx="3729">
                  <c:v>906.32749097065891</c:v>
                </c:pt>
                <c:pt idx="3730">
                  <c:v>903.99733531029176</c:v>
                </c:pt>
                <c:pt idx="3731">
                  <c:v>905.64169831871459</c:v>
                </c:pt>
                <c:pt idx="3732">
                  <c:v>910.77084525369082</c:v>
                </c:pt>
                <c:pt idx="3733">
                  <c:v>907.62734030065565</c:v>
                </c:pt>
                <c:pt idx="3734">
                  <c:v>909.82345146637726</c:v>
                </c:pt>
                <c:pt idx="3735">
                  <c:v>909.50123377749912</c:v>
                </c:pt>
                <c:pt idx="3736">
                  <c:v>908.68953327610154</c:v>
                </c:pt>
                <c:pt idx="3737">
                  <c:v>909.40320573087786</c:v>
                </c:pt>
                <c:pt idx="3738">
                  <c:v>909.28658183383016</c:v>
                </c:pt>
                <c:pt idx="3739">
                  <c:v>915.22948788391489</c:v>
                </c:pt>
                <c:pt idx="3740">
                  <c:v>916.27746813888052</c:v>
                </c:pt>
                <c:pt idx="3741">
                  <c:v>912.26507813188732</c:v>
                </c:pt>
                <c:pt idx="3742">
                  <c:v>911.66711142098575</c:v>
                </c:pt>
                <c:pt idx="3743">
                  <c:v>907.61737754926753</c:v>
                </c:pt>
                <c:pt idx="3744">
                  <c:v>902.00113952721051</c:v>
                </c:pt>
                <c:pt idx="3745">
                  <c:v>905.04879619157532</c:v>
                </c:pt>
                <c:pt idx="3746">
                  <c:v>919.68222979758332</c:v>
                </c:pt>
                <c:pt idx="3747">
                  <c:v>924.82861959604747</c:v>
                </c:pt>
                <c:pt idx="3748">
                  <c:v>924.82946550980603</c:v>
                </c:pt>
                <c:pt idx="3749">
                  <c:v>922.64433794877959</c:v>
                </c:pt>
                <c:pt idx="3750">
                  <c:v>917.97891747102813</c:v>
                </c:pt>
                <c:pt idx="3751">
                  <c:v>903.63487300187705</c:v>
                </c:pt>
                <c:pt idx="3752">
                  <c:v>912.85186072830754</c:v>
                </c:pt>
                <c:pt idx="3753">
                  <c:v>907.16078784313902</c:v>
                </c:pt>
                <c:pt idx="3754">
                  <c:v>909.8543140444001</c:v>
                </c:pt>
                <c:pt idx="3755">
                  <c:v>913.38050582670417</c:v>
                </c:pt>
                <c:pt idx="3756">
                  <c:v>909.76319471265845</c:v>
                </c:pt>
                <c:pt idx="3757">
                  <c:v>909.12007375689234</c:v>
                </c:pt>
                <c:pt idx="3758">
                  <c:v>901.89889839970886</c:v>
                </c:pt>
                <c:pt idx="3759">
                  <c:v>903.95948213673785</c:v>
                </c:pt>
                <c:pt idx="3760">
                  <c:v>898.49851945176806</c:v>
                </c:pt>
                <c:pt idx="3761">
                  <c:v>894.16170433178706</c:v>
                </c:pt>
                <c:pt idx="3762">
                  <c:v>892.85992186388955</c:v>
                </c:pt>
                <c:pt idx="3763">
                  <c:v>896.8353796450632</c:v>
                </c:pt>
                <c:pt idx="3764">
                  <c:v>896.3549978809009</c:v>
                </c:pt>
                <c:pt idx="3765">
                  <c:v>893.02524001655104</c:v>
                </c:pt>
                <c:pt idx="3766">
                  <c:v>896.67591344385949</c:v>
                </c:pt>
                <c:pt idx="3767">
                  <c:v>892.73924138140399</c:v>
                </c:pt>
                <c:pt idx="3768">
                  <c:v>893.76830091817203</c:v>
                </c:pt>
                <c:pt idx="3769">
                  <c:v>897.62474181930668</c:v>
                </c:pt>
                <c:pt idx="3770">
                  <c:v>897.06068795027875</c:v>
                </c:pt>
                <c:pt idx="3771">
                  <c:v>895.60044644113327</c:v>
                </c:pt>
                <c:pt idx="3772">
                  <c:v>895.81772597122949</c:v>
                </c:pt>
                <c:pt idx="3773">
                  <c:v>899.77642853989278</c:v>
                </c:pt>
                <c:pt idx="3774">
                  <c:v>895.88773308966427</c:v>
                </c:pt>
                <c:pt idx="3775">
                  <c:v>894.08404556430446</c:v>
                </c:pt>
                <c:pt idx="3776">
                  <c:v>894.52009566277229</c:v>
                </c:pt>
                <c:pt idx="3777">
                  <c:v>896.88277932007361</c:v>
                </c:pt>
                <c:pt idx="3778">
                  <c:v>894.61078994171339</c:v>
                </c:pt>
                <c:pt idx="3779">
                  <c:v>895.46490364235251</c:v>
                </c:pt>
                <c:pt idx="3780">
                  <c:v>902.76362388863868</c:v>
                </c:pt>
                <c:pt idx="3781">
                  <c:v>912.38222572975531</c:v>
                </c:pt>
                <c:pt idx="3782">
                  <c:v>920.41244899058404</c:v>
                </c:pt>
                <c:pt idx="3783">
                  <c:v>918.54451295989395</c:v>
                </c:pt>
                <c:pt idx="3784">
                  <c:v>944.87503172948232</c:v>
                </c:pt>
                <c:pt idx="3785">
                  <c:v>957.12109689749207</c:v>
                </c:pt>
                <c:pt idx="3786">
                  <c:v>954.3595166968114</c:v>
                </c:pt>
                <c:pt idx="3787">
                  <c:v>954.22370003100616</c:v>
                </c:pt>
                <c:pt idx="3788">
                  <c:v>963.48497037857715</c:v>
                </c:pt>
                <c:pt idx="3789">
                  <c:v>973.14553745073079</c:v>
                </c:pt>
                <c:pt idx="3790">
                  <c:v>981.46220717518281</c:v>
                </c:pt>
                <c:pt idx="3791">
                  <c:v>975.61788179625125</c:v>
                </c:pt>
                <c:pt idx="3792">
                  <c:v>975.26763046393194</c:v>
                </c:pt>
                <c:pt idx="3793">
                  <c:v>984.39958904644413</c:v>
                </c:pt>
                <c:pt idx="3794">
                  <c:v>984.32459126039851</c:v>
                </c:pt>
                <c:pt idx="3795">
                  <c:v>979.96165048382352</c:v>
                </c:pt>
                <c:pt idx="3796">
                  <c:v>980.57217371834668</c:v>
                </c:pt>
                <c:pt idx="3797">
                  <c:v>991.88570587832885</c:v>
                </c:pt>
                <c:pt idx="3798">
                  <c:v>988.76361257586268</c:v>
                </c:pt>
                <c:pt idx="3799">
                  <c:v>989.45471978509283</c:v>
                </c:pt>
                <c:pt idx="3800">
                  <c:v>990.0109493011737</c:v>
                </c:pt>
                <c:pt idx="3801">
                  <c:v>992.06580083370432</c:v>
                </c:pt>
                <c:pt idx="3802">
                  <c:v>991.92749616981746</c:v>
                </c:pt>
                <c:pt idx="3803">
                  <c:v>992.73165414979269</c:v>
                </c:pt>
                <c:pt idx="3804">
                  <c:v>990.96974056773706</c:v>
                </c:pt>
                <c:pt idx="3805">
                  <c:v>988.02053798089059</c:v>
                </c:pt>
                <c:pt idx="3806">
                  <c:v>987.64928705609168</c:v>
                </c:pt>
                <c:pt idx="3807">
                  <c:v>986.63316102928854</c:v>
                </c:pt>
                <c:pt idx="3808">
                  <c:v>983.4216934589939</c:v>
                </c:pt>
                <c:pt idx="3809">
                  <c:v>989.93996017383643</c:v>
                </c:pt>
                <c:pt idx="3810">
                  <c:v>998.54451598025605</c:v>
                </c:pt>
                <c:pt idx="3811">
                  <c:v>997.50886030030938</c:v>
                </c:pt>
                <c:pt idx="3812">
                  <c:v>997.68042220194764</c:v>
                </c:pt>
                <c:pt idx="3813">
                  <c:v>1003.3409652016369</c:v>
                </c:pt>
                <c:pt idx="3814">
                  <c:v>1007.6202935372335</c:v>
                </c:pt>
                <c:pt idx="3815">
                  <c:v>1009.6138536296593</c:v>
                </c:pt>
                <c:pt idx="3816">
                  <c:v>998.62840885547803</c:v>
                </c:pt>
                <c:pt idx="3817">
                  <c:v>998.38652041702881</c:v>
                </c:pt>
                <c:pt idx="3818">
                  <c:v>1002.718287021976</c:v>
                </c:pt>
                <c:pt idx="3819">
                  <c:v>1003.6164344880565</c:v>
                </c:pt>
                <c:pt idx="3820">
                  <c:v>1005.0891562292953</c:v>
                </c:pt>
                <c:pt idx="3821">
                  <c:v>1004.4858544210809</c:v>
                </c:pt>
                <c:pt idx="3822">
                  <c:v>1000.0633913015432</c:v>
                </c:pt>
                <c:pt idx="3823">
                  <c:v>1001.2310602491268</c:v>
                </c:pt>
                <c:pt idx="3824">
                  <c:v>1002.7325739380634</c:v>
                </c:pt>
                <c:pt idx="3825">
                  <c:v>1003.0156025132742</c:v>
                </c:pt>
                <c:pt idx="3826">
                  <c:v>999.90161371854322</c:v>
                </c:pt>
                <c:pt idx="3827">
                  <c:v>1000.5294786043023</c:v>
                </c:pt>
                <c:pt idx="3828">
                  <c:v>1004.8148763082397</c:v>
                </c:pt>
                <c:pt idx="3829">
                  <c:v>1007.8527672378002</c:v>
                </c:pt>
                <c:pt idx="3830">
                  <c:v>1010.2656890062024</c:v>
                </c:pt>
                <c:pt idx="3831">
                  <c:v>1009.7754871530153</c:v>
                </c:pt>
                <c:pt idx="3832">
                  <c:v>1009.1081300833969</c:v>
                </c:pt>
                <c:pt idx="3833">
                  <c:v>1013.8243643519132</c:v>
                </c:pt>
                <c:pt idx="3834">
                  <c:v>1017.8690006640443</c:v>
                </c:pt>
                <c:pt idx="3835">
                  <c:v>1017.460554824647</c:v>
                </c:pt>
                <c:pt idx="3836">
                  <c:v>1017.7070943914881</c:v>
                </c:pt>
                <c:pt idx="3837">
                  <c:v>1017.5051785220157</c:v>
                </c:pt>
                <c:pt idx="3838">
                  <c:v>1019.9459582956706</c:v>
                </c:pt>
                <c:pt idx="3839">
                  <c:v>1023.7233164605227</c:v>
                </c:pt>
                <c:pt idx="3840">
                  <c:v>1023.9694745697224</c:v>
                </c:pt>
                <c:pt idx="3841">
                  <c:v>1029.5911012049444</c:v>
                </c:pt>
                <c:pt idx="3842">
                  <c:v>1036.9780143181949</c:v>
                </c:pt>
                <c:pt idx="3843">
                  <c:v>1046.9691264532396</c:v>
                </c:pt>
                <c:pt idx="3844">
                  <c:v>1047.2949783295883</c:v>
                </c:pt>
                <c:pt idx="3845">
                  <c:v>1049.2980618683382</c:v>
                </c:pt>
                <c:pt idx="3846">
                  <c:v>1060.8085171342609</c:v>
                </c:pt>
                <c:pt idx="3847">
                  <c:v>1062.6196288313645</c:v>
                </c:pt>
                <c:pt idx="3848">
                  <c:v>1064.0940273094886</c:v>
                </c:pt>
                <c:pt idx="3849">
                  <c:v>1070.5923696393793</c:v>
                </c:pt>
                <c:pt idx="3850">
                  <c:v>1069.5638915111265</c:v>
                </c:pt>
                <c:pt idx="3851">
                  <c:v>1070.6808925440541</c:v>
                </c:pt>
                <c:pt idx="3852">
                  <c:v>1071.7765895170296</c:v>
                </c:pt>
                <c:pt idx="3853">
                  <c:v>1072.6562417368966</c:v>
                </c:pt>
                <c:pt idx="3854">
                  <c:v>1073.0137934418865</c:v>
                </c:pt>
                <c:pt idx="3855">
                  <c:v>1073.7051033965517</c:v>
                </c:pt>
                <c:pt idx="3856">
                  <c:v>1076.3738108178929</c:v>
                </c:pt>
                <c:pt idx="3857">
                  <c:v>1073.8323794633036</c:v>
                </c:pt>
                <c:pt idx="3858">
                  <c:v>1074.2014877978193</c:v>
                </c:pt>
                <c:pt idx="3859">
                  <c:v>1073.7684499571656</c:v>
                </c:pt>
                <c:pt idx="3860">
                  <c:v>1079.3995554654564</c:v>
                </c:pt>
                <c:pt idx="3861">
                  <c:v>1082.2565324934012</c:v>
                </c:pt>
                <c:pt idx="3862">
                  <c:v>1091.6656275977093</c:v>
                </c:pt>
                <c:pt idx="3863">
                  <c:v>1100.0702958273755</c:v>
                </c:pt>
                <c:pt idx="3864">
                  <c:v>1097.801158019545</c:v>
                </c:pt>
                <c:pt idx="3865">
                  <c:v>1093.8080806679964</c:v>
                </c:pt>
                <c:pt idx="3866">
                  <c:v>1087.3845089263034</c:v>
                </c:pt>
                <c:pt idx="3867">
                  <c:v>1082.0965529312543</c:v>
                </c:pt>
                <c:pt idx="3868">
                  <c:v>1073.1519297334441</c:v>
                </c:pt>
                <c:pt idx="3869">
                  <c:v>1073.1848907476792</c:v>
                </c:pt>
                <c:pt idx="3870">
                  <c:v>1080.4107578941239</c:v>
                </c:pt>
                <c:pt idx="3871">
                  <c:v>1085.9751123672831</c:v>
                </c:pt>
                <c:pt idx="3872">
                  <c:v>1091.5880881580015</c:v>
                </c:pt>
                <c:pt idx="3873">
                  <c:v>1102.3141048478167</c:v>
                </c:pt>
                <c:pt idx="3874">
                  <c:v>1098.9677373676091</c:v>
                </c:pt>
                <c:pt idx="3875">
                  <c:v>1100.6042714120583</c:v>
                </c:pt>
                <c:pt idx="3876">
                  <c:v>1094.4917659411319</c:v>
                </c:pt>
                <c:pt idx="3877">
                  <c:v>1094.0127955702426</c:v>
                </c:pt>
                <c:pt idx="3878">
                  <c:v>1093.4554429199047</c:v>
                </c:pt>
                <c:pt idx="3879">
                  <c:v>1092.5612775641991</c:v>
                </c:pt>
                <c:pt idx="3880">
                  <c:v>1092.9399180081796</c:v>
                </c:pt>
                <c:pt idx="3881">
                  <c:v>1097.0546603662212</c:v>
                </c:pt>
                <c:pt idx="3882">
                  <c:v>1097.6670702091963</c:v>
                </c:pt>
                <c:pt idx="3883">
                  <c:v>1096.9594518924007</c:v>
                </c:pt>
                <c:pt idx="3884">
                  <c:v>1096.0145078176765</c:v>
                </c:pt>
                <c:pt idx="3885">
                  <c:v>1096.1180670000981</c:v>
                </c:pt>
                <c:pt idx="3886">
                  <c:v>1099.8812106280052</c:v>
                </c:pt>
                <c:pt idx="3887">
                  <c:v>1108.7850354639222</c:v>
                </c:pt>
                <c:pt idx="3888">
                  <c:v>1110.1323520973172</c:v>
                </c:pt>
                <c:pt idx="3889">
                  <c:v>1114.6828349164152</c:v>
                </c:pt>
                <c:pt idx="3890">
                  <c:v>1113.6126981205193</c:v>
                </c:pt>
                <c:pt idx="3891">
                  <c:v>1115.6125334007381</c:v>
                </c:pt>
                <c:pt idx="3892">
                  <c:v>1118.4371447957703</c:v>
                </c:pt>
                <c:pt idx="3893">
                  <c:v>1119.3226981513772</c:v>
                </c:pt>
                <c:pt idx="3894">
                  <c:v>1122.9052405890975</c:v>
                </c:pt>
                <c:pt idx="3895">
                  <c:v>1117.8997388868761</c:v>
                </c:pt>
                <c:pt idx="3896">
                  <c:v>1102.8793007143915</c:v>
                </c:pt>
                <c:pt idx="3897">
                  <c:v>1103.648469666869</c:v>
                </c:pt>
                <c:pt idx="3898">
                  <c:v>1097.5095216360774</c:v>
                </c:pt>
                <c:pt idx="3899">
                  <c:v>1075.8147126844576</c:v>
                </c:pt>
                <c:pt idx="3900">
                  <c:v>1099.433413171191</c:v>
                </c:pt>
                <c:pt idx="3901">
                  <c:v>1102.4055109015655</c:v>
                </c:pt>
                <c:pt idx="3902">
                  <c:v>1108.4861100257581</c:v>
                </c:pt>
                <c:pt idx="3903">
                  <c:v>1108.4493665725661</c:v>
                </c:pt>
                <c:pt idx="3904">
                  <c:v>1102.7957849652405</c:v>
                </c:pt>
                <c:pt idx="3905">
                  <c:v>1103.9094796127586</c:v>
                </c:pt>
                <c:pt idx="3906">
                  <c:v>1106.9429570913805</c:v>
                </c:pt>
                <c:pt idx="3907">
                  <c:v>1105.1170301663428</c:v>
                </c:pt>
                <c:pt idx="3908">
                  <c:v>1099.7701403629778</c:v>
                </c:pt>
                <c:pt idx="3909">
                  <c:v>1102.9194740726105</c:v>
                </c:pt>
                <c:pt idx="3910">
                  <c:v>1101.4023393439381</c:v>
                </c:pt>
                <c:pt idx="3911">
                  <c:v>1099.3302491397619</c:v>
                </c:pt>
                <c:pt idx="3912">
                  <c:v>1100.1735935785709</c:v>
                </c:pt>
                <c:pt idx="3913">
                  <c:v>1099.2603332637593</c:v>
                </c:pt>
                <c:pt idx="3914">
                  <c:v>1098.4120687200164</c:v>
                </c:pt>
                <c:pt idx="3915">
                  <c:v>1102.319980972231</c:v>
                </c:pt>
                <c:pt idx="3916">
                  <c:v>1104.0263315460224</c:v>
                </c:pt>
                <c:pt idx="3917">
                  <c:v>1111.8709440857633</c:v>
                </c:pt>
                <c:pt idx="3918">
                  <c:v>1110.6407635925348</c:v>
                </c:pt>
                <c:pt idx="3919">
                  <c:v>1115.0315338698351</c:v>
                </c:pt>
                <c:pt idx="3920">
                  <c:v>1118.5291437157364</c:v>
                </c:pt>
                <c:pt idx="3921">
                  <c:v>1117.1392313982358</c:v>
                </c:pt>
                <c:pt idx="3922">
                  <c:v>1122.1658490864218</c:v>
                </c:pt>
                <c:pt idx="3923">
                  <c:v>1121.4372466869629</c:v>
                </c:pt>
                <c:pt idx="3924">
                  <c:v>1126.7730422209984</c:v>
                </c:pt>
                <c:pt idx="3925">
                  <c:v>1126.4508401816645</c:v>
                </c:pt>
                <c:pt idx="3926">
                  <c:v>1125.2797498524667</c:v>
                </c:pt>
                <c:pt idx="3927">
                  <c:v>1130.8315106343364</c:v>
                </c:pt>
                <c:pt idx="3928">
                  <c:v>1135.7476716034671</c:v>
                </c:pt>
                <c:pt idx="3929">
                  <c:v>1140.905905871289</c:v>
                </c:pt>
                <c:pt idx="3930">
                  <c:v>1138.2291818311712</c:v>
                </c:pt>
                <c:pt idx="3931">
                  <c:v>1144.2709365508545</c:v>
                </c:pt>
                <c:pt idx="3932">
                  <c:v>1143.4401922308261</c:v>
                </c:pt>
                <c:pt idx="3933">
                  <c:v>1137.6141396510143</c:v>
                </c:pt>
                <c:pt idx="3934">
                  <c:v>1129.8677973066463</c:v>
                </c:pt>
                <c:pt idx="3935">
                  <c:v>1136.0158892823142</c:v>
                </c:pt>
                <c:pt idx="3936">
                  <c:v>1142.853527704628</c:v>
                </c:pt>
                <c:pt idx="3937">
                  <c:v>1145.1001536430367</c:v>
                </c:pt>
                <c:pt idx="3938">
                  <c:v>1146.0126687880306</c:v>
                </c:pt>
                <c:pt idx="3939">
                  <c:v>1146.8298548738765</c:v>
                </c:pt>
                <c:pt idx="3940">
                  <c:v>1150.1970646127527</c:v>
                </c:pt>
                <c:pt idx="3941">
                  <c:v>1160.365132432539</c:v>
                </c:pt>
                <c:pt idx="3942">
                  <c:v>1169.6597716605922</c:v>
                </c:pt>
                <c:pt idx="3943">
                  <c:v>1176.4025574964894</c:v>
                </c:pt>
                <c:pt idx="3944">
                  <c:v>1180.5067037157846</c:v>
                </c:pt>
                <c:pt idx="3945">
                  <c:v>1187.6434767491889</c:v>
                </c:pt>
                <c:pt idx="3946">
                  <c:v>1190.7587917030683</c:v>
                </c:pt>
                <c:pt idx="3947">
                  <c:v>1182.9800919697443</c:v>
                </c:pt>
                <c:pt idx="3948">
                  <c:v>1188.3902720233095</c:v>
                </c:pt>
                <c:pt idx="3949">
                  <c:v>1193.6773626823979</c:v>
                </c:pt>
                <c:pt idx="3950">
                  <c:v>1194.6026329046065</c:v>
                </c:pt>
                <c:pt idx="3951">
                  <c:v>1199.2184907167657</c:v>
                </c:pt>
                <c:pt idx="3952">
                  <c:v>1195.1319890791704</c:v>
                </c:pt>
                <c:pt idx="3953">
                  <c:v>1198.0565455899959</c:v>
                </c:pt>
                <c:pt idx="3954">
                  <c:v>1198.9096265604421</c:v>
                </c:pt>
                <c:pt idx="3955">
                  <c:v>1202.3705109780726</c:v>
                </c:pt>
                <c:pt idx="3956">
                  <c:v>1207.236649017336</c:v>
                </c:pt>
                <c:pt idx="3957">
                  <c:v>1209.7758641449473</c:v>
                </c:pt>
                <c:pt idx="3958">
                  <c:v>1225.9090431811185</c:v>
                </c:pt>
                <c:pt idx="3959">
                  <c:v>1229.6915230785146</c:v>
                </c:pt>
                <c:pt idx="3960">
                  <c:v>1226.4149000279633</c:v>
                </c:pt>
                <c:pt idx="3961">
                  <c:v>1230.3883766047788</c:v>
                </c:pt>
                <c:pt idx="3962">
                  <c:v>1233.097554865408</c:v>
                </c:pt>
                <c:pt idx="3963">
                  <c:v>1240.2268912912702</c:v>
                </c:pt>
                <c:pt idx="3964">
                  <c:v>1243.7597595603954</c:v>
                </c:pt>
                <c:pt idx="3965">
                  <c:v>1239.3061106717998</c:v>
                </c:pt>
                <c:pt idx="3966">
                  <c:v>1242.5985583458908</c:v>
                </c:pt>
                <c:pt idx="3967">
                  <c:v>1244.7760919655634</c:v>
                </c:pt>
                <c:pt idx="3968">
                  <c:v>1242.2768596070784</c:v>
                </c:pt>
                <c:pt idx="3969">
                  <c:v>1247.3718936095795</c:v>
                </c:pt>
                <c:pt idx="3970">
                  <c:v>1247.5255304952736</c:v>
                </c:pt>
                <c:pt idx="3971">
                  <c:v>1253.5359467231146</c:v>
                </c:pt>
                <c:pt idx="3972">
                  <c:v>1253.6184884278632</c:v>
                </c:pt>
                <c:pt idx="3973">
                  <c:v>1250.9665135830846</c:v>
                </c:pt>
                <c:pt idx="3974">
                  <c:v>1251.9949021456421</c:v>
                </c:pt>
                <c:pt idx="3975">
                  <c:v>1248.6238936196246</c:v>
                </c:pt>
                <c:pt idx="3976">
                  <c:v>1248.445366413237</c:v>
                </c:pt>
                <c:pt idx="3977">
                  <c:v>1248.9123850036076</c:v>
                </c:pt>
                <c:pt idx="3978">
                  <c:v>1249.5416003611999</c:v>
                </c:pt>
                <c:pt idx="3979">
                  <c:v>1251.3826353842146</c:v>
                </c:pt>
                <c:pt idx="3980">
                  <c:v>1257.9018002711155</c:v>
                </c:pt>
                <c:pt idx="3981">
                  <c:v>1261.7524459503902</c:v>
                </c:pt>
                <c:pt idx="3982">
                  <c:v>1258.7912327575064</c:v>
                </c:pt>
                <c:pt idx="3983">
                  <c:v>1262.1668861241521</c:v>
                </c:pt>
                <c:pt idx="3984">
                  <c:v>1262.4236329665105</c:v>
                </c:pt>
                <c:pt idx="3985">
                  <c:v>1262.5398492767672</c:v>
                </c:pt>
                <c:pt idx="3986">
                  <c:v>1258.9470882455555</c:v>
                </c:pt>
                <c:pt idx="3987">
                  <c:v>1258.7130023624736</c:v>
                </c:pt>
                <c:pt idx="3988">
                  <c:v>1258.7256228815531</c:v>
                </c:pt>
                <c:pt idx="3989">
                  <c:v>1252.0493927409404</c:v>
                </c:pt>
                <c:pt idx="3990">
                  <c:v>1262.3667471525719</c:v>
                </c:pt>
                <c:pt idx="3991">
                  <c:v>1269.5479615382087</c:v>
                </c:pt>
                <c:pt idx="3992">
                  <c:v>1276.2362360990528</c:v>
                </c:pt>
                <c:pt idx="3993">
                  <c:v>1276.7183668395144</c:v>
                </c:pt>
                <c:pt idx="3994">
                  <c:v>1271.8686799644729</c:v>
                </c:pt>
                <c:pt idx="3995">
                  <c:v>1271.6541238742625</c:v>
                </c:pt>
                <c:pt idx="3996">
                  <c:v>1267.7562442374729</c:v>
                </c:pt>
                <c:pt idx="3997">
                  <c:v>1268.9884359765956</c:v>
                </c:pt>
                <c:pt idx="3998">
                  <c:v>1273.4236304195754</c:v>
                </c:pt>
                <c:pt idx="3999">
                  <c:v>1270.6781737207837</c:v>
                </c:pt>
                <c:pt idx="4000">
                  <c:v>1268.3829010343063</c:v>
                </c:pt>
                <c:pt idx="4001">
                  <c:v>1272.5461670399841</c:v>
                </c:pt>
                <c:pt idx="4002">
                  <c:v>1271.2477187633829</c:v>
                </c:pt>
                <c:pt idx="4003">
                  <c:v>1268.352532255296</c:v>
                </c:pt>
                <c:pt idx="4004">
                  <c:v>1260.4164841791824</c:v>
                </c:pt>
                <c:pt idx="4005">
                  <c:v>1253.1892910133174</c:v>
                </c:pt>
                <c:pt idx="4006">
                  <c:v>1240.7381842588252</c:v>
                </c:pt>
                <c:pt idx="4007">
                  <c:v>1237.7185095385144</c:v>
                </c:pt>
                <c:pt idx="4008">
                  <c:v>1249.2673856931549</c:v>
                </c:pt>
                <c:pt idx="4009">
                  <c:v>1244.1316078227094</c:v>
                </c:pt>
                <c:pt idx="4010">
                  <c:v>1249.2440825436511</c:v>
                </c:pt>
                <c:pt idx="4011">
                  <c:v>1257.7137464046577</c:v>
                </c:pt>
                <c:pt idx="4012">
                  <c:v>1256.5086204126094</c:v>
                </c:pt>
                <c:pt idx="4013">
                  <c:v>1256.9327881754116</c:v>
                </c:pt>
                <c:pt idx="4014">
                  <c:v>1255.4486812509936</c:v>
                </c:pt>
                <c:pt idx="4015">
                  <c:v>1252.5967879495568</c:v>
                </c:pt>
                <c:pt idx="4016">
                  <c:v>1257.5052459894368</c:v>
                </c:pt>
                <c:pt idx="4017">
                  <c:v>1261.2472950097742</c:v>
                </c:pt>
                <c:pt idx="4018">
                  <c:v>1256.5046770069114</c:v>
                </c:pt>
                <c:pt idx="4019">
                  <c:v>1261.5763734868026</c:v>
                </c:pt>
                <c:pt idx="4020">
                  <c:v>1271.0083040707514</c:v>
                </c:pt>
                <c:pt idx="4021">
                  <c:v>1273.9510524781422</c:v>
                </c:pt>
                <c:pt idx="4022">
                  <c:v>1281.3561489645454</c:v>
                </c:pt>
                <c:pt idx="4023">
                  <c:v>1290.5809924827395</c:v>
                </c:pt>
                <c:pt idx="4024">
                  <c:v>1288.6037176973123</c:v>
                </c:pt>
                <c:pt idx="4025">
                  <c:v>1284.7474334313483</c:v>
                </c:pt>
                <c:pt idx="4026">
                  <c:v>1292.2384358553325</c:v>
                </c:pt>
                <c:pt idx="4027">
                  <c:v>1295.5631914546414</c:v>
                </c:pt>
                <c:pt idx="4028">
                  <c:v>1295.901900968611</c:v>
                </c:pt>
                <c:pt idx="4029">
                  <c:v>1295.8183502874415</c:v>
                </c:pt>
                <c:pt idx="4030">
                  <c:v>1297.0408177909978</c:v>
                </c:pt>
                <c:pt idx="4031">
                  <c:v>1295.0306662473643</c:v>
                </c:pt>
                <c:pt idx="4032">
                  <c:v>1298.9919361796549</c:v>
                </c:pt>
                <c:pt idx="4033">
                  <c:v>1299.1969938348664</c:v>
                </c:pt>
                <c:pt idx="4034">
                  <c:v>1294.790691664341</c:v>
                </c:pt>
                <c:pt idx="4035">
                  <c:v>1292.7574296562175</c:v>
                </c:pt>
                <c:pt idx="4036">
                  <c:v>1298.8634549582664</c:v>
                </c:pt>
                <c:pt idx="4037">
                  <c:v>1303.2923950329362</c:v>
                </c:pt>
                <c:pt idx="4038">
                  <c:v>1317.9920713433435</c:v>
                </c:pt>
                <c:pt idx="4039">
                  <c:v>1322.7901952056884</c:v>
                </c:pt>
                <c:pt idx="4040">
                  <c:v>1317.3873392785661</c:v>
                </c:pt>
                <c:pt idx="4041">
                  <c:v>1325.2050044209111</c:v>
                </c:pt>
                <c:pt idx="4042">
                  <c:v>1333.9184855266974</c:v>
                </c:pt>
                <c:pt idx="4043">
                  <c:v>1335.2063811199832</c:v>
                </c:pt>
                <c:pt idx="4044">
                  <c:v>1335.2502057124977</c:v>
                </c:pt>
                <c:pt idx="4045">
                  <c:v>1330.3053450161981</c:v>
                </c:pt>
                <c:pt idx="4046">
                  <c:v>1336.9564843263313</c:v>
                </c:pt>
                <c:pt idx="4047">
                  <c:v>1335.678371654403</c:v>
                </c:pt>
                <c:pt idx="4048">
                  <c:v>1343.4581203263767</c:v>
                </c:pt>
                <c:pt idx="4049">
                  <c:v>1346.9113423358981</c:v>
                </c:pt>
                <c:pt idx="4050">
                  <c:v>1348.5962920181819</c:v>
                </c:pt>
                <c:pt idx="4051">
                  <c:v>1352.1281156802274</c:v>
                </c:pt>
                <c:pt idx="4052">
                  <c:v>1356.2820558150772</c:v>
                </c:pt>
                <c:pt idx="4053">
                  <c:v>1362.587563063282</c:v>
                </c:pt>
                <c:pt idx="4054">
                  <c:v>1362.6250018033688</c:v>
                </c:pt>
                <c:pt idx="4055">
                  <c:v>1361.4007516490474</c:v>
                </c:pt>
                <c:pt idx="4056">
                  <c:v>1351.7054101717174</c:v>
                </c:pt>
                <c:pt idx="4057">
                  <c:v>1344.6688962230883</c:v>
                </c:pt>
                <c:pt idx="4058">
                  <c:v>1335.1201472406131</c:v>
                </c:pt>
                <c:pt idx="4059">
                  <c:v>1334.1174522954452</c:v>
                </c:pt>
                <c:pt idx="4060">
                  <c:v>1324.2105375030958</c:v>
                </c:pt>
                <c:pt idx="4061">
                  <c:v>1322.1883260294144</c:v>
                </c:pt>
                <c:pt idx="4062">
                  <c:v>1325.7754297503752</c:v>
                </c:pt>
                <c:pt idx="4063">
                  <c:v>1324.2487963072476</c:v>
                </c:pt>
                <c:pt idx="4064">
                  <c:v>1323.7579996316506</c:v>
                </c:pt>
                <c:pt idx="4065">
                  <c:v>1324.1905502405107</c:v>
                </c:pt>
                <c:pt idx="4066">
                  <c:v>1314.605490822144</c:v>
                </c:pt>
                <c:pt idx="4067">
                  <c:v>1320.3988179692533</c:v>
                </c:pt>
                <c:pt idx="4068">
                  <c:v>1315.8374093928824</c:v>
                </c:pt>
                <c:pt idx="4069">
                  <c:v>1305.4885660022733</c:v>
                </c:pt>
                <c:pt idx="4070">
                  <c:v>1298.3913417425981</c:v>
                </c:pt>
                <c:pt idx="4071">
                  <c:v>1301.5682453381953</c:v>
                </c:pt>
                <c:pt idx="4072">
                  <c:v>1301.0633217351551</c:v>
                </c:pt>
                <c:pt idx="4073">
                  <c:v>1297.0665432663884</c:v>
                </c:pt>
                <c:pt idx="4074">
                  <c:v>1302.4044696535491</c:v>
                </c:pt>
                <c:pt idx="4075">
                  <c:v>1308.5961087217768</c:v>
                </c:pt>
                <c:pt idx="4076">
                  <c:v>1309.5878524791628</c:v>
                </c:pt>
                <c:pt idx="4077">
                  <c:v>1319.3308947455018</c:v>
                </c:pt>
                <c:pt idx="4078">
                  <c:v>1323.8009134765803</c:v>
                </c:pt>
                <c:pt idx="4079">
                  <c:v>1328.6619581480986</c:v>
                </c:pt>
                <c:pt idx="4080">
                  <c:v>1335.293000788565</c:v>
                </c:pt>
                <c:pt idx="4081">
                  <c:v>1343.0107589608808</c:v>
                </c:pt>
                <c:pt idx="4082">
                  <c:v>1341.0617983928671</c:v>
                </c:pt>
                <c:pt idx="4083">
                  <c:v>1333.8194118949002</c:v>
                </c:pt>
                <c:pt idx="4084">
                  <c:v>1321.5946609869925</c:v>
                </c:pt>
                <c:pt idx="4085">
                  <c:v>1317.2405004431173</c:v>
                </c:pt>
                <c:pt idx="4086">
                  <c:v>1299.0199204990863</c:v>
                </c:pt>
                <c:pt idx="4087">
                  <c:v>1304.4318092872657</c:v>
                </c:pt>
                <c:pt idx="4088">
                  <c:v>1310.4907715192344</c:v>
                </c:pt>
                <c:pt idx="4089">
                  <c:v>1311.3507097846289</c:v>
                </c:pt>
                <c:pt idx="4090">
                  <c:v>1319.6025325484106</c:v>
                </c:pt>
                <c:pt idx="4091">
                  <c:v>1322.5017721487334</c:v>
                </c:pt>
                <c:pt idx="4092">
                  <c:v>1334.0690345616893</c:v>
                </c:pt>
                <c:pt idx="4093">
                  <c:v>1334.9380593437213</c:v>
                </c:pt>
                <c:pt idx="4094">
                  <c:v>1333.0383259541945</c:v>
                </c:pt>
                <c:pt idx="4095">
                  <c:v>1327.9272218259289</c:v>
                </c:pt>
                <c:pt idx="4096">
                  <c:v>1317.6030709010608</c:v>
                </c:pt>
                <c:pt idx="4097">
                  <c:v>1318.3577581565166</c:v>
                </c:pt>
                <c:pt idx="4098">
                  <c:v>1324.054119330093</c:v>
                </c:pt>
                <c:pt idx="4099">
                  <c:v>1327.7932896726547</c:v>
                </c:pt>
                <c:pt idx="4100">
                  <c:v>1330.0521815002915</c:v>
                </c:pt>
                <c:pt idx="4101">
                  <c:v>1326.1184810347811</c:v>
                </c:pt>
                <c:pt idx="4102">
                  <c:v>1333.7662401928903</c:v>
                </c:pt>
                <c:pt idx="4103">
                  <c:v>1332.9025587521278</c:v>
                </c:pt>
                <c:pt idx="4104">
                  <c:v>1328.1632583129206</c:v>
                </c:pt>
                <c:pt idx="4105">
                  <c:v>1332.6532940686636</c:v>
                </c:pt>
                <c:pt idx="4106">
                  <c:v>1328.0613866264457</c:v>
                </c:pt>
                <c:pt idx="4107">
                  <c:v>1327.6747274677678</c:v>
                </c:pt>
                <c:pt idx="4108">
                  <c:v>1334.3904781570386</c:v>
                </c:pt>
                <c:pt idx="4109">
                  <c:v>1333.480651519912</c:v>
                </c:pt>
                <c:pt idx="4110">
                  <c:v>1335.4401879661018</c:v>
                </c:pt>
                <c:pt idx="4111">
                  <c:v>1332.2455256309684</c:v>
                </c:pt>
                <c:pt idx="4112">
                  <c:v>1336.5687032909486</c:v>
                </c:pt>
                <c:pt idx="4113">
                  <c:v>1341.2485309906592</c:v>
                </c:pt>
                <c:pt idx="4114">
                  <c:v>1338.6398472566093</c:v>
                </c:pt>
                <c:pt idx="4115">
                  <c:v>1335.4014367602176</c:v>
                </c:pt>
                <c:pt idx="4116">
                  <c:v>1339.9583456734285</c:v>
                </c:pt>
                <c:pt idx="4117">
                  <c:v>1342.5381868782181</c:v>
                </c:pt>
                <c:pt idx="4118">
                  <c:v>1350.3136396105635</c:v>
                </c:pt>
                <c:pt idx="4119">
                  <c:v>1349.420542755438</c:v>
                </c:pt>
                <c:pt idx="4120">
                  <c:v>1347.8139307793472</c:v>
                </c:pt>
                <c:pt idx="4121">
                  <c:v>1354.8990192366309</c:v>
                </c:pt>
                <c:pt idx="4122">
                  <c:v>1361.0578040428725</c:v>
                </c:pt>
                <c:pt idx="4123">
                  <c:v>1366.9011968766395</c:v>
                </c:pt>
                <c:pt idx="4124">
                  <c:v>1363.4249467024638</c:v>
                </c:pt>
                <c:pt idx="4125">
                  <c:v>1375.1328515697089</c:v>
                </c:pt>
                <c:pt idx="4126">
                  <c:v>1369.6538766784768</c:v>
                </c:pt>
                <c:pt idx="4127">
                  <c:v>1368.9931129574754</c:v>
                </c:pt>
                <c:pt idx="4128">
                  <c:v>1372.9112920093669</c:v>
                </c:pt>
                <c:pt idx="4129">
                  <c:v>1367.1361221062605</c:v>
                </c:pt>
                <c:pt idx="4130">
                  <c:v>1358.527973891064</c:v>
                </c:pt>
                <c:pt idx="4131">
                  <c:v>1342.8566985593952</c:v>
                </c:pt>
                <c:pt idx="4132">
                  <c:v>1339.4762680296351</c:v>
                </c:pt>
                <c:pt idx="4133">
                  <c:v>1339.6390394984239</c:v>
                </c:pt>
                <c:pt idx="4134">
                  <c:v>1353.2592897508623</c:v>
                </c:pt>
                <c:pt idx="4135">
                  <c:v>1355.5230900860029</c:v>
                </c:pt>
                <c:pt idx="4136">
                  <c:v>1358.119642069775</c:v>
                </c:pt>
                <c:pt idx="4137">
                  <c:v>1343.2862065894487</c:v>
                </c:pt>
                <c:pt idx="4138">
                  <c:v>1340.5098351940628</c:v>
                </c:pt>
                <c:pt idx="4139">
                  <c:v>1295.1536927642082</c:v>
                </c:pt>
                <c:pt idx="4140">
                  <c:v>1297.5145047639612</c:v>
                </c:pt>
                <c:pt idx="4141">
                  <c:v>1206.6532588788191</c:v>
                </c:pt>
                <c:pt idx="4142">
                  <c:v>1128.4838255282023</c:v>
                </c:pt>
                <c:pt idx="4143">
                  <c:v>1228.9235010140667</c:v>
                </c:pt>
                <c:pt idx="4144">
                  <c:v>1207.8054170321172</c:v>
                </c:pt>
                <c:pt idx="4145">
                  <c:v>1217.5098063214084</c:v>
                </c:pt>
                <c:pt idx="4146">
                  <c:v>1154.5973674187021</c:v>
                </c:pt>
                <c:pt idx="4147">
                  <c:v>1162.3330936432087</c:v>
                </c:pt>
                <c:pt idx="4148">
                  <c:v>1154.1716647430094</c:v>
                </c:pt>
                <c:pt idx="4149">
                  <c:v>1117.9055549282189</c:v>
                </c:pt>
                <c:pt idx="4150">
                  <c:v>1143.2541835641841</c:v>
                </c:pt>
                <c:pt idx="4151">
                  <c:v>1177.9730220993508</c:v>
                </c:pt>
                <c:pt idx="4152">
                  <c:v>1199.8610417217187</c:v>
                </c:pt>
                <c:pt idx="4153">
                  <c:v>1196.8883725035225</c:v>
                </c:pt>
                <c:pt idx="4154">
                  <c:v>1199.405108458081</c:v>
                </c:pt>
                <c:pt idx="4155">
                  <c:v>1193.2127028416403</c:v>
                </c:pt>
                <c:pt idx="4156">
                  <c:v>1180.5700325309333</c:v>
                </c:pt>
                <c:pt idx="4157">
                  <c:v>1172.3955985799955</c:v>
                </c:pt>
                <c:pt idx="4158">
                  <c:v>1153.1061572779256</c:v>
                </c:pt>
                <c:pt idx="4159">
                  <c:v>1162.1647303966356</c:v>
                </c:pt>
                <c:pt idx="4160">
                  <c:v>1166.7344256861495</c:v>
                </c:pt>
                <c:pt idx="4161">
                  <c:v>1173.033932172498</c:v>
                </c:pt>
                <c:pt idx="4162">
                  <c:v>1183.9853397468198</c:v>
                </c:pt>
                <c:pt idx="4163">
                  <c:v>1185.2538714044576</c:v>
                </c:pt>
                <c:pt idx="4164">
                  <c:v>1197.3805422869007</c:v>
                </c:pt>
                <c:pt idx="4165">
                  <c:v>1213.4413934610595</c:v>
                </c:pt>
                <c:pt idx="4166">
                  <c:v>1231.1886174479341</c:v>
                </c:pt>
                <c:pt idx="4167">
                  <c:v>1245.0506528797753</c:v>
                </c:pt>
                <c:pt idx="4168">
                  <c:v>1252.6337717350357</c:v>
                </c:pt>
                <c:pt idx="4169">
                  <c:v>1256.0925233433486</c:v>
                </c:pt>
                <c:pt idx="4170">
                  <c:v>1232.2997638745705</c:v>
                </c:pt>
                <c:pt idx="4171">
                  <c:v>1159.6640957272023</c:v>
                </c:pt>
                <c:pt idx="4172">
                  <c:v>1166.507251312509</c:v>
                </c:pt>
                <c:pt idx="4173">
                  <c:v>1212.812145127642</c:v>
                </c:pt>
                <c:pt idx="4174">
                  <c:v>1223.6005687067748</c:v>
                </c:pt>
                <c:pt idx="4175">
                  <c:v>1217.2531612010876</c:v>
                </c:pt>
                <c:pt idx="4176">
                  <c:v>1214.5346084442606</c:v>
                </c:pt>
                <c:pt idx="4177">
                  <c:v>1216.5364707596457</c:v>
                </c:pt>
                <c:pt idx="4178">
                  <c:v>1215.1342479796613</c:v>
                </c:pt>
                <c:pt idx="4179">
                  <c:v>1198.2507961170695</c:v>
                </c:pt>
                <c:pt idx="4180">
                  <c:v>1205.0331277924063</c:v>
                </c:pt>
                <c:pt idx="4181">
                  <c:v>1200.3830990606214</c:v>
                </c:pt>
                <c:pt idx="4182">
                  <c:v>1184.6538082135371</c:v>
                </c:pt>
                <c:pt idx="4183">
                  <c:v>1175.969097816781</c:v>
                </c:pt>
                <c:pt idx="4184">
                  <c:v>1187.0088564302469</c:v>
                </c:pt>
                <c:pt idx="4185">
                  <c:v>1191.7970896408897</c:v>
                </c:pt>
                <c:pt idx="4186">
                  <c:v>1203.2547089713639</c:v>
                </c:pt>
                <c:pt idx="4187">
                  <c:v>1207.4340632674559</c:v>
                </c:pt>
                <c:pt idx="4188">
                  <c:v>1213.7231140417719</c:v>
                </c:pt>
                <c:pt idx="4189">
                  <c:v>1220.0784712364887</c:v>
                </c:pt>
                <c:pt idx="4190">
                  <c:v>1216.2337619044279</c:v>
                </c:pt>
                <c:pt idx="4191">
                  <c:v>1238.9902504705506</c:v>
                </c:pt>
                <c:pt idx="4192">
                  <c:v>1232.6408628783297</c:v>
                </c:pt>
                <c:pt idx="4193">
                  <c:v>1232.8767315519049</c:v>
                </c:pt>
                <c:pt idx="4194">
                  <c:v>1228.6990587434527</c:v>
                </c:pt>
                <c:pt idx="4195">
                  <c:v>1229.7031891151223</c:v>
                </c:pt>
                <c:pt idx="4196">
                  <c:v>1228.3836469295918</c:v>
                </c:pt>
                <c:pt idx="4197">
                  <c:v>1242.6883315373693</c:v>
                </c:pt>
                <c:pt idx="4198">
                  <c:v>1255.8840272596976</c:v>
                </c:pt>
                <c:pt idx="4199">
                  <c:v>1255.5566158783172</c:v>
                </c:pt>
                <c:pt idx="4200">
                  <c:v>1259.1815859072708</c:v>
                </c:pt>
                <c:pt idx="4201">
                  <c:v>1265.1638916412298</c:v>
                </c:pt>
                <c:pt idx="4202">
                  <c:v>1263.2686857207498</c:v>
                </c:pt>
                <c:pt idx="4203">
                  <c:v>1267.221649238239</c:v>
                </c:pt>
                <c:pt idx="4204">
                  <c:v>1264.7650877375636</c:v>
                </c:pt>
                <c:pt idx="4205">
                  <c:v>1261.0182685405155</c:v>
                </c:pt>
                <c:pt idx="4206">
                  <c:v>1253.8997669089501</c:v>
                </c:pt>
                <c:pt idx="4207">
                  <c:v>1264.3073122990011</c:v>
                </c:pt>
                <c:pt idx="4208">
                  <c:v>1253.784852305429</c:v>
                </c:pt>
                <c:pt idx="4209">
                  <c:v>1252.8153872113101</c:v>
                </c:pt>
                <c:pt idx="4210">
                  <c:v>1240.1105912838975</c:v>
                </c:pt>
                <c:pt idx="4211">
                  <c:v>1249.3240123115168</c:v>
                </c:pt>
                <c:pt idx="4212">
                  <c:v>1241.7665042148985</c:v>
                </c:pt>
                <c:pt idx="4213">
                  <c:v>1255.2989377483473</c:v>
                </c:pt>
                <c:pt idx="4214">
                  <c:v>1248.4756822353072</c:v>
                </c:pt>
                <c:pt idx="4215">
                  <c:v>1258.5342545254575</c:v>
                </c:pt>
                <c:pt idx="4216">
                  <c:v>1264.6691497434697</c:v>
                </c:pt>
                <c:pt idx="4217">
                  <c:v>1280.8722229977916</c:v>
                </c:pt>
                <c:pt idx="4218">
                  <c:v>1281.3076457172083</c:v>
                </c:pt>
                <c:pt idx="4219">
                  <c:v>1291.1071622983093</c:v>
                </c:pt>
                <c:pt idx="4220">
                  <c:v>1297.0594135016961</c:v>
                </c:pt>
                <c:pt idx="4221">
                  <c:v>1291.4773395525892</c:v>
                </c:pt>
                <c:pt idx="4222">
                  <c:v>1295.0631510683238</c:v>
                </c:pt>
                <c:pt idx="4223">
                  <c:v>1303.7634987132717</c:v>
                </c:pt>
                <c:pt idx="4224">
                  <c:v>1312.8463518204492</c:v>
                </c:pt>
                <c:pt idx="4225">
                  <c:v>1308.6607117172305</c:v>
                </c:pt>
                <c:pt idx="4226">
                  <c:v>1305.2139845480344</c:v>
                </c:pt>
                <c:pt idx="4227">
                  <c:v>1305.7572686772642</c:v>
                </c:pt>
                <c:pt idx="4228">
                  <c:v>1310.0417029561329</c:v>
                </c:pt>
                <c:pt idx="4229">
                  <c:v>1324.9318799112973</c:v>
                </c:pt>
                <c:pt idx="4230">
                  <c:v>1323.8389492747267</c:v>
                </c:pt>
                <c:pt idx="4231">
                  <c:v>1324.8236721155897</c:v>
                </c:pt>
                <c:pt idx="4232">
                  <c:v>1327.4363203542764</c:v>
                </c:pt>
                <c:pt idx="4233">
                  <c:v>1324.470168891809</c:v>
                </c:pt>
                <c:pt idx="4234">
                  <c:v>1331.7748611159682</c:v>
                </c:pt>
                <c:pt idx="4235">
                  <c:v>1339.8548319026308</c:v>
                </c:pt>
                <c:pt idx="4236">
                  <c:v>1336.8053341811662</c:v>
                </c:pt>
                <c:pt idx="4237">
                  <c:v>1338.756329050206</c:v>
                </c:pt>
                <c:pt idx="4238">
                  <c:v>1356.0312868191711</c:v>
                </c:pt>
                <c:pt idx="4239">
                  <c:v>1357.299876463959</c:v>
                </c:pt>
                <c:pt idx="4240">
                  <c:v>1361.618181107367</c:v>
                </c:pt>
                <c:pt idx="4241">
                  <c:v>1353.964515783307</c:v>
                </c:pt>
                <c:pt idx="4242">
                  <c:v>1345.1550902559354</c:v>
                </c:pt>
                <c:pt idx="4243">
                  <c:v>1350.6107427151894</c:v>
                </c:pt>
                <c:pt idx="4244">
                  <c:v>1337.0628756570802</c:v>
                </c:pt>
                <c:pt idx="4245">
                  <c:v>1326.4638529230363</c:v>
                </c:pt>
                <c:pt idx="4246">
                  <c:v>1322.1426602400716</c:v>
                </c:pt>
                <c:pt idx="4247">
                  <c:v>1314.4964348770282</c:v>
                </c:pt>
                <c:pt idx="4248">
                  <c:v>1305.0399670652278</c:v>
                </c:pt>
                <c:pt idx="4249">
                  <c:v>1305.9433058484333</c:v>
                </c:pt>
                <c:pt idx="4250">
                  <c:v>1306.814625803805</c:v>
                </c:pt>
                <c:pt idx="4251">
                  <c:v>1327.5586816257612</c:v>
                </c:pt>
                <c:pt idx="4252">
                  <c:v>1318.5837030628361</c:v>
                </c:pt>
                <c:pt idx="4253">
                  <c:v>1323.570021358081</c:v>
                </c:pt>
                <c:pt idx="4254">
                  <c:v>1324.8326770310321</c:v>
                </c:pt>
                <c:pt idx="4255">
                  <c:v>1326.9794824910889</c:v>
                </c:pt>
                <c:pt idx="4256">
                  <c:v>1324.8339133450286</c:v>
                </c:pt>
                <c:pt idx="4257">
                  <c:v>1311.0438939021385</c:v>
                </c:pt>
                <c:pt idx="4258">
                  <c:v>1311.9943631043559</c:v>
                </c:pt>
                <c:pt idx="4259">
                  <c:v>1318.006832356785</c:v>
                </c:pt>
                <c:pt idx="4260">
                  <c:v>1308.1322059277234</c:v>
                </c:pt>
                <c:pt idx="4261">
                  <c:v>1313.0547772016946</c:v>
                </c:pt>
                <c:pt idx="4262">
                  <c:v>1313.2698242963561</c:v>
                </c:pt>
                <c:pt idx="4263">
                  <c:v>1317.0766726300908</c:v>
                </c:pt>
                <c:pt idx="4264">
                  <c:v>1318.0362673330781</c:v>
                </c:pt>
                <c:pt idx="4265">
                  <c:v>1312.7370211699404</c:v>
                </c:pt>
                <c:pt idx="4266">
                  <c:v>1317.7753241772082</c:v>
                </c:pt>
                <c:pt idx="4267">
                  <c:v>1308.1529018910983</c:v>
                </c:pt>
                <c:pt idx="4268">
                  <c:v>1305.9483982380818</c:v>
                </c:pt>
                <c:pt idx="4269">
                  <c:v>1309.1696168717326</c:v>
                </c:pt>
                <c:pt idx="4270">
                  <c:v>1303.319957653041</c:v>
                </c:pt>
                <c:pt idx="4271">
                  <c:v>1298.8948893035674</c:v>
                </c:pt>
                <c:pt idx="4272">
                  <c:v>1296.4285555008687</c:v>
                </c:pt>
                <c:pt idx="4273">
                  <c:v>1271.4913633042634</c:v>
                </c:pt>
                <c:pt idx="4274">
                  <c:v>1269.8212218635101</c:v>
                </c:pt>
                <c:pt idx="4275">
                  <c:v>1283.2326388684558</c:v>
                </c:pt>
                <c:pt idx="4276">
                  <c:v>1272.0852882409029</c:v>
                </c:pt>
                <c:pt idx="4277">
                  <c:v>1290.3291334681296</c:v>
                </c:pt>
                <c:pt idx="4278">
                  <c:v>1286.6847730949225</c:v>
                </c:pt>
                <c:pt idx="4279">
                  <c:v>1260.2330840959501</c:v>
                </c:pt>
                <c:pt idx="4280">
                  <c:v>1263.9138612381128</c:v>
                </c:pt>
                <c:pt idx="4281">
                  <c:v>1274.1302500998279</c:v>
                </c:pt>
                <c:pt idx="4282">
                  <c:v>1276.2332862996873</c:v>
                </c:pt>
                <c:pt idx="4283">
                  <c:v>1261.3421562593312</c:v>
                </c:pt>
                <c:pt idx="4284">
                  <c:v>1271.1412588261496</c:v>
                </c:pt>
                <c:pt idx="4285">
                  <c:v>1268.1843481401136</c:v>
                </c:pt>
                <c:pt idx="4286">
                  <c:v>1268.755913371203</c:v>
                </c:pt>
                <c:pt idx="4287">
                  <c:v>1276.4663011670837</c:v>
                </c:pt>
                <c:pt idx="4288">
                  <c:v>1282.288362693924</c:v>
                </c:pt>
                <c:pt idx="4289">
                  <c:v>1283.6287268775523</c:v>
                </c:pt>
                <c:pt idx="4290">
                  <c:v>1285.4630082838491</c:v>
                </c:pt>
                <c:pt idx="4291">
                  <c:v>1280.2763565395674</c:v>
                </c:pt>
                <c:pt idx="4292">
                  <c:v>1281.362280791335</c:v>
                </c:pt>
                <c:pt idx="4293">
                  <c:v>1288.3911296770209</c:v>
                </c:pt>
                <c:pt idx="4294">
                  <c:v>1293.8481517508542</c:v>
                </c:pt>
                <c:pt idx="4295">
                  <c:v>1292.831635463541</c:v>
                </c:pt>
                <c:pt idx="4296">
                  <c:v>1286.1478943800507</c:v>
                </c:pt>
                <c:pt idx="4297">
                  <c:v>1282.0397829574779</c:v>
                </c:pt>
                <c:pt idx="4298">
                  <c:v>1281.3506140560869</c:v>
                </c:pt>
                <c:pt idx="4299">
                  <c:v>1277.6622646304222</c:v>
                </c:pt>
                <c:pt idx="4300">
                  <c:v>1278.1024649321373</c:v>
                </c:pt>
                <c:pt idx="4301">
                  <c:v>1279.2749786712229</c:v>
                </c:pt>
                <c:pt idx="4302">
                  <c:v>1276.9319300220325</c:v>
                </c:pt>
                <c:pt idx="4303">
                  <c:v>1277.2003223609718</c:v>
                </c:pt>
                <c:pt idx="4304">
                  <c:v>1282.3992064597442</c:v>
                </c:pt>
                <c:pt idx="4305">
                  <c:v>1292.283990840313</c:v>
                </c:pt>
                <c:pt idx="4306">
                  <c:v>1304.1219505465128</c:v>
                </c:pt>
                <c:pt idx="4307">
                  <c:v>1311.351375169716</c:v>
                </c:pt>
                <c:pt idx="4308">
                  <c:v>1302.58775306384</c:v>
                </c:pt>
                <c:pt idx="4309">
                  <c:v>1294.5562331264864</c:v>
                </c:pt>
                <c:pt idx="4310">
                  <c:v>1287.7031400805729</c:v>
                </c:pt>
                <c:pt idx="4311">
                  <c:v>1294.0636106241493</c:v>
                </c:pt>
                <c:pt idx="4312">
                  <c:v>1292.7030546160361</c:v>
                </c:pt>
                <c:pt idx="4313">
                  <c:v>1295.2001193729129</c:v>
                </c:pt>
                <c:pt idx="4314">
                  <c:v>1290.4350718004634</c:v>
                </c:pt>
                <c:pt idx="4315">
                  <c:v>1290.4128814453393</c:v>
                </c:pt>
                <c:pt idx="4316">
                  <c:v>1283.0971277879478</c:v>
                </c:pt>
                <c:pt idx="4317">
                  <c:v>1281.9859271468188</c:v>
                </c:pt>
                <c:pt idx="4318">
                  <c:v>1286.2508919953439</c:v>
                </c:pt>
                <c:pt idx="4319">
                  <c:v>1291.9357958860551</c:v>
                </c:pt>
                <c:pt idx="4320">
                  <c:v>1298.4695395809892</c:v>
                </c:pt>
                <c:pt idx="4321">
                  <c:v>1308.0444733250338</c:v>
                </c:pt>
                <c:pt idx="4322">
                  <c:v>1309.9528740469764</c:v>
                </c:pt>
                <c:pt idx="4323">
                  <c:v>1325.0854298861295</c:v>
                </c:pt>
                <c:pt idx="4324">
                  <c:v>1331.2323568091183</c:v>
                </c:pt>
                <c:pt idx="4325">
                  <c:v>1349.7628315437453</c:v>
                </c:pt>
                <c:pt idx="4326">
                  <c:v>1350.424903119517</c:v>
                </c:pt>
                <c:pt idx="4327">
                  <c:v>1347.1854667396076</c:v>
                </c:pt>
                <c:pt idx="4328">
                  <c:v>1351.4571193929276</c:v>
                </c:pt>
                <c:pt idx="4329">
                  <c:v>1352.0234706709446</c:v>
                </c:pt>
                <c:pt idx="4330">
                  <c:v>1366.4695385712585</c:v>
                </c:pt>
                <c:pt idx="4331">
                  <c:v>1376.2463941930826</c:v>
                </c:pt>
                <c:pt idx="4332">
                  <c:v>1375.9247509263157</c:v>
                </c:pt>
                <c:pt idx="4333">
                  <c:v>1381.5400910557705</c:v>
                </c:pt>
                <c:pt idx="4334">
                  <c:v>1380.1094639337653</c:v>
                </c:pt>
                <c:pt idx="4335">
                  <c:v>1382.1386347038886</c:v>
                </c:pt>
                <c:pt idx="4336">
                  <c:v>1385.2846713898925</c:v>
                </c:pt>
                <c:pt idx="4337">
                  <c:v>1385.1460596036995</c:v>
                </c:pt>
                <c:pt idx="4338">
                  <c:v>1383.7751268299157</c:v>
                </c:pt>
                <c:pt idx="4339">
                  <c:v>1390.8736921996431</c:v>
                </c:pt>
                <c:pt idx="4340">
                  <c:v>1391.8602306670966</c:v>
                </c:pt>
                <c:pt idx="4341">
                  <c:v>1392.4009697891909</c:v>
                </c:pt>
                <c:pt idx="4342">
                  <c:v>1404.5571228760159</c:v>
                </c:pt>
                <c:pt idx="4343">
                  <c:v>1407.3335621792462</c:v>
                </c:pt>
                <c:pt idx="4344">
                  <c:v>1408.3281938364607</c:v>
                </c:pt>
                <c:pt idx="4345">
                  <c:v>1408.8218135780603</c:v>
                </c:pt>
                <c:pt idx="4346">
                  <c:v>1404.3291398960125</c:v>
                </c:pt>
                <c:pt idx="4347">
                  <c:v>1396.5107098821913</c:v>
                </c:pt>
                <c:pt idx="4348">
                  <c:v>1385.1995878917539</c:v>
                </c:pt>
                <c:pt idx="4349">
                  <c:v>1385.8876201052642</c:v>
                </c:pt>
                <c:pt idx="4350">
                  <c:v>1371.2856535409264</c:v>
                </c:pt>
                <c:pt idx="4351">
                  <c:v>1384.574472155846</c:v>
                </c:pt>
                <c:pt idx="4352">
                  <c:v>1379.3049011615601</c:v>
                </c:pt>
                <c:pt idx="4353">
                  <c:v>1388.5840400749335</c:v>
                </c:pt>
                <c:pt idx="4354">
                  <c:v>1381.7569827007342</c:v>
                </c:pt>
                <c:pt idx="4355">
                  <c:v>1379.2205617154143</c:v>
                </c:pt>
                <c:pt idx="4356">
                  <c:v>1372.5488183829784</c:v>
                </c:pt>
                <c:pt idx="4357">
                  <c:v>1370.3298282821852</c:v>
                </c:pt>
                <c:pt idx="4358">
                  <c:v>1364.9175324661264</c:v>
                </c:pt>
                <c:pt idx="4359">
                  <c:v>1357.6211514075235</c:v>
                </c:pt>
                <c:pt idx="4360">
                  <c:v>1357.9973647748625</c:v>
                </c:pt>
                <c:pt idx="4361">
                  <c:v>1364.0738190054747</c:v>
                </c:pt>
                <c:pt idx="4362">
                  <c:v>1369.2254171678887</c:v>
                </c:pt>
                <c:pt idx="4363">
                  <c:v>1376.4751600694835</c:v>
                </c:pt>
                <c:pt idx="4364">
                  <c:v>1384.5638325616683</c:v>
                </c:pt>
                <c:pt idx="4365">
                  <c:v>1381.3605991667614</c:v>
                </c:pt>
                <c:pt idx="4366">
                  <c:v>1398.9041330170826</c:v>
                </c:pt>
                <c:pt idx="4367">
                  <c:v>1403.9973604753179</c:v>
                </c:pt>
                <c:pt idx="4368">
                  <c:v>1397.6940246013796</c:v>
                </c:pt>
                <c:pt idx="4369">
                  <c:v>1399.1886126683398</c:v>
                </c:pt>
                <c:pt idx="4370">
                  <c:v>1397.8038190093655</c:v>
                </c:pt>
                <c:pt idx="4371">
                  <c:v>1391.8693894231483</c:v>
                </c:pt>
                <c:pt idx="4372">
                  <c:v>1395.3288586748479</c:v>
                </c:pt>
                <c:pt idx="4373">
                  <c:v>1395.469100109565</c:v>
                </c:pt>
                <c:pt idx="4374">
                  <c:v>1393.8912522752853</c:v>
                </c:pt>
                <c:pt idx="4375">
                  <c:v>1388.042148615415</c:v>
                </c:pt>
                <c:pt idx="4376">
                  <c:v>1389.1116841614096</c:v>
                </c:pt>
                <c:pt idx="4377">
                  <c:v>1384.615382439926</c:v>
                </c:pt>
                <c:pt idx="4378">
                  <c:v>1368.8649430502358</c:v>
                </c:pt>
                <c:pt idx="4379">
                  <c:v>1364.8077077371486</c:v>
                </c:pt>
                <c:pt idx="4380">
                  <c:v>1358.2801716016202</c:v>
                </c:pt>
                <c:pt idx="4381">
                  <c:v>1353.6976559818813</c:v>
                </c:pt>
                <c:pt idx="4382">
                  <c:v>1352.3351250571732</c:v>
                </c:pt>
                <c:pt idx="4383">
                  <c:v>1343.5324428066422</c:v>
                </c:pt>
                <c:pt idx="4384">
                  <c:v>1337.620470735626</c:v>
                </c:pt>
                <c:pt idx="4385">
                  <c:v>1342.8944782359822</c:v>
                </c:pt>
                <c:pt idx="4386">
                  <c:v>1359.1694566748934</c:v>
                </c:pt>
                <c:pt idx="4387">
                  <c:v>1376.2756458461429</c:v>
                </c:pt>
                <c:pt idx="4388">
                  <c:v>1364.9651740104327</c:v>
                </c:pt>
                <c:pt idx="4389">
                  <c:v>1356.9306200176854</c:v>
                </c:pt>
                <c:pt idx="4390">
                  <c:v>1359.9819411905128</c:v>
                </c:pt>
                <c:pt idx="4391">
                  <c:v>1363.9918919645224</c:v>
                </c:pt>
                <c:pt idx="4392">
                  <c:v>1358.0726111371514</c:v>
                </c:pt>
                <c:pt idx="4393">
                  <c:v>1360.3394729143884</c:v>
                </c:pt>
                <c:pt idx="4394">
                  <c:v>1361.8548523789977</c:v>
                </c:pt>
                <c:pt idx="4395">
                  <c:v>1362.6904367397738</c:v>
                </c:pt>
                <c:pt idx="4396">
                  <c:v>1359.7774319679911</c:v>
                </c:pt>
                <c:pt idx="4397">
                  <c:v>1343.0006511717518</c:v>
                </c:pt>
                <c:pt idx="4398">
                  <c:v>1333.4954538928632</c:v>
                </c:pt>
                <c:pt idx="4399">
                  <c:v>1325.7918174780516</c:v>
                </c:pt>
                <c:pt idx="4400">
                  <c:v>1320.5037763886057</c:v>
                </c:pt>
                <c:pt idx="4401">
                  <c:v>1325.9912371054863</c:v>
                </c:pt>
                <c:pt idx="4402">
                  <c:v>1331.7972191447809</c:v>
                </c:pt>
                <c:pt idx="4403">
                  <c:v>1330.3053253145397</c:v>
                </c:pt>
                <c:pt idx="4404">
                  <c:v>1332.2590323054915</c:v>
                </c:pt>
                <c:pt idx="4405">
                  <c:v>1336.5178210334275</c:v>
                </c:pt>
                <c:pt idx="4406">
                  <c:v>1334.8987978509119</c:v>
                </c:pt>
                <c:pt idx="4407">
                  <c:v>1331.4972682422833</c:v>
                </c:pt>
                <c:pt idx="4408">
                  <c:v>1328.6729492981096</c:v>
                </c:pt>
                <c:pt idx="4409">
                  <c:v>1327.9982437893634</c:v>
                </c:pt>
                <c:pt idx="4410">
                  <c:v>1342.0321749332113</c:v>
                </c:pt>
                <c:pt idx="4411">
                  <c:v>1333.5230394283722</c:v>
                </c:pt>
                <c:pt idx="4412">
                  <c:v>1334.6096190048056</c:v>
                </c:pt>
                <c:pt idx="4413">
                  <c:v>1325.9921323432548</c:v>
                </c:pt>
                <c:pt idx="4414">
                  <c:v>1329.6749137449078</c:v>
                </c:pt>
                <c:pt idx="4415">
                  <c:v>1333.0716907825629</c:v>
                </c:pt>
                <c:pt idx="4416">
                  <c:v>1339.9951275518411</c:v>
                </c:pt>
                <c:pt idx="4417">
                  <c:v>1341.8404115658509</c:v>
                </c:pt>
                <c:pt idx="4418">
                  <c:v>1332.345526218807</c:v>
                </c:pt>
                <c:pt idx="4419">
                  <c:v>1345.0885286920718</c:v>
                </c:pt>
                <c:pt idx="4420">
                  <c:v>1348.0314321976246</c:v>
                </c:pt>
                <c:pt idx="4421">
                  <c:v>1350.575507766282</c:v>
                </c:pt>
                <c:pt idx="4422">
                  <c:v>1348.9897826221152</c:v>
                </c:pt>
                <c:pt idx="4423">
                  <c:v>1352.0677098366541</c:v>
                </c:pt>
                <c:pt idx="4424">
                  <c:v>1352.2869035016329</c:v>
                </c:pt>
                <c:pt idx="4425">
                  <c:v>1342.5731448860831</c:v>
                </c:pt>
                <c:pt idx="4426">
                  <c:v>1341.767727676707</c:v>
                </c:pt>
                <c:pt idx="4427">
                  <c:v>1329.1474595488839</c:v>
                </c:pt>
                <c:pt idx="4428">
                  <c:v>1329.2356589830679</c:v>
                </c:pt>
                <c:pt idx="4429">
                  <c:v>1330.787318981761</c:v>
                </c:pt>
                <c:pt idx="4430">
                  <c:v>1339.6343069085651</c:v>
                </c:pt>
                <c:pt idx="4431">
                  <c:v>1341.8504299290125</c:v>
                </c:pt>
                <c:pt idx="4432">
                  <c:v>1349.8069030357663</c:v>
                </c:pt>
                <c:pt idx="4433">
                  <c:v>1342.9988648880571</c:v>
                </c:pt>
                <c:pt idx="4434">
                  <c:v>1346.0066378504998</c:v>
                </c:pt>
                <c:pt idx="4435">
                  <c:v>1347.3386112235696</c:v>
                </c:pt>
                <c:pt idx="4436">
                  <c:v>1356.8971946870613</c:v>
                </c:pt>
                <c:pt idx="4437">
                  <c:v>1340.7933793658658</c:v>
                </c:pt>
                <c:pt idx="4438">
                  <c:v>1342.3931693982108</c:v>
                </c:pt>
                <c:pt idx="4439">
                  <c:v>1349.6488893078895</c:v>
                </c:pt>
                <c:pt idx="4440">
                  <c:v>1350.6619325142008</c:v>
                </c:pt>
                <c:pt idx="4441">
                  <c:v>1345.8925184394463</c:v>
                </c:pt>
                <c:pt idx="4442">
                  <c:v>1346.1562600691777</c:v>
                </c:pt>
                <c:pt idx="4443">
                  <c:v>1349.9089361081662</c:v>
                </c:pt>
                <c:pt idx="4444">
                  <c:v>1358.2122242147211</c:v>
                </c:pt>
                <c:pt idx="4445">
                  <c:v>1363.9719091732356</c:v>
                </c:pt>
                <c:pt idx="4446">
                  <c:v>1361.1392541919085</c:v>
                </c:pt>
                <c:pt idx="4447">
                  <c:v>1368.825644948671</c:v>
                </c:pt>
                <c:pt idx="4448">
                  <c:v>1381.1205139191043</c:v>
                </c:pt>
                <c:pt idx="4449">
                  <c:v>1390.7362882229197</c:v>
                </c:pt>
                <c:pt idx="4450">
                  <c:v>1386.5920326408634</c:v>
                </c:pt>
                <c:pt idx="4451">
                  <c:v>1390.0915061798128</c:v>
                </c:pt>
                <c:pt idx="4452">
                  <c:v>1390.2988808059433</c:v>
                </c:pt>
                <c:pt idx="4453">
                  <c:v>1385.5447445987752</c:v>
                </c:pt>
                <c:pt idx="4454">
                  <c:v>1380.3108966235586</c:v>
                </c:pt>
                <c:pt idx="4455">
                  <c:v>1384.8599659534625</c:v>
                </c:pt>
                <c:pt idx="4456">
                  <c:v>1382.7174139556994</c:v>
                </c:pt>
                <c:pt idx="4457">
                  <c:v>1382.5951637680332</c:v>
                </c:pt>
                <c:pt idx="4458">
                  <c:v>1371.3478659287655</c:v>
                </c:pt>
                <c:pt idx="4459">
                  <c:v>1361.5919479998843</c:v>
                </c:pt>
                <c:pt idx="4460">
                  <c:v>1367.0212555691965</c:v>
                </c:pt>
                <c:pt idx="4461">
                  <c:v>1362.3320259865861</c:v>
                </c:pt>
                <c:pt idx="4462">
                  <c:v>1367.1811585603589</c:v>
                </c:pt>
                <c:pt idx="4463">
                  <c:v>1374.1339830778413</c:v>
                </c:pt>
                <c:pt idx="4464">
                  <c:v>1370.5777237702539</c:v>
                </c:pt>
                <c:pt idx="4465">
                  <c:v>1374.9706485147242</c:v>
                </c:pt>
                <c:pt idx="4466">
                  <c:v>1374.1615069932698</c:v>
                </c:pt>
                <c:pt idx="4467">
                  <c:v>1372.419628740256</c:v>
                </c:pt>
                <c:pt idx="4468">
                  <c:v>1372.400750778849</c:v>
                </c:pt>
                <c:pt idx="4469">
                  <c:v>1378.8140747238831</c:v>
                </c:pt>
                <c:pt idx="4470">
                  <c:v>1376.8531593013331</c:v>
                </c:pt>
                <c:pt idx="4471">
                  <c:v>1373.1832942230917</c:v>
                </c:pt>
                <c:pt idx="4472">
                  <c:v>1380.2557149332072</c:v>
                </c:pt>
                <c:pt idx="4473">
                  <c:v>1377.3203190170586</c:v>
                </c:pt>
                <c:pt idx="4474">
                  <c:v>1377.8767503004781</c:v>
                </c:pt>
                <c:pt idx="4475">
                  <c:v>1373.2944684458064</c:v>
                </c:pt>
                <c:pt idx="4476">
                  <c:v>1371.2030436488776</c:v>
                </c:pt>
                <c:pt idx="4477">
                  <c:v>1379.837688917888</c:v>
                </c:pt>
                <c:pt idx="4478">
                  <c:v>1383.7523510141625</c:v>
                </c:pt>
                <c:pt idx="4479">
                  <c:v>1389.4452371505445</c:v>
                </c:pt>
                <c:pt idx="4480">
                  <c:v>1389.2029636215236</c:v>
                </c:pt>
                <c:pt idx="4481">
                  <c:v>1395.501361924519</c:v>
                </c:pt>
                <c:pt idx="4482">
                  <c:v>1394.7463771879943</c:v>
                </c:pt>
                <c:pt idx="4483">
                  <c:v>1395.722156314311</c:v>
                </c:pt>
                <c:pt idx="4484">
                  <c:v>1387.9891261429877</c:v>
                </c:pt>
                <c:pt idx="4485">
                  <c:v>1381.6544519169356</c:v>
                </c:pt>
                <c:pt idx="4486">
                  <c:v>1373.2383558870279</c:v>
                </c:pt>
                <c:pt idx="4487">
                  <c:v>1373.3707181953932</c:v>
                </c:pt>
                <c:pt idx="4488">
                  <c:v>1375.2481698476352</c:v>
                </c:pt>
                <c:pt idx="4489">
                  <c:v>1361.9459779985027</c:v>
                </c:pt>
                <c:pt idx="4490">
                  <c:v>1363.6105229107172</c:v>
                </c:pt>
                <c:pt idx="4491">
                  <c:v>1371.1569347818127</c:v>
                </c:pt>
                <c:pt idx="4492">
                  <c:v>1369.3944680163129</c:v>
                </c:pt>
                <c:pt idx="4493">
                  <c:v>1356.9622007980074</c:v>
                </c:pt>
                <c:pt idx="4494">
                  <c:v>1356.621036541238</c:v>
                </c:pt>
                <c:pt idx="4495">
                  <c:v>1344.73657575127</c:v>
                </c:pt>
                <c:pt idx="4496">
                  <c:v>1345.7669769570023</c:v>
                </c:pt>
                <c:pt idx="4497">
                  <c:v>1341.4365292453433</c:v>
                </c:pt>
                <c:pt idx="4498">
                  <c:v>1331.0103159051801</c:v>
                </c:pt>
                <c:pt idx="4499">
                  <c:v>1316.3565211242617</c:v>
                </c:pt>
                <c:pt idx="4500">
                  <c:v>1308.9782131644342</c:v>
                </c:pt>
                <c:pt idx="4501">
                  <c:v>1312.4483901976114</c:v>
                </c:pt>
                <c:pt idx="4502">
                  <c:v>1295.088014142043</c:v>
                </c:pt>
                <c:pt idx="4503">
                  <c:v>1304.0203647436772</c:v>
                </c:pt>
                <c:pt idx="4504">
                  <c:v>1315.0920000815254</c:v>
                </c:pt>
                <c:pt idx="4505">
                  <c:v>1306.2671995755561</c:v>
                </c:pt>
                <c:pt idx="4506">
                  <c:v>1323.3245437246005</c:v>
                </c:pt>
                <c:pt idx="4507">
                  <c:v>1340.9199626608279</c:v>
                </c:pt>
                <c:pt idx="4508">
                  <c:v>1338.3498804838953</c:v>
                </c:pt>
                <c:pt idx="4509">
                  <c:v>1345.9446832609567</c:v>
                </c:pt>
                <c:pt idx="4510">
                  <c:v>1341.1442323672709</c:v>
                </c:pt>
                <c:pt idx="4511">
                  <c:v>1331.7155317374754</c:v>
                </c:pt>
                <c:pt idx="4512">
                  <c:v>1334.8635350961176</c:v>
                </c:pt>
                <c:pt idx="4513">
                  <c:v>1325.8028592096255</c:v>
                </c:pt>
                <c:pt idx="4514">
                  <c:v>1322.5790427516272</c:v>
                </c:pt>
                <c:pt idx="4515">
                  <c:v>1322.9101636339101</c:v>
                </c:pt>
                <c:pt idx="4516">
                  <c:v>1310.1737151059453</c:v>
                </c:pt>
                <c:pt idx="4517">
                  <c:v>1329.3163794721031</c:v>
                </c:pt>
                <c:pt idx="4518">
                  <c:v>1331.647337730526</c:v>
                </c:pt>
                <c:pt idx="4519">
                  <c:v>1335.4493721526626</c:v>
                </c:pt>
                <c:pt idx="4520">
                  <c:v>1336.9291841155493</c:v>
                </c:pt>
                <c:pt idx="4521">
                  <c:v>1338.9095714835478</c:v>
                </c:pt>
                <c:pt idx="4522">
                  <c:v>1334.0142347481637</c:v>
                </c:pt>
                <c:pt idx="4523">
                  <c:v>1328.4857620251657</c:v>
                </c:pt>
                <c:pt idx="4524">
                  <c:v>1329.2484853216001</c:v>
                </c:pt>
                <c:pt idx="4525">
                  <c:v>1333.4564237897443</c:v>
                </c:pt>
                <c:pt idx="4526">
                  <c:v>1333.8091365718112</c:v>
                </c:pt>
                <c:pt idx="4527">
                  <c:v>1325.8345098539846</c:v>
                </c:pt>
                <c:pt idx="4528">
                  <c:v>1324.3408361675395</c:v>
                </c:pt>
                <c:pt idx="4529">
                  <c:v>1324.2660383323673</c:v>
                </c:pt>
                <c:pt idx="4530">
                  <c:v>1321.150145463175</c:v>
                </c:pt>
                <c:pt idx="4531">
                  <c:v>1322.4648524984405</c:v>
                </c:pt>
                <c:pt idx="4532">
                  <c:v>1314.9425240184123</c:v>
                </c:pt>
                <c:pt idx="4533">
                  <c:v>1324.1075822254088</c:v>
                </c:pt>
                <c:pt idx="4534">
                  <c:v>1320.1207518365827</c:v>
                </c:pt>
                <c:pt idx="4535">
                  <c:v>1315.4487807670043</c:v>
                </c:pt>
                <c:pt idx="4536">
                  <c:v>1318.9263882596886</c:v>
                </c:pt>
                <c:pt idx="4537">
                  <c:v>1315.426213006353</c:v>
                </c:pt>
                <c:pt idx="4538">
                  <c:v>1320.2783291936851</c:v>
                </c:pt>
                <c:pt idx="4539">
                  <c:v>1314.6735361584228</c:v>
                </c:pt>
                <c:pt idx="4540">
                  <c:v>1315.1872954662081</c:v>
                </c:pt>
                <c:pt idx="4541">
                  <c:v>1312.8290343421697</c:v>
                </c:pt>
                <c:pt idx="4542">
                  <c:v>1306.8406528123787</c:v>
                </c:pt>
                <c:pt idx="4543">
                  <c:v>1302.4448858591602</c:v>
                </c:pt>
                <c:pt idx="4544">
                  <c:v>1292.1234347601337</c:v>
                </c:pt>
                <c:pt idx="4545">
                  <c:v>1285.2981939906219</c:v>
                </c:pt>
                <c:pt idx="4546">
                  <c:v>1274.4482545680974</c:v>
                </c:pt>
                <c:pt idx="4547">
                  <c:v>1271.962061354001</c:v>
                </c:pt>
                <c:pt idx="4548">
                  <c:v>1262.7333135539695</c:v>
                </c:pt>
                <c:pt idx="4549">
                  <c:v>1255.6096723046662</c:v>
                </c:pt>
                <c:pt idx="4550">
                  <c:v>1262.2220655788542</c:v>
                </c:pt>
                <c:pt idx="4551">
                  <c:v>1241.3914273957116</c:v>
                </c:pt>
                <c:pt idx="4552">
                  <c:v>1263.9973634336407</c:v>
                </c:pt>
                <c:pt idx="4553">
                  <c:v>1259.0381606286644</c:v>
                </c:pt>
                <c:pt idx="4554">
                  <c:v>1300.3706748622801</c:v>
                </c:pt>
                <c:pt idx="4555">
                  <c:v>1289.5088062951854</c:v>
                </c:pt>
                <c:pt idx="4556">
                  <c:v>1285.4319488289702</c:v>
                </c:pt>
                <c:pt idx="4557">
                  <c:v>1288.0980343927349</c:v>
                </c:pt>
                <c:pt idx="4558">
                  <c:v>1297.599114164746</c:v>
                </c:pt>
                <c:pt idx="4559">
                  <c:v>1296.2677902477628</c:v>
                </c:pt>
                <c:pt idx="4560">
                  <c:v>1299.6347803341068</c:v>
                </c:pt>
                <c:pt idx="4561">
                  <c:v>1307.9197981566472</c:v>
                </c:pt>
                <c:pt idx="4562">
                  <c:v>1301.01330299713</c:v>
                </c:pt>
                <c:pt idx="4563">
                  <c:v>1300.2218735460351</c:v>
                </c:pt>
                <c:pt idx="4564">
                  <c:v>1301.0441675313461</c:v>
                </c:pt>
                <c:pt idx="4565">
                  <c:v>1307.7127352638493</c:v>
                </c:pt>
                <c:pt idx="4566">
                  <c:v>1301.590660934974</c:v>
                </c:pt>
                <c:pt idx="4567">
                  <c:v>1305.7519492294957</c:v>
                </c:pt>
                <c:pt idx="4568">
                  <c:v>1309.1666148140678</c:v>
                </c:pt>
                <c:pt idx="4569">
                  <c:v>1307.2950257326168</c:v>
                </c:pt>
                <c:pt idx="4570">
                  <c:v>1308.2857571601082</c:v>
                </c:pt>
                <c:pt idx="4571">
                  <c:v>1313.0537485236155</c:v>
                </c:pt>
                <c:pt idx="4572">
                  <c:v>1320.5571966668588</c:v>
                </c:pt>
                <c:pt idx="4573">
                  <c:v>1312.4593557773849</c:v>
                </c:pt>
                <c:pt idx="4574">
                  <c:v>1318.0111407322117</c:v>
                </c:pt>
                <c:pt idx="4575">
                  <c:v>1329.8801791757649</c:v>
                </c:pt>
                <c:pt idx="4576">
                  <c:v>1328.0501077763308</c:v>
                </c:pt>
                <c:pt idx="4577">
                  <c:v>1333.3437968142468</c:v>
                </c:pt>
                <c:pt idx="4578">
                  <c:v>1341.220531860052</c:v>
                </c:pt>
                <c:pt idx="4579">
                  <c:v>1344.2685160470216</c:v>
                </c:pt>
                <c:pt idx="4580">
                  <c:v>1355.567731948021</c:v>
                </c:pt>
                <c:pt idx="4581">
                  <c:v>1347.1948941927451</c:v>
                </c:pt>
                <c:pt idx="4582">
                  <c:v>1345.056562262266</c:v>
                </c:pt>
                <c:pt idx="4583">
                  <c:v>1340.4505556984923</c:v>
                </c:pt>
                <c:pt idx="4584">
                  <c:v>1329.549722840201</c:v>
                </c:pt>
                <c:pt idx="4585">
                  <c:v>1323.6509886068943</c:v>
                </c:pt>
                <c:pt idx="4586">
                  <c:v>1326.4086379774035</c:v>
                </c:pt>
                <c:pt idx="4587">
                  <c:v>1328.4157646876961</c:v>
                </c:pt>
                <c:pt idx="4588">
                  <c:v>1329.8729808045882</c:v>
                </c:pt>
                <c:pt idx="4589">
                  <c:v>1325.6205715015885</c:v>
                </c:pt>
                <c:pt idx="4590">
                  <c:v>1326.0061244331064</c:v>
                </c:pt>
                <c:pt idx="4591">
                  <c:v>1323.9997694409653</c:v>
                </c:pt>
                <c:pt idx="4592">
                  <c:v>1322.8021401395313</c:v>
                </c:pt>
                <c:pt idx="4593">
                  <c:v>1312.0799413796042</c:v>
                </c:pt>
                <c:pt idx="4594">
                  <c:v>1315.4431126976917</c:v>
                </c:pt>
                <c:pt idx="4595">
                  <c:v>1316.0691122136661</c:v>
                </c:pt>
                <c:pt idx="4596">
                  <c:v>1313.971366537864</c:v>
                </c:pt>
                <c:pt idx="4597">
                  <c:v>1309.6553570677961</c:v>
                </c:pt>
                <c:pt idx="4598">
                  <c:v>1301.7167526665726</c:v>
                </c:pt>
                <c:pt idx="4599">
                  <c:v>1293.1790268416464</c:v>
                </c:pt>
                <c:pt idx="4600">
                  <c:v>1285.788449219933</c:v>
                </c:pt>
                <c:pt idx="4601">
                  <c:v>1280.6487750321508</c:v>
                </c:pt>
                <c:pt idx="4602">
                  <c:v>1273.1204499821088</c:v>
                </c:pt>
                <c:pt idx="4603">
                  <c:v>1281.720560479589</c:v>
                </c:pt>
                <c:pt idx="4604">
                  <c:v>1284.0709082438971</c:v>
                </c:pt>
                <c:pt idx="4605">
                  <c:v>1286.1593251145819</c:v>
                </c:pt>
                <c:pt idx="4606">
                  <c:v>1277.4510472028066</c:v>
                </c:pt>
                <c:pt idx="4607">
                  <c:v>1276.9786194592439</c:v>
                </c:pt>
                <c:pt idx="4608">
                  <c:v>1286.8174590135068</c:v>
                </c:pt>
                <c:pt idx="4609">
                  <c:v>1295.1261752762714</c:v>
                </c:pt>
                <c:pt idx="4610">
                  <c:v>1292.5208901481601</c:v>
                </c:pt>
                <c:pt idx="4611">
                  <c:v>1294.744493091853</c:v>
                </c:pt>
                <c:pt idx="4612">
                  <c:v>1293.5981270863972</c:v>
                </c:pt>
                <c:pt idx="4613">
                  <c:v>1290.3532769422693</c:v>
                </c:pt>
                <c:pt idx="4614">
                  <c:v>1288.9759367979345</c:v>
                </c:pt>
                <c:pt idx="4615">
                  <c:v>1291.1827890004149</c:v>
                </c:pt>
                <c:pt idx="4616">
                  <c:v>1294.932589016461</c:v>
                </c:pt>
                <c:pt idx="4617">
                  <c:v>1300.4532473072049</c:v>
                </c:pt>
                <c:pt idx="4618">
                  <c:v>1309.6149242345441</c:v>
                </c:pt>
                <c:pt idx="4619">
                  <c:v>1314.6313229100549</c:v>
                </c:pt>
                <c:pt idx="4620">
                  <c:v>1307.5238755855898</c:v>
                </c:pt>
                <c:pt idx="4621">
                  <c:v>1310.2569579661683</c:v>
                </c:pt>
                <c:pt idx="4622">
                  <c:v>1302.7767255026542</c:v>
                </c:pt>
                <c:pt idx="4623">
                  <c:v>1298.2411451018083</c:v>
                </c:pt>
                <c:pt idx="4624">
                  <c:v>1295.0219141000073</c:v>
                </c:pt>
                <c:pt idx="4625">
                  <c:v>1293.7781762109641</c:v>
                </c:pt>
                <c:pt idx="4626">
                  <c:v>1296.3973012650549</c:v>
                </c:pt>
                <c:pt idx="4627">
                  <c:v>1300.2313360709193</c:v>
                </c:pt>
                <c:pt idx="4628">
                  <c:v>1301.8759800724984</c:v>
                </c:pt>
                <c:pt idx="4629">
                  <c:v>1296.1847003897806</c:v>
                </c:pt>
                <c:pt idx="4630">
                  <c:v>1294.4685456559648</c:v>
                </c:pt>
                <c:pt idx="4631">
                  <c:v>1295.6116051362833</c:v>
                </c:pt>
                <c:pt idx="4632">
                  <c:v>1291.4157950649428</c:v>
                </c:pt>
                <c:pt idx="4633">
                  <c:v>1294.6035414193368</c:v>
                </c:pt>
                <c:pt idx="4634">
                  <c:v>1293.4577524908254</c:v>
                </c:pt>
                <c:pt idx="4635">
                  <c:v>1295.0643966043733</c:v>
                </c:pt>
                <c:pt idx="4636">
                  <c:v>1293.7652267719991</c:v>
                </c:pt>
                <c:pt idx="4637">
                  <c:v>1292.5116018641841</c:v>
                </c:pt>
                <c:pt idx="4638">
                  <c:v>1287.786084062446</c:v>
                </c:pt>
                <c:pt idx="4639">
                  <c:v>1281.3077943878789</c:v>
                </c:pt>
                <c:pt idx="4640">
                  <c:v>1276.6216505600498</c:v>
                </c:pt>
                <c:pt idx="4641">
                  <c:v>1284.1653336815928</c:v>
                </c:pt>
                <c:pt idx="4642">
                  <c:v>1285.1572590854742</c:v>
                </c:pt>
                <c:pt idx="4643">
                  <c:v>1283.7382236647406</c:v>
                </c:pt>
                <c:pt idx="4644">
                  <c:v>1277.6832674366474</c:v>
                </c:pt>
                <c:pt idx="4645">
                  <c:v>1281.3235854766801</c:v>
                </c:pt>
                <c:pt idx="4646">
                  <c:v>1282.925310603119</c:v>
                </c:pt>
                <c:pt idx="4647">
                  <c:v>1288.5492217923472</c:v>
                </c:pt>
                <c:pt idx="4648">
                  <c:v>1298.2962439334119</c:v>
                </c:pt>
                <c:pt idx="4649">
                  <c:v>1298.3436494770012</c:v>
                </c:pt>
                <c:pt idx="4650">
                  <c:v>1305.288749267653</c:v>
                </c:pt>
                <c:pt idx="4651">
                  <c:v>1312.5735505018704</c:v>
                </c:pt>
                <c:pt idx="4652">
                  <c:v>1337.8194138903291</c:v>
                </c:pt>
                <c:pt idx="4653">
                  <c:v>1348.8974599522021</c:v>
                </c:pt>
                <c:pt idx="4654">
                  <c:v>1346.720126842315</c:v>
                </c:pt>
                <c:pt idx="4655">
                  <c:v>1344.2965192297429</c:v>
                </c:pt>
                <c:pt idx="4656">
                  <c:v>1339.3459815215338</c:v>
                </c:pt>
                <c:pt idx="4657">
                  <c:v>1341.1555270066583</c:v>
                </c:pt>
                <c:pt idx="4658">
                  <c:v>1355.9428015013482</c:v>
                </c:pt>
                <c:pt idx="4659">
                  <c:v>1360.3365833378227</c:v>
                </c:pt>
                <c:pt idx="4660">
                  <c:v>1352.3224729595493</c:v>
                </c:pt>
                <c:pt idx="4661">
                  <c:v>1353.1299573060489</c:v>
                </c:pt>
                <c:pt idx="4662">
                  <c:v>1356.8025729314224</c:v>
                </c:pt>
                <c:pt idx="4663">
                  <c:v>1350.3559147584681</c:v>
                </c:pt>
                <c:pt idx="4664">
                  <c:v>1334.9889061103117</c:v>
                </c:pt>
                <c:pt idx="4665">
                  <c:v>1337.0515713764557</c:v>
                </c:pt>
                <c:pt idx="4666">
                  <c:v>1341.0390570899478</c:v>
                </c:pt>
                <c:pt idx="4667">
                  <c:v>1338.3148323514226</c:v>
                </c:pt>
                <c:pt idx="4668">
                  <c:v>1343.7132544273077</c:v>
                </c:pt>
                <c:pt idx="4669">
                  <c:v>1342.0788914776688</c:v>
                </c:pt>
                <c:pt idx="4670">
                  <c:v>1344.0267680352863</c:v>
                </c:pt>
                <c:pt idx="4671">
                  <c:v>1338.1882266999685</c:v>
                </c:pt>
                <c:pt idx="4672">
                  <c:v>1342.2564887937256</c:v>
                </c:pt>
                <c:pt idx="4673">
                  <c:v>1336.1604488790124</c:v>
                </c:pt>
                <c:pt idx="4674">
                  <c:v>1339.3836770818205</c:v>
                </c:pt>
                <c:pt idx="4675">
                  <c:v>1343.0884490274518</c:v>
                </c:pt>
                <c:pt idx="4676">
                  <c:v>1342.2078248591038</c:v>
                </c:pt>
                <c:pt idx="4677">
                  <c:v>1339.2888692083873</c:v>
                </c:pt>
                <c:pt idx="4678">
                  <c:v>1338.1002160384123</c:v>
                </c:pt>
                <c:pt idx="4679">
                  <c:v>1350.1990901164991</c:v>
                </c:pt>
                <c:pt idx="4680">
                  <c:v>1343.0346404448819</c:v>
                </c:pt>
                <c:pt idx="4681">
                  <c:v>1337.5764369701849</c:v>
                </c:pt>
                <c:pt idx="4682">
                  <c:v>1338.8207506786198</c:v>
                </c:pt>
                <c:pt idx="4683">
                  <c:v>1333.2357891091403</c:v>
                </c:pt>
                <c:pt idx="4684">
                  <c:v>1333.6821642738917</c:v>
                </c:pt>
                <c:pt idx="4685">
                  <c:v>1341.7383840825742</c:v>
                </c:pt>
                <c:pt idx="4686">
                  <c:v>1348.6878977433485</c:v>
                </c:pt>
                <c:pt idx="4687">
                  <c:v>1360.0207992883734</c:v>
                </c:pt>
                <c:pt idx="4688">
                  <c:v>1358.1568903604975</c:v>
                </c:pt>
                <c:pt idx="4689">
                  <c:v>1358.2010702815039</c:v>
                </c:pt>
                <c:pt idx="4690">
                  <c:v>1360.3750929538669</c:v>
                </c:pt>
                <c:pt idx="4691">
                  <c:v>1361.7044475433781</c:v>
                </c:pt>
                <c:pt idx="4692">
                  <c:v>1360.9469379205607</c:v>
                </c:pt>
                <c:pt idx="4693">
                  <c:v>1348.7571292312455</c:v>
                </c:pt>
                <c:pt idx="4694">
                  <c:v>1352.3459035410563</c:v>
                </c:pt>
                <c:pt idx="4695">
                  <c:v>1358.7171513109629</c:v>
                </c:pt>
                <c:pt idx="4696">
                  <c:v>1358.3219465230206</c:v>
                </c:pt>
                <c:pt idx="4697">
                  <c:v>1348.860864051856</c:v>
                </c:pt>
                <c:pt idx="4698">
                  <c:v>1357.7608740319031</c:v>
                </c:pt>
                <c:pt idx="4699">
                  <c:v>1353.0234173046294</c:v>
                </c:pt>
                <c:pt idx="4700">
                  <c:v>1352.8811900545272</c:v>
                </c:pt>
                <c:pt idx="4701">
                  <c:v>1356.8117165968422</c:v>
                </c:pt>
                <c:pt idx="4702">
                  <c:v>1356.3217110615985</c:v>
                </c:pt>
                <c:pt idx="4703">
                  <c:v>1351.7998986267739</c:v>
                </c:pt>
                <c:pt idx="4704">
                  <c:v>1354.932181459292</c:v>
                </c:pt>
                <c:pt idx="4705">
                  <c:v>1359.8295759700181</c:v>
                </c:pt>
                <c:pt idx="4706">
                  <c:v>1359.3843307861996</c:v>
                </c:pt>
                <c:pt idx="4707">
                  <c:v>1352.4707243060957</c:v>
                </c:pt>
                <c:pt idx="4708">
                  <c:v>1348.7050127556488</c:v>
                </c:pt>
                <c:pt idx="4709">
                  <c:v>1363.6172477434518</c:v>
                </c:pt>
                <c:pt idx="4710">
                  <c:v>1366.9732873406542</c:v>
                </c:pt>
                <c:pt idx="4711">
                  <c:v>1359.0661589236977</c:v>
                </c:pt>
                <c:pt idx="4712">
                  <c:v>1353.2058809303114</c:v>
                </c:pt>
                <c:pt idx="4713">
                  <c:v>1354.5646049636491</c:v>
                </c:pt>
                <c:pt idx="4714">
                  <c:v>1357.5212665145298</c:v>
                </c:pt>
                <c:pt idx="4715">
                  <c:v>1350.7702010916209</c:v>
                </c:pt>
                <c:pt idx="4716">
                  <c:v>1349.2101080844914</c:v>
                </c:pt>
                <c:pt idx="4717">
                  <c:v>1338.9536914612104</c:v>
                </c:pt>
                <c:pt idx="4718">
                  <c:v>1337.712912593586</c:v>
                </c:pt>
                <c:pt idx="4719">
                  <c:v>1342.7764253399243</c:v>
                </c:pt>
                <c:pt idx="4720">
                  <c:v>1339.0764896623821</c:v>
                </c:pt>
                <c:pt idx="4721">
                  <c:v>1334.728113581305</c:v>
                </c:pt>
                <c:pt idx="4722">
                  <c:v>1330.5529663577863</c:v>
                </c:pt>
                <c:pt idx="4723">
                  <c:v>1324.8924181881584</c:v>
                </c:pt>
                <c:pt idx="4724">
                  <c:v>1322.7420499416764</c:v>
                </c:pt>
                <c:pt idx="4725">
                  <c:v>1308.100392080974</c:v>
                </c:pt>
                <c:pt idx="4726">
                  <c:v>1301.6394655757663</c:v>
                </c:pt>
                <c:pt idx="4727">
                  <c:v>1305.4581773818766</c:v>
                </c:pt>
                <c:pt idx="4728">
                  <c:v>1310.6113895432709</c:v>
                </c:pt>
                <c:pt idx="4729">
                  <c:v>1316.7358596496988</c:v>
                </c:pt>
                <c:pt idx="4730">
                  <c:v>1325.4553832960357</c:v>
                </c:pt>
                <c:pt idx="4731">
                  <c:v>1308.5593283803735</c:v>
                </c:pt>
                <c:pt idx="4732">
                  <c:v>1302.1866792776148</c:v>
                </c:pt>
                <c:pt idx="4733">
                  <c:v>1308.332210876059</c:v>
                </c:pt>
                <c:pt idx="4734">
                  <c:v>1308.6412603118083</c:v>
                </c:pt>
                <c:pt idx="4735">
                  <c:v>1313.001916394649</c:v>
                </c:pt>
                <c:pt idx="4736">
                  <c:v>1311.5843187757946</c:v>
                </c:pt>
                <c:pt idx="4737">
                  <c:v>1304.6941529376193</c:v>
                </c:pt>
                <c:pt idx="4738">
                  <c:v>1307.9128057446512</c:v>
                </c:pt>
                <c:pt idx="4739">
                  <c:v>1312.6106728975981</c:v>
                </c:pt>
                <c:pt idx="4740">
                  <c:v>1318.1264904489547</c:v>
                </c:pt>
                <c:pt idx="4741">
                  <c:v>1318.3444693180602</c:v>
                </c:pt>
                <c:pt idx="4742">
                  <c:v>1313.1501356037384</c:v>
                </c:pt>
                <c:pt idx="4743">
                  <c:v>1317.7637565091648</c:v>
                </c:pt>
                <c:pt idx="4744">
                  <c:v>1343.9267811407988</c:v>
                </c:pt>
                <c:pt idx="4745">
                  <c:v>1349.6524990429475</c:v>
                </c:pt>
                <c:pt idx="4746">
                  <c:v>1362.8939696822438</c:v>
                </c:pt>
                <c:pt idx="4747">
                  <c:v>1354.9540862102335</c:v>
                </c:pt>
                <c:pt idx="4748">
                  <c:v>1355.869466339652</c:v>
                </c:pt>
                <c:pt idx="4749">
                  <c:v>1350.3052641700936</c:v>
                </c:pt>
                <c:pt idx="4750">
                  <c:v>1365.0885902288746</c:v>
                </c:pt>
                <c:pt idx="4751">
                  <c:v>1379.6534402660634</c:v>
                </c:pt>
                <c:pt idx="4752">
                  <c:v>1367.4793269518193</c:v>
                </c:pt>
                <c:pt idx="4753">
                  <c:v>1366.0676997738294</c:v>
                </c:pt>
                <c:pt idx="4754">
                  <c:v>1365.0439816221376</c:v>
                </c:pt>
                <c:pt idx="4755">
                  <c:v>1360.3318556384465</c:v>
                </c:pt>
                <c:pt idx="4756">
                  <c:v>1356.425328370899</c:v>
                </c:pt>
                <c:pt idx="4757">
                  <c:v>1365.8156764390051</c:v>
                </c:pt>
                <c:pt idx="4758">
                  <c:v>1364.0490171326514</c:v>
                </c:pt>
                <c:pt idx="4759">
                  <c:v>1354.3526584349443</c:v>
                </c:pt>
                <c:pt idx="4760">
                  <c:v>1357.79271778046</c:v>
                </c:pt>
                <c:pt idx="4761">
                  <c:v>1347.3240582652297</c:v>
                </c:pt>
                <c:pt idx="4762">
                  <c:v>1350.2818049443315</c:v>
                </c:pt>
                <c:pt idx="4763">
                  <c:v>1350.8878922316962</c:v>
                </c:pt>
                <c:pt idx="4764">
                  <c:v>1365.8587587959919</c:v>
                </c:pt>
                <c:pt idx="4765">
                  <c:v>1369.846914645326</c:v>
                </c:pt>
                <c:pt idx="4766">
                  <c:v>1367.8447731532494</c:v>
                </c:pt>
                <c:pt idx="4767">
                  <c:v>1361.0366954624951</c:v>
                </c:pt>
                <c:pt idx="4768">
                  <c:v>1368.3566200028888</c:v>
                </c:pt>
                <c:pt idx="4769">
                  <c:v>1367.6229038353858</c:v>
                </c:pt>
                <c:pt idx="4770">
                  <c:v>1362.7433940989185</c:v>
                </c:pt>
                <c:pt idx="4771">
                  <c:v>1357.4978557744093</c:v>
                </c:pt>
                <c:pt idx="4772">
                  <c:v>1355.5560439741059</c:v>
                </c:pt>
                <c:pt idx="4773">
                  <c:v>1350.7980718121282</c:v>
                </c:pt>
                <c:pt idx="4774">
                  <c:v>1357.1711065643703</c:v>
                </c:pt>
                <c:pt idx="4775">
                  <c:v>1364.9020936317991</c:v>
                </c:pt>
                <c:pt idx="4776">
                  <c:v>1367.4921502163338</c:v>
                </c:pt>
                <c:pt idx="4777">
                  <c:v>1371.8130275330359</c:v>
                </c:pt>
                <c:pt idx="4778">
                  <c:v>1381.2307737613037</c:v>
                </c:pt>
                <c:pt idx="4779">
                  <c:v>1376.4320415229256</c:v>
                </c:pt>
                <c:pt idx="4780">
                  <c:v>1368.2054125692134</c:v>
                </c:pt>
                <c:pt idx="4781">
                  <c:v>1371.3815789594937</c:v>
                </c:pt>
                <c:pt idx="4782">
                  <c:v>1366.9879449553212</c:v>
                </c:pt>
                <c:pt idx="4783">
                  <c:v>1370.406406113289</c:v>
                </c:pt>
                <c:pt idx="4784">
                  <c:v>1383.2363402679246</c:v>
                </c:pt>
                <c:pt idx="4785">
                  <c:v>1386.7006576645999</c:v>
                </c:pt>
                <c:pt idx="4786">
                  <c:v>1386.9487769970431</c:v>
                </c:pt>
                <c:pt idx="4787">
                  <c:v>1387.0564914129227</c:v>
                </c:pt>
                <c:pt idx="4788">
                  <c:v>1382.0242256365382</c:v>
                </c:pt>
                <c:pt idx="4789">
                  <c:v>1377.1956791998746</c:v>
                </c:pt>
                <c:pt idx="4790">
                  <c:v>1375.8019366564156</c:v>
                </c:pt>
                <c:pt idx="4791">
                  <c:v>1372.8485563398915</c:v>
                </c:pt>
                <c:pt idx="4792">
                  <c:v>1373.1120352808443</c:v>
                </c:pt>
                <c:pt idx="4793">
                  <c:v>1371.5375722194237</c:v>
                </c:pt>
                <c:pt idx="4794">
                  <c:v>1376.6785798322142</c:v>
                </c:pt>
                <c:pt idx="4795">
                  <c:v>1377.8940603731692</c:v>
                </c:pt>
                <c:pt idx="4796">
                  <c:v>1377.5672802832264</c:v>
                </c:pt>
                <c:pt idx="4797">
                  <c:v>1378.4512691035911</c:v>
                </c:pt>
                <c:pt idx="4798">
                  <c:v>1383.4858476590528</c:v>
                </c:pt>
                <c:pt idx="4799">
                  <c:v>1377.042635879038</c:v>
                </c:pt>
                <c:pt idx="4800">
                  <c:v>1377.3008490278028</c:v>
                </c:pt>
                <c:pt idx="4801">
                  <c:v>1372.9744351259055</c:v>
                </c:pt>
                <c:pt idx="4802">
                  <c:v>1376.1493791749961</c:v>
                </c:pt>
                <c:pt idx="4803">
                  <c:v>1379.2023624132612</c:v>
                </c:pt>
                <c:pt idx="4804">
                  <c:v>1392.2600768024654</c:v>
                </c:pt>
                <c:pt idx="4805">
                  <c:v>1392.268609157562</c:v>
                </c:pt>
                <c:pt idx="4806">
                  <c:v>1387.6671867924326</c:v>
                </c:pt>
                <c:pt idx="4807">
                  <c:v>1385.391154521986</c:v>
                </c:pt>
                <c:pt idx="4808">
                  <c:v>1373.8808026548379</c:v>
                </c:pt>
                <c:pt idx="4809">
                  <c:v>1375.459670084872</c:v>
                </c:pt>
                <c:pt idx="4810">
                  <c:v>1374.717167536634</c:v>
                </c:pt>
                <c:pt idx="4811">
                  <c:v>1343.5748054243209</c:v>
                </c:pt>
                <c:pt idx="4812">
                  <c:v>1344.521840389941</c:v>
                </c:pt>
                <c:pt idx="4813">
                  <c:v>1360.1653017307005</c:v>
                </c:pt>
                <c:pt idx="4814">
                  <c:v>1347.6813767640645</c:v>
                </c:pt>
                <c:pt idx="4815">
                  <c:v>1349.1909005045584</c:v>
                </c:pt>
                <c:pt idx="4816">
                  <c:v>1340.0702509534251</c:v>
                </c:pt>
                <c:pt idx="4817">
                  <c:v>1343.0487865150708</c:v>
                </c:pt>
                <c:pt idx="4818">
                  <c:v>1333.5791057371582</c:v>
                </c:pt>
                <c:pt idx="4819">
                  <c:v>1326.6536753277235</c:v>
                </c:pt>
                <c:pt idx="4820">
                  <c:v>1339.6001925788091</c:v>
                </c:pt>
                <c:pt idx="4821">
                  <c:v>1330.2755267657983</c:v>
                </c:pt>
                <c:pt idx="4822">
                  <c:v>1337.3424864836063</c:v>
                </c:pt>
                <c:pt idx="4823">
                  <c:v>1360.7270007625011</c:v>
                </c:pt>
                <c:pt idx="4824">
                  <c:v>1375.8595194339864</c:v>
                </c:pt>
                <c:pt idx="4825">
                  <c:v>1368.7681851318052</c:v>
                </c:pt>
                <c:pt idx="4826">
                  <c:v>1373.4772586159968</c:v>
                </c:pt>
                <c:pt idx="4827">
                  <c:v>1360.320733283774</c:v>
                </c:pt>
                <c:pt idx="4828">
                  <c:v>1349.8972356984525</c:v>
                </c:pt>
                <c:pt idx="4829">
                  <c:v>1351.9083752592958</c:v>
                </c:pt>
                <c:pt idx="4830">
                  <c:v>1348.3233474783274</c:v>
                </c:pt>
                <c:pt idx="4831">
                  <c:v>1342.8294527028338</c:v>
                </c:pt>
                <c:pt idx="4832">
                  <c:v>1332.0719435408394</c:v>
                </c:pt>
                <c:pt idx="4833">
                  <c:v>1327.0849810991745</c:v>
                </c:pt>
                <c:pt idx="4834">
                  <c:v>1326.7661041688123</c:v>
                </c:pt>
                <c:pt idx="4835">
                  <c:v>1328.9576726351272</c:v>
                </c:pt>
                <c:pt idx="4836">
                  <c:v>1320.8341398050006</c:v>
                </c:pt>
                <c:pt idx="4837">
                  <c:v>1318.2040416258205</c:v>
                </c:pt>
                <c:pt idx="4838">
                  <c:v>1326.1296316145244</c:v>
                </c:pt>
                <c:pt idx="4839">
                  <c:v>1324.6936830885575</c:v>
                </c:pt>
                <c:pt idx="4840">
                  <c:v>1331.4652939877058</c:v>
                </c:pt>
                <c:pt idx="4841">
                  <c:v>1341.7520269919694</c:v>
                </c:pt>
                <c:pt idx="4842">
                  <c:v>1342.636508214066</c:v>
                </c:pt>
                <c:pt idx="4843">
                  <c:v>1345.4519447843181</c:v>
                </c:pt>
                <c:pt idx="4844">
                  <c:v>1358.058138662182</c:v>
                </c:pt>
                <c:pt idx="4845">
                  <c:v>1358.8854058490949</c:v>
                </c:pt>
                <c:pt idx="4846">
                  <c:v>1359.4727466591698</c:v>
                </c:pt>
                <c:pt idx="4847">
                  <c:v>1345.6326559404988</c:v>
                </c:pt>
                <c:pt idx="4848">
                  <c:v>1332.7521410615254</c:v>
                </c:pt>
                <c:pt idx="4849">
                  <c:v>1327.5223860010458</c:v>
                </c:pt>
                <c:pt idx="4850">
                  <c:v>1332.6076048050045</c:v>
                </c:pt>
                <c:pt idx="4851">
                  <c:v>1340.7721930966798</c:v>
                </c:pt>
                <c:pt idx="4852">
                  <c:v>1340.795341846662</c:v>
                </c:pt>
                <c:pt idx="4853">
                  <c:v>1352.9201034847051</c:v>
                </c:pt>
                <c:pt idx="4854">
                  <c:v>1367.7804152408373</c:v>
                </c:pt>
                <c:pt idx="4855">
                  <c:v>1372.9047229734347</c:v>
                </c:pt>
                <c:pt idx="4856">
                  <c:v>1371.8915615571727</c:v>
                </c:pt>
                <c:pt idx="4857">
                  <c:v>1361.3684776777511</c:v>
                </c:pt>
                <c:pt idx="4858">
                  <c:v>1365.6092927643735</c:v>
                </c:pt>
                <c:pt idx="4859">
                  <c:v>1363.1610406127895</c:v>
                </c:pt>
                <c:pt idx="4860">
                  <c:v>1363.7850912015906</c:v>
                </c:pt>
                <c:pt idx="4861">
                  <c:v>1347.6772528296951</c:v>
                </c:pt>
                <c:pt idx="4862">
                  <c:v>1338.9769570238623</c:v>
                </c:pt>
                <c:pt idx="4863">
                  <c:v>1347.7730921757689</c:v>
                </c:pt>
                <c:pt idx="4864">
                  <c:v>1349.9926400710326</c:v>
                </c:pt>
                <c:pt idx="4865">
                  <c:v>1345.2258899120047</c:v>
                </c:pt>
                <c:pt idx="4866">
                  <c:v>1340.0450521131445</c:v>
                </c:pt>
                <c:pt idx="4867">
                  <c:v>1340.3778655215849</c:v>
                </c:pt>
                <c:pt idx="4868">
                  <c:v>1342.3260353684291</c:v>
                </c:pt>
                <c:pt idx="4869">
                  <c:v>1344.9403245736144</c:v>
                </c:pt>
                <c:pt idx="4870">
                  <c:v>1344.3838308317461</c:v>
                </c:pt>
                <c:pt idx="4871">
                  <c:v>1334.0334634270364</c:v>
                </c:pt>
                <c:pt idx="4872">
                  <c:v>1343.2137638709603</c:v>
                </c:pt>
                <c:pt idx="4873">
                  <c:v>1345.4019971678824</c:v>
                </c:pt>
                <c:pt idx="4874">
                  <c:v>1353.332399111991</c:v>
                </c:pt>
                <c:pt idx="4875">
                  <c:v>1345.1085865173343</c:v>
                </c:pt>
                <c:pt idx="4876">
                  <c:v>1348.7467791536367</c:v>
                </c:pt>
                <c:pt idx="4877">
                  <c:v>1349.4137410722628</c:v>
                </c:pt>
                <c:pt idx="4878">
                  <c:v>1352.8135584530751</c:v>
                </c:pt>
                <c:pt idx="4879">
                  <c:v>1368.5989395024458</c:v>
                </c:pt>
                <c:pt idx="4880">
                  <c:v>1369.6252739225911</c:v>
                </c:pt>
                <c:pt idx="4881">
                  <c:v>1377.7197625958468</c:v>
                </c:pt>
                <c:pt idx="4882">
                  <c:v>1369.3574386794819</c:v>
                </c:pt>
                <c:pt idx="4883">
                  <c:v>1365.4377525205871</c:v>
                </c:pt>
                <c:pt idx="4884">
                  <c:v>1360.641117880052</c:v>
                </c:pt>
                <c:pt idx="4885">
                  <c:v>1365.5742141711808</c:v>
                </c:pt>
                <c:pt idx="4886">
                  <c:v>1357.9674414489514</c:v>
                </c:pt>
                <c:pt idx="4887">
                  <c:v>1356.5442791595594</c:v>
                </c:pt>
                <c:pt idx="4888">
                  <c:v>1350.3334789011185</c:v>
                </c:pt>
                <c:pt idx="4889">
                  <c:v>1350.2860135539136</c:v>
                </c:pt>
                <c:pt idx="4890">
                  <c:v>1352.1422590955831</c:v>
                </c:pt>
                <c:pt idx="4891">
                  <c:v>1357.9850643728</c:v>
                </c:pt>
                <c:pt idx="4892">
                  <c:v>1363.7878107290906</c:v>
                </c:pt>
                <c:pt idx="4893">
                  <c:v>1374.7941957113198</c:v>
                </c:pt>
                <c:pt idx="4894">
                  <c:v>1372.6179094441616</c:v>
                </c:pt>
                <c:pt idx="4895">
                  <c:v>1378.8409092209954</c:v>
                </c:pt>
                <c:pt idx="4896">
                  <c:v>1373.3085299805107</c:v>
                </c:pt>
                <c:pt idx="4897">
                  <c:v>1376.2596341267131</c:v>
                </c:pt>
                <c:pt idx="4898">
                  <c:v>1381.825408796014</c:v>
                </c:pt>
                <c:pt idx="4899">
                  <c:v>1387.0172862305271</c:v>
                </c:pt>
                <c:pt idx="4900">
                  <c:v>1388.1115613306238</c:v>
                </c:pt>
                <c:pt idx="4901">
                  <c:v>1386.6984846135965</c:v>
                </c:pt>
                <c:pt idx="4902">
                  <c:v>1392.6819586139804</c:v>
                </c:pt>
                <c:pt idx="4903">
                  <c:v>1393.6108403877122</c:v>
                </c:pt>
                <c:pt idx="4904">
                  <c:v>1401.714545384986</c:v>
                </c:pt>
                <c:pt idx="4905">
                  <c:v>1406.4470920677472</c:v>
                </c:pt>
                <c:pt idx="4906">
                  <c:v>1404.9345430747283</c:v>
                </c:pt>
                <c:pt idx="4907">
                  <c:v>1403.4498477553914</c:v>
                </c:pt>
                <c:pt idx="4908">
                  <c:v>1409.3586357030624</c:v>
                </c:pt>
                <c:pt idx="4909">
                  <c:v>1408.5545738560018</c:v>
                </c:pt>
                <c:pt idx="4910">
                  <c:v>1412.7062516536089</c:v>
                </c:pt>
                <c:pt idx="4911">
                  <c:v>1416.7631581865385</c:v>
                </c:pt>
                <c:pt idx="4912">
                  <c:v>1419.2297521629107</c:v>
                </c:pt>
                <c:pt idx="4913">
                  <c:v>1415.3381442207124</c:v>
                </c:pt>
                <c:pt idx="4914">
                  <c:v>1411.9057727138161</c:v>
                </c:pt>
                <c:pt idx="4915">
                  <c:v>1421.8883612966324</c:v>
                </c:pt>
                <c:pt idx="4916">
                  <c:v>1425.4211855514138</c:v>
                </c:pt>
                <c:pt idx="4917">
                  <c:v>1437.032625370271</c:v>
                </c:pt>
                <c:pt idx="4918">
                  <c:v>1439.3660505278365</c:v>
                </c:pt>
                <c:pt idx="4919">
                  <c:v>1442.0288535996922</c:v>
                </c:pt>
                <c:pt idx="4920">
                  <c:v>1438.4090803372585</c:v>
                </c:pt>
                <c:pt idx="4921">
                  <c:v>1429.7631272944218</c:v>
                </c:pt>
                <c:pt idx="4922">
                  <c:v>1436.9963298852836</c:v>
                </c:pt>
                <c:pt idx="4923">
                  <c:v>1440.55351559</c:v>
                </c:pt>
                <c:pt idx="4924">
                  <c:v>1446.4046095365534</c:v>
                </c:pt>
                <c:pt idx="4925">
                  <c:v>1451.7199079402626</c:v>
                </c:pt>
                <c:pt idx="4926">
                  <c:v>1455.029205562498</c:v>
                </c:pt>
                <c:pt idx="4927">
                  <c:v>1451.2270666237619</c:v>
                </c:pt>
                <c:pt idx="4928">
                  <c:v>1449.6970710437233</c:v>
                </c:pt>
                <c:pt idx="4929">
                  <c:v>1455.7061352627225</c:v>
                </c:pt>
                <c:pt idx="4930">
                  <c:v>1463.8974374661823</c:v>
                </c:pt>
                <c:pt idx="4931">
                  <c:v>1468.9452580511954</c:v>
                </c:pt>
                <c:pt idx="4932">
                  <c:v>1464.2128916176493</c:v>
                </c:pt>
                <c:pt idx="4933">
                  <c:v>1461.3552985286274</c:v>
                </c:pt>
                <c:pt idx="4934">
                  <c:v>1468.2136298402988</c:v>
                </c:pt>
                <c:pt idx="4935">
                  <c:v>1477.2333359185516</c:v>
                </c:pt>
                <c:pt idx="4936">
                  <c:v>1488.4164660153153</c:v>
                </c:pt>
                <c:pt idx="4937">
                  <c:v>1496.5435163599714</c:v>
                </c:pt>
                <c:pt idx="4938">
                  <c:v>1491.0085024069274</c:v>
                </c:pt>
                <c:pt idx="4939">
                  <c:v>1492.908601045639</c:v>
                </c:pt>
                <c:pt idx="4940">
                  <c:v>1491.7198697676704</c:v>
                </c:pt>
                <c:pt idx="4941">
                  <c:v>1494.0773728669087</c:v>
                </c:pt>
                <c:pt idx="4942">
                  <c:v>1490.3683081953945</c:v>
                </c:pt>
                <c:pt idx="4943">
                  <c:v>1494.2074515993645</c:v>
                </c:pt>
                <c:pt idx="4944">
                  <c:v>1497.7983216905534</c:v>
                </c:pt>
                <c:pt idx="4945">
                  <c:v>1505.0353779816901</c:v>
                </c:pt>
                <c:pt idx="4946">
                  <c:v>1509.0838688324641</c:v>
                </c:pt>
                <c:pt idx="4947">
                  <c:v>1510.4522345220764</c:v>
                </c:pt>
                <c:pt idx="4948">
                  <c:v>1511.6432415511822</c:v>
                </c:pt>
                <c:pt idx="4949">
                  <c:v>1511.2189344794906</c:v>
                </c:pt>
                <c:pt idx="4950">
                  <c:v>1512.7589788834107</c:v>
                </c:pt>
                <c:pt idx="4951">
                  <c:v>1521.489674068702</c:v>
                </c:pt>
                <c:pt idx="4952">
                  <c:v>1530.4718040541709</c:v>
                </c:pt>
                <c:pt idx="4953">
                  <c:v>1535.823828584791</c:v>
                </c:pt>
                <c:pt idx="4954">
                  <c:v>1525.5592002823423</c:v>
                </c:pt>
                <c:pt idx="4955">
                  <c:v>1529.9160811920858</c:v>
                </c:pt>
                <c:pt idx="4956">
                  <c:v>1526.4829706634073</c:v>
                </c:pt>
                <c:pt idx="4957">
                  <c:v>1516.9986374407663</c:v>
                </c:pt>
                <c:pt idx="4958">
                  <c:v>1526.0634931528573</c:v>
                </c:pt>
                <c:pt idx="4959">
                  <c:v>1529.0412970983089</c:v>
                </c:pt>
                <c:pt idx="4960">
                  <c:v>1533.7052103293288</c:v>
                </c:pt>
                <c:pt idx="4961">
                  <c:v>1533.8349488239246</c:v>
                </c:pt>
                <c:pt idx="4962">
                  <c:v>1534.0145501200154</c:v>
                </c:pt>
                <c:pt idx="4963">
                  <c:v>1539.5889163891165</c:v>
                </c:pt>
                <c:pt idx="4964">
                  <c:v>1540.2189262405363</c:v>
                </c:pt>
                <c:pt idx="4965">
                  <c:v>1544.1082567548601</c:v>
                </c:pt>
                <c:pt idx="4966">
                  <c:v>1545.0703795578866</c:v>
                </c:pt>
                <c:pt idx="4967">
                  <c:v>1541.7612986538938</c:v>
                </c:pt>
                <c:pt idx="4968">
                  <c:v>1537.2536554841183</c:v>
                </c:pt>
                <c:pt idx="4969">
                  <c:v>1544.707870161111</c:v>
                </c:pt>
                <c:pt idx="4970">
                  <c:v>1562.1466398141022</c:v>
                </c:pt>
                <c:pt idx="4971">
                  <c:v>1564.7564454248561</c:v>
                </c:pt>
                <c:pt idx="4972">
                  <c:v>1556.4536726354374</c:v>
                </c:pt>
                <c:pt idx="4973">
                  <c:v>1551.1216663870348</c:v>
                </c:pt>
                <c:pt idx="4974">
                  <c:v>1546.3097475911502</c:v>
                </c:pt>
                <c:pt idx="4975">
                  <c:v>1555.2465432222675</c:v>
                </c:pt>
                <c:pt idx="4976">
                  <c:v>1548.1531965563674</c:v>
                </c:pt>
                <c:pt idx="4977">
                  <c:v>1550.2094660493908</c:v>
                </c:pt>
                <c:pt idx="4978">
                  <c:v>1551.4524805661956</c:v>
                </c:pt>
                <c:pt idx="4979">
                  <c:v>1549.5425327750199</c:v>
                </c:pt>
                <c:pt idx="4980">
                  <c:v>1544.3654512859671</c:v>
                </c:pt>
                <c:pt idx="4981">
                  <c:v>1546.7490300191487</c:v>
                </c:pt>
                <c:pt idx="4982">
                  <c:v>1553.1543067449581</c:v>
                </c:pt>
                <c:pt idx="4983">
                  <c:v>1552.164459796174</c:v>
                </c:pt>
                <c:pt idx="4984">
                  <c:v>1553.3017434768344</c:v>
                </c:pt>
                <c:pt idx="4985">
                  <c:v>1559.9654414065103</c:v>
                </c:pt>
                <c:pt idx="4986">
                  <c:v>1562.0557356635941</c:v>
                </c:pt>
                <c:pt idx="4987">
                  <c:v>1562.8454204699597</c:v>
                </c:pt>
                <c:pt idx="4988">
                  <c:v>1565.283609545399</c:v>
                </c:pt>
                <c:pt idx="4989">
                  <c:v>1563.2287990929219</c:v>
                </c:pt>
                <c:pt idx="4990">
                  <c:v>1567.4974052550494</c:v>
                </c:pt>
                <c:pt idx="4991">
                  <c:v>1573.4898335893131</c:v>
                </c:pt>
                <c:pt idx="4992">
                  <c:v>1575.1713736271411</c:v>
                </c:pt>
                <c:pt idx="4993">
                  <c:v>1580.3088465388494</c:v>
                </c:pt>
                <c:pt idx="4994">
                  <c:v>1577.9180402313236</c:v>
                </c:pt>
                <c:pt idx="4995">
                  <c:v>1580.7195221588477</c:v>
                </c:pt>
                <c:pt idx="4996">
                  <c:v>1579.3692934526675</c:v>
                </c:pt>
                <c:pt idx="4997">
                  <c:v>1589.7365974369275</c:v>
                </c:pt>
                <c:pt idx="4998">
                  <c:v>1590.3672818954872</c:v>
                </c:pt>
                <c:pt idx="4999">
                  <c:v>1593.1138634052727</c:v>
                </c:pt>
                <c:pt idx="5000">
                  <c:v>1595.1042969423199</c:v>
                </c:pt>
                <c:pt idx="5001">
                  <c:v>1590.267328116553</c:v>
                </c:pt>
                <c:pt idx="5002">
                  <c:v>1591.7523429939945</c:v>
                </c:pt>
                <c:pt idx="5003">
                  <c:v>1591.1301900521632</c:v>
                </c:pt>
                <c:pt idx="5004">
                  <c:v>1586.3281756013321</c:v>
                </c:pt>
                <c:pt idx="5005">
                  <c:v>1583.2290826576339</c:v>
                </c:pt>
                <c:pt idx="5006">
                  <c:v>1572.3076214643552</c:v>
                </c:pt>
                <c:pt idx="5007">
                  <c:v>1567.9956998788136</c:v>
                </c:pt>
                <c:pt idx="5008">
                  <c:v>1573.2372087251313</c:v>
                </c:pt>
                <c:pt idx="5009">
                  <c:v>1570.8772595462337</c:v>
                </c:pt>
                <c:pt idx="5010">
                  <c:v>1567.2497640720746</c:v>
                </c:pt>
                <c:pt idx="5011">
                  <c:v>1569.2482511161097</c:v>
                </c:pt>
                <c:pt idx="5012">
                  <c:v>1573.6872362420029</c:v>
                </c:pt>
                <c:pt idx="5013">
                  <c:v>1569.2983166630397</c:v>
                </c:pt>
                <c:pt idx="5014">
                  <c:v>1553.5710275603403</c:v>
                </c:pt>
                <c:pt idx="5015">
                  <c:v>1552.6671589282796</c:v>
                </c:pt>
                <c:pt idx="5016">
                  <c:v>1549.7804821393415</c:v>
                </c:pt>
                <c:pt idx="5017">
                  <c:v>1543.9642489499142</c:v>
                </c:pt>
                <c:pt idx="5018">
                  <c:v>1544.7974447989968</c:v>
                </c:pt>
                <c:pt idx="5019">
                  <c:v>1546.0295411038453</c:v>
                </c:pt>
                <c:pt idx="5020">
                  <c:v>1546.555413438346</c:v>
                </c:pt>
                <c:pt idx="5021">
                  <c:v>1550.2891498958465</c:v>
                </c:pt>
                <c:pt idx="5022">
                  <c:v>1551.3871836811279</c:v>
                </c:pt>
                <c:pt idx="5023">
                  <c:v>1551.5367880146125</c:v>
                </c:pt>
                <c:pt idx="5024">
                  <c:v>1545.6228875564505</c:v>
                </c:pt>
                <c:pt idx="5025">
                  <c:v>1543.9339856655997</c:v>
                </c:pt>
                <c:pt idx="5026">
                  <c:v>1541.22829879035</c:v>
                </c:pt>
                <c:pt idx="5027">
                  <c:v>1545.1525516818804</c:v>
                </c:pt>
                <c:pt idx="5028">
                  <c:v>1542.4907824580423</c:v>
                </c:pt>
                <c:pt idx="5029">
                  <c:v>1541.2473437268054</c:v>
                </c:pt>
                <c:pt idx="5030">
                  <c:v>1531.9484328718088</c:v>
                </c:pt>
                <c:pt idx="5031">
                  <c:v>1504.4750408794243</c:v>
                </c:pt>
                <c:pt idx="5032">
                  <c:v>1498.8098320798958</c:v>
                </c:pt>
                <c:pt idx="5033">
                  <c:v>1511.7729442753914</c:v>
                </c:pt>
                <c:pt idx="5034">
                  <c:v>1523.6909406414336</c:v>
                </c:pt>
                <c:pt idx="5035">
                  <c:v>1510.7216555390949</c:v>
                </c:pt>
                <c:pt idx="5036">
                  <c:v>1497.2297140836013</c:v>
                </c:pt>
                <c:pt idx="5037">
                  <c:v>1503.0372916777706</c:v>
                </c:pt>
                <c:pt idx="5038">
                  <c:v>1501.8259950145284</c:v>
                </c:pt>
                <c:pt idx="5039">
                  <c:v>1509.039482952277</c:v>
                </c:pt>
                <c:pt idx="5040">
                  <c:v>1520.051968462207</c:v>
                </c:pt>
                <c:pt idx="5041">
                  <c:v>1524.0131546973817</c:v>
                </c:pt>
                <c:pt idx="5042">
                  <c:v>1524.6896114180768</c:v>
                </c:pt>
                <c:pt idx="5043">
                  <c:v>1516.9222356670355</c:v>
                </c:pt>
                <c:pt idx="5044">
                  <c:v>1523.1463613726878</c:v>
                </c:pt>
                <c:pt idx="5045">
                  <c:v>1515.3910574285806</c:v>
                </c:pt>
                <c:pt idx="5046">
                  <c:v>1516.5720768347007</c:v>
                </c:pt>
                <c:pt idx="5047">
                  <c:v>1497.7645850457809</c:v>
                </c:pt>
                <c:pt idx="5048">
                  <c:v>1503.3413290675137</c:v>
                </c:pt>
                <c:pt idx="5049">
                  <c:v>1502.163006133761</c:v>
                </c:pt>
                <c:pt idx="5050">
                  <c:v>1507.632207884601</c:v>
                </c:pt>
                <c:pt idx="5051">
                  <c:v>1505.059738593256</c:v>
                </c:pt>
                <c:pt idx="5052">
                  <c:v>1526.1613714109835</c:v>
                </c:pt>
                <c:pt idx="5053">
                  <c:v>1518.9372762959706</c:v>
                </c:pt>
                <c:pt idx="5054">
                  <c:v>1510.9298446401674</c:v>
                </c:pt>
                <c:pt idx="5055">
                  <c:v>1508.8074584774677</c:v>
                </c:pt>
                <c:pt idx="5056">
                  <c:v>1515.619021265838</c:v>
                </c:pt>
                <c:pt idx="5057">
                  <c:v>1524.1840249450545</c:v>
                </c:pt>
                <c:pt idx="5058">
                  <c:v>1515.1364196417676</c:v>
                </c:pt>
                <c:pt idx="5059">
                  <c:v>1524.2257170077075</c:v>
                </c:pt>
                <c:pt idx="5060">
                  <c:v>1532.4397954461049</c:v>
                </c:pt>
                <c:pt idx="5061">
                  <c:v>1529.2091402769915</c:v>
                </c:pt>
                <c:pt idx="5062">
                  <c:v>1530.1099474669563</c:v>
                </c:pt>
                <c:pt idx="5063">
                  <c:v>1524.257436957191</c:v>
                </c:pt>
                <c:pt idx="5064">
                  <c:v>1539.7291660677906</c:v>
                </c:pt>
                <c:pt idx="5065">
                  <c:v>1548.4668120261115</c:v>
                </c:pt>
                <c:pt idx="5066">
                  <c:v>1553.322638692443</c:v>
                </c:pt>
                <c:pt idx="5067">
                  <c:v>1548.2648271309706</c:v>
                </c:pt>
                <c:pt idx="5068">
                  <c:v>1542.9174204734607</c:v>
                </c:pt>
                <c:pt idx="5069">
                  <c:v>1547.274662999459</c:v>
                </c:pt>
                <c:pt idx="5070">
                  <c:v>1548.4000527470237</c:v>
                </c:pt>
                <c:pt idx="5071">
                  <c:v>1548.7760450645499</c:v>
                </c:pt>
                <c:pt idx="5072">
                  <c:v>1551.6112728588996</c:v>
                </c:pt>
                <c:pt idx="5073">
                  <c:v>1557.7966414900889</c:v>
                </c:pt>
                <c:pt idx="5074">
                  <c:v>1557.1618187051679</c:v>
                </c:pt>
                <c:pt idx="5075">
                  <c:v>1560.0191405819987</c:v>
                </c:pt>
                <c:pt idx="5076">
                  <c:v>1565.8492959972409</c:v>
                </c:pt>
                <c:pt idx="5077">
                  <c:v>1560.0034070611637</c:v>
                </c:pt>
                <c:pt idx="5078">
                  <c:v>1562.1312166293189</c:v>
                </c:pt>
                <c:pt idx="5079">
                  <c:v>1562.9724715745128</c:v>
                </c:pt>
                <c:pt idx="5080">
                  <c:v>1559.5145294109318</c:v>
                </c:pt>
                <c:pt idx="5081">
                  <c:v>1559.401341706674</c:v>
                </c:pt>
                <c:pt idx="5082">
                  <c:v>1558.7499000838429</c:v>
                </c:pt>
                <c:pt idx="5083">
                  <c:v>1565.337845975331</c:v>
                </c:pt>
                <c:pt idx="5084">
                  <c:v>1584.8093762921171</c:v>
                </c:pt>
                <c:pt idx="5085">
                  <c:v>1590.9416017258234</c:v>
                </c:pt>
                <c:pt idx="5086">
                  <c:v>1597.0919493317861</c:v>
                </c:pt>
                <c:pt idx="5087">
                  <c:v>1601.0156931939439</c:v>
                </c:pt>
                <c:pt idx="5088">
                  <c:v>1604.1752213241107</c:v>
                </c:pt>
                <c:pt idx="5089">
                  <c:v>1606.4777268945988</c:v>
                </c:pt>
                <c:pt idx="5090">
                  <c:v>1610.1794432667134</c:v>
                </c:pt>
                <c:pt idx="5091">
                  <c:v>1614.4374661450772</c:v>
                </c:pt>
                <c:pt idx="5092">
                  <c:v>1615.5377702321011</c:v>
                </c:pt>
                <c:pt idx="5093">
                  <c:v>1617.8556516195556</c:v>
                </c:pt>
                <c:pt idx="5094">
                  <c:v>1619.9517761702457</c:v>
                </c:pt>
                <c:pt idx="5095">
                  <c:v>1621.5307465798701</c:v>
                </c:pt>
                <c:pt idx="5096">
                  <c:v>1622.634639442741</c:v>
                </c:pt>
                <c:pt idx="5097">
                  <c:v>1622.5195566066191</c:v>
                </c:pt>
                <c:pt idx="5098">
                  <c:v>1616.379390147024</c:v>
                </c:pt>
                <c:pt idx="5099">
                  <c:v>1613.237007350149</c:v>
                </c:pt>
                <c:pt idx="5100">
                  <c:v>1607.0560773209515</c:v>
                </c:pt>
                <c:pt idx="5101">
                  <c:v>1599.3387031213822</c:v>
                </c:pt>
                <c:pt idx="5102">
                  <c:v>1598.5545410671325</c:v>
                </c:pt>
                <c:pt idx="5103">
                  <c:v>1603.5336569390868</c:v>
                </c:pt>
                <c:pt idx="5104">
                  <c:v>1607.6992980425623</c:v>
                </c:pt>
                <c:pt idx="5105">
                  <c:v>1606.1272345313523</c:v>
                </c:pt>
                <c:pt idx="5106">
                  <c:v>1593.7759673979576</c:v>
                </c:pt>
                <c:pt idx="5107">
                  <c:v>1590.3065870942573</c:v>
                </c:pt>
                <c:pt idx="5108">
                  <c:v>1590.3128963757003</c:v>
                </c:pt>
                <c:pt idx="5109">
                  <c:v>1592.3634945856654</c:v>
                </c:pt>
                <c:pt idx="5110">
                  <c:v>1590.7473890650581</c:v>
                </c:pt>
                <c:pt idx="5111">
                  <c:v>1593.5461360949942</c:v>
                </c:pt>
                <c:pt idx="5112">
                  <c:v>1594.2218108973882</c:v>
                </c:pt>
                <c:pt idx="5113">
                  <c:v>1596.7144406852033</c:v>
                </c:pt>
                <c:pt idx="5114">
                  <c:v>1598.7049403136291</c:v>
                </c:pt>
                <c:pt idx="5115">
                  <c:v>1596.2141125987816</c:v>
                </c:pt>
                <c:pt idx="5116">
                  <c:v>1593.1849025552604</c:v>
                </c:pt>
                <c:pt idx="5117">
                  <c:v>1597.7435569515692</c:v>
                </c:pt>
                <c:pt idx="5118">
                  <c:v>1602.3097862862135</c:v>
                </c:pt>
                <c:pt idx="5119">
                  <c:v>1600.8574649834734</c:v>
                </c:pt>
                <c:pt idx="5120">
                  <c:v>1600.1399075293339</c:v>
                </c:pt>
                <c:pt idx="5121">
                  <c:v>1603.9850489005985</c:v>
                </c:pt>
                <c:pt idx="5122">
                  <c:v>1605.3479995684397</c:v>
                </c:pt>
                <c:pt idx="5123">
                  <c:v>1603.5705652714053</c:v>
                </c:pt>
                <c:pt idx="5124">
                  <c:v>1607.0267212910198</c:v>
                </c:pt>
                <c:pt idx="5125">
                  <c:v>1603.502303216884</c:v>
                </c:pt>
                <c:pt idx="5126">
                  <c:v>1606.2659867442594</c:v>
                </c:pt>
                <c:pt idx="5127">
                  <c:v>1604.9601777324601</c:v>
                </c:pt>
                <c:pt idx="5128">
                  <c:v>1605.1717588722518</c:v>
                </c:pt>
                <c:pt idx="5129">
                  <c:v>1606.8713751117994</c:v>
                </c:pt>
                <c:pt idx="5130">
                  <c:v>1608.944431815062</c:v>
                </c:pt>
                <c:pt idx="5131">
                  <c:v>1606.9509809899903</c:v>
                </c:pt>
                <c:pt idx="5132">
                  <c:v>1603.9486544881349</c:v>
                </c:pt>
                <c:pt idx="5133">
                  <c:v>1599.3424232416182</c:v>
                </c:pt>
                <c:pt idx="5134">
                  <c:v>1601.769590566598</c:v>
                </c:pt>
                <c:pt idx="5135">
                  <c:v>1603.3437231711243</c:v>
                </c:pt>
                <c:pt idx="5136">
                  <c:v>1605.9157475682823</c:v>
                </c:pt>
                <c:pt idx="5137">
                  <c:v>1603.8331225659838</c:v>
                </c:pt>
                <c:pt idx="5138">
                  <c:v>1601.9904462970146</c:v>
                </c:pt>
                <c:pt idx="5139">
                  <c:v>1602.5679155981336</c:v>
                </c:pt>
                <c:pt idx="5140">
                  <c:v>1606.903995189534</c:v>
                </c:pt>
                <c:pt idx="5141">
                  <c:v>1608.3039166481435</c:v>
                </c:pt>
                <c:pt idx="5142">
                  <c:v>1605.6789817007457</c:v>
                </c:pt>
                <c:pt idx="5143">
                  <c:v>1607.4823632216242</c:v>
                </c:pt>
                <c:pt idx="5144">
                  <c:v>1607.922654486315</c:v>
                </c:pt>
                <c:pt idx="5145">
                  <c:v>1609.5572695053988</c:v>
                </c:pt>
                <c:pt idx="5146">
                  <c:v>1604.265186362235</c:v>
                </c:pt>
                <c:pt idx="5147">
                  <c:v>1599.1938967704946</c:v>
                </c:pt>
                <c:pt idx="5148">
                  <c:v>1593.2027108982629</c:v>
                </c:pt>
                <c:pt idx="5149">
                  <c:v>1594.7341389705139</c:v>
                </c:pt>
                <c:pt idx="5150">
                  <c:v>1599.8635351803739</c:v>
                </c:pt>
                <c:pt idx="5151">
                  <c:v>1592.9236001585127</c:v>
                </c:pt>
                <c:pt idx="5152">
                  <c:v>1591.4724365028642</c:v>
                </c:pt>
                <c:pt idx="5153">
                  <c:v>1594.2012276945686</c:v>
                </c:pt>
                <c:pt idx="5154">
                  <c:v>1592.8886772223939</c:v>
                </c:pt>
                <c:pt idx="5155">
                  <c:v>1598.267033927701</c:v>
                </c:pt>
                <c:pt idx="5156">
                  <c:v>1597.0569132159276</c:v>
                </c:pt>
                <c:pt idx="5157">
                  <c:v>1592.366624494518</c:v>
                </c:pt>
                <c:pt idx="5158">
                  <c:v>1591.8096672746292</c:v>
                </c:pt>
                <c:pt idx="5159">
                  <c:v>1591.9681119238853</c:v>
                </c:pt>
                <c:pt idx="5160">
                  <c:v>1588.4071625037739</c:v>
                </c:pt>
                <c:pt idx="5161">
                  <c:v>1584.1099931288052</c:v>
                </c:pt>
                <c:pt idx="5162">
                  <c:v>1586.2626389428897</c:v>
                </c:pt>
                <c:pt idx="5163">
                  <c:v>1589.614365833095</c:v>
                </c:pt>
                <c:pt idx="5164">
                  <c:v>1578.5033298332755</c:v>
                </c:pt>
                <c:pt idx="5165">
                  <c:v>1577.9583752549238</c:v>
                </c:pt>
                <c:pt idx="5166">
                  <c:v>1579.8781534750017</c:v>
                </c:pt>
                <c:pt idx="5167">
                  <c:v>1574.6099894026904</c:v>
                </c:pt>
                <c:pt idx="5168">
                  <c:v>1563.2591135177113</c:v>
                </c:pt>
                <c:pt idx="5169">
                  <c:v>1563.8577458931563</c:v>
                </c:pt>
                <c:pt idx="5170">
                  <c:v>1568.3168225187776</c:v>
                </c:pt>
                <c:pt idx="5171">
                  <c:v>1570.9582139400643</c:v>
                </c:pt>
                <c:pt idx="5172">
                  <c:v>1571.4862341745152</c:v>
                </c:pt>
                <c:pt idx="5173">
                  <c:v>1569.3769708533198</c:v>
                </c:pt>
                <c:pt idx="5174">
                  <c:v>1565.6350956547064</c:v>
                </c:pt>
                <c:pt idx="5175">
                  <c:v>1564.0322753396254</c:v>
                </c:pt>
                <c:pt idx="5176">
                  <c:v>1566.2176625154127</c:v>
                </c:pt>
                <c:pt idx="5177">
                  <c:v>1566.7808444812604</c:v>
                </c:pt>
                <c:pt idx="5178">
                  <c:v>1550.5539023184638</c:v>
                </c:pt>
                <c:pt idx="5179">
                  <c:v>1556.6833485607831</c:v>
                </c:pt>
                <c:pt idx="5180">
                  <c:v>1563.5473824546011</c:v>
                </c:pt>
                <c:pt idx="5181">
                  <c:v>1556.7733035384856</c:v>
                </c:pt>
                <c:pt idx="5182">
                  <c:v>1563.1441551793034</c:v>
                </c:pt>
                <c:pt idx="5183">
                  <c:v>1563.839447523799</c:v>
                </c:pt>
                <c:pt idx="5184">
                  <c:v>1568.9065850958273</c:v>
                </c:pt>
                <c:pt idx="5185">
                  <c:v>1565.3303709425679</c:v>
                </c:pt>
                <c:pt idx="5186">
                  <c:v>1564.8410277183943</c:v>
                </c:pt>
                <c:pt idx="5187">
                  <c:v>1568.6043915577457</c:v>
                </c:pt>
                <c:pt idx="5188">
                  <c:v>1570.7027724373709</c:v>
                </c:pt>
                <c:pt idx="5189">
                  <c:v>1579.0280861596511</c:v>
                </c:pt>
                <c:pt idx="5190">
                  <c:v>1577.2316222962493</c:v>
                </c:pt>
                <c:pt idx="5191">
                  <c:v>1575.3142046422497</c:v>
                </c:pt>
                <c:pt idx="5192">
                  <c:v>1575.741018295857</c:v>
                </c:pt>
                <c:pt idx="5193">
                  <c:v>1572.6926066807096</c:v>
                </c:pt>
                <c:pt idx="5194">
                  <c:v>1576.9126380547266</c:v>
                </c:pt>
                <c:pt idx="5195">
                  <c:v>1575.3291401760553</c:v>
                </c:pt>
                <c:pt idx="5196">
                  <c:v>1572.7283576453935</c:v>
                </c:pt>
                <c:pt idx="5197">
                  <c:v>1574.3725976931114</c:v>
                </c:pt>
                <c:pt idx="5198">
                  <c:v>1569.5528393139198</c:v>
                </c:pt>
                <c:pt idx="5199">
                  <c:v>1575.2631654701017</c:v>
                </c:pt>
                <c:pt idx="5200">
                  <c:v>1574.3611883369754</c:v>
                </c:pt>
                <c:pt idx="5201">
                  <c:v>1570.492695889478</c:v>
                </c:pt>
                <c:pt idx="5202">
                  <c:v>1566.0371517292897</c:v>
                </c:pt>
                <c:pt idx="5203">
                  <c:v>1570.7062087698894</c:v>
                </c:pt>
                <c:pt idx="5204">
                  <c:v>1557.4634177002956</c:v>
                </c:pt>
                <c:pt idx="5205">
                  <c:v>1557.5876514676972</c:v>
                </c:pt>
                <c:pt idx="5206">
                  <c:v>1554.2060979434079</c:v>
                </c:pt>
                <c:pt idx="5207">
                  <c:v>1539.6153265320688</c:v>
                </c:pt>
                <c:pt idx="5208">
                  <c:v>1546.439976671013</c:v>
                </c:pt>
                <c:pt idx="5209">
                  <c:v>1550.8007944192352</c:v>
                </c:pt>
                <c:pt idx="5210">
                  <c:v>1552.4572010095208</c:v>
                </c:pt>
                <c:pt idx="5211">
                  <c:v>1553.0958707877687</c:v>
                </c:pt>
                <c:pt idx="5212">
                  <c:v>1552.6516323447215</c:v>
                </c:pt>
                <c:pt idx="5213">
                  <c:v>1554.4166466324623</c:v>
                </c:pt>
                <c:pt idx="5214">
                  <c:v>1562.5177422079587</c:v>
                </c:pt>
                <c:pt idx="5215">
                  <c:v>1563.6708693754485</c:v>
                </c:pt>
                <c:pt idx="5216">
                  <c:v>1557.6709644714133</c:v>
                </c:pt>
                <c:pt idx="5217">
                  <c:v>1553.7974738109885</c:v>
                </c:pt>
                <c:pt idx="5218">
                  <c:v>1552.6295921972767</c:v>
                </c:pt>
                <c:pt idx="5219">
                  <c:v>1539.8065470558624</c:v>
                </c:pt>
                <c:pt idx="5220">
                  <c:v>1531.1359673592071</c:v>
                </c:pt>
                <c:pt idx="5221">
                  <c:v>1532.5341039314021</c:v>
                </c:pt>
                <c:pt idx="5222">
                  <c:v>1545.2943707862787</c:v>
                </c:pt>
                <c:pt idx="5223">
                  <c:v>1557.8927435249411</c:v>
                </c:pt>
                <c:pt idx="5224">
                  <c:v>1566.2154306388902</c:v>
                </c:pt>
                <c:pt idx="5225">
                  <c:v>1565.6280419020859</c:v>
                </c:pt>
                <c:pt idx="5226">
                  <c:v>1565.8958153853864</c:v>
                </c:pt>
                <c:pt idx="5227">
                  <c:v>1580.2548895650648</c:v>
                </c:pt>
                <c:pt idx="5228">
                  <c:v>1591.5449005997482</c:v>
                </c:pt>
                <c:pt idx="5229">
                  <c:v>1592.9167184111511</c:v>
                </c:pt>
                <c:pt idx="5230">
                  <c:v>1588.1534293165105</c:v>
                </c:pt>
                <c:pt idx="5231">
                  <c:v>1591.9820358264369</c:v>
                </c:pt>
                <c:pt idx="5232">
                  <c:v>1591.7605529964253</c:v>
                </c:pt>
                <c:pt idx="5233">
                  <c:v>1581.4896154125333</c:v>
                </c:pt>
                <c:pt idx="5234">
                  <c:v>1577.0935295998504</c:v>
                </c:pt>
                <c:pt idx="5235">
                  <c:v>1580.448933434317</c:v>
                </c:pt>
                <c:pt idx="5236">
                  <c:v>1570.3432522432777</c:v>
                </c:pt>
                <c:pt idx="5237">
                  <c:v>1571.5854406877106</c:v>
                </c:pt>
                <c:pt idx="5238">
                  <c:v>1570.8728741806383</c:v>
                </c:pt>
                <c:pt idx="5239">
                  <c:v>1578.6486643562821</c:v>
                </c:pt>
                <c:pt idx="5240">
                  <c:v>1577.8817496368185</c:v>
                </c:pt>
                <c:pt idx="5241">
                  <c:v>1581.9874124646267</c:v>
                </c:pt>
                <c:pt idx="5242">
                  <c:v>1589.6375516110168</c:v>
                </c:pt>
                <c:pt idx="5243">
                  <c:v>1595.5656682828608</c:v>
                </c:pt>
                <c:pt idx="5244">
                  <c:v>1618.5711711397389</c:v>
                </c:pt>
                <c:pt idx="5245">
                  <c:v>1619.4438447806895</c:v>
                </c:pt>
                <c:pt idx="5246">
                  <c:v>1609.5705569465747</c:v>
                </c:pt>
                <c:pt idx="5247">
                  <c:v>1611.5276414445259</c:v>
                </c:pt>
                <c:pt idx="5248">
                  <c:v>1620.762542729198</c:v>
                </c:pt>
                <c:pt idx="5249">
                  <c:v>1634.2292255407956</c:v>
                </c:pt>
                <c:pt idx="5250">
                  <c:v>1639.3137550661663</c:v>
                </c:pt>
                <c:pt idx="5251">
                  <c:v>1646.0955117604794</c:v>
                </c:pt>
                <c:pt idx="5252">
                  <c:v>1646.6888041481286</c:v>
                </c:pt>
                <c:pt idx="5253">
                  <c:v>1642.1039044879951</c:v>
                </c:pt>
                <c:pt idx="5254">
                  <c:v>1637.4863118120718</c:v>
                </c:pt>
                <c:pt idx="5255">
                  <c:v>1630.3348857750268</c:v>
                </c:pt>
                <c:pt idx="5256">
                  <c:v>1620.6788876711573</c:v>
                </c:pt>
                <c:pt idx="5257">
                  <c:v>1621.7042983490071</c:v>
                </c:pt>
                <c:pt idx="5258">
                  <c:v>1619.389920363546</c:v>
                </c:pt>
                <c:pt idx="5259">
                  <c:v>1626.0721396685854</c:v>
                </c:pt>
                <c:pt idx="5260">
                  <c:v>1620.4726782374341</c:v>
                </c:pt>
                <c:pt idx="5261">
                  <c:v>1618.0077350085253</c:v>
                </c:pt>
                <c:pt idx="5262">
                  <c:v>1611.6471800691922</c:v>
                </c:pt>
                <c:pt idx="5263">
                  <c:v>1609.9588748172166</c:v>
                </c:pt>
                <c:pt idx="5264">
                  <c:v>1601.8882146710218</c:v>
                </c:pt>
                <c:pt idx="5265">
                  <c:v>1597.1597052912243</c:v>
                </c:pt>
                <c:pt idx="5266">
                  <c:v>1595.1954801297909</c:v>
                </c:pt>
                <c:pt idx="5267">
                  <c:v>1600.9102750692286</c:v>
                </c:pt>
                <c:pt idx="5268">
                  <c:v>1608.2823605187464</c:v>
                </c:pt>
                <c:pt idx="5269">
                  <c:v>1611.4001358045484</c:v>
                </c:pt>
                <c:pt idx="5270">
                  <c:v>1609.2241443636258</c:v>
                </c:pt>
                <c:pt idx="5271">
                  <c:v>1605.4758922551816</c:v>
                </c:pt>
                <c:pt idx="5272">
                  <c:v>1604.6784547763702</c:v>
                </c:pt>
                <c:pt idx="5273">
                  <c:v>1595.3332412514708</c:v>
                </c:pt>
                <c:pt idx="5274">
                  <c:v>1600.5252620469876</c:v>
                </c:pt>
                <c:pt idx="5275">
                  <c:v>1594.9622379248187</c:v>
                </c:pt>
                <c:pt idx="5276">
                  <c:v>1595.4366534399587</c:v>
                </c:pt>
                <c:pt idx="5277">
                  <c:v>1596.4216031992135</c:v>
                </c:pt>
                <c:pt idx="5278">
                  <c:v>1584.4244363476585</c:v>
                </c:pt>
                <c:pt idx="5279">
                  <c:v>1574.7164633127313</c:v>
                </c:pt>
                <c:pt idx="5280">
                  <c:v>1576.7097808372207</c:v>
                </c:pt>
                <c:pt idx="5281">
                  <c:v>1583.9250143977952</c:v>
                </c:pt>
                <c:pt idx="5282">
                  <c:v>1585.8097590171201</c:v>
                </c:pt>
                <c:pt idx="5283">
                  <c:v>1585.3465768007427</c:v>
                </c:pt>
                <c:pt idx="5284">
                  <c:v>1584.8476314633392</c:v>
                </c:pt>
                <c:pt idx="5285">
                  <c:v>1579.0826035827395</c:v>
                </c:pt>
                <c:pt idx="5286">
                  <c:v>1581.8638073338293</c:v>
                </c:pt>
                <c:pt idx="5287">
                  <c:v>1582.2770134292434</c:v>
                </c:pt>
                <c:pt idx="5288">
                  <c:v>1580.8605921810426</c:v>
                </c:pt>
                <c:pt idx="5289">
                  <c:v>1575.5430764325306</c:v>
                </c:pt>
                <c:pt idx="5290">
                  <c:v>1582.7474269926229</c:v>
                </c:pt>
                <c:pt idx="5291">
                  <c:v>1587.7103584412478</c:v>
                </c:pt>
                <c:pt idx="5292">
                  <c:v>1577.3557698514294</c:v>
                </c:pt>
                <c:pt idx="5293">
                  <c:v>1581.8833541735253</c:v>
                </c:pt>
                <c:pt idx="5294">
                  <c:v>1581.7285959700396</c:v>
                </c:pt>
                <c:pt idx="5295">
                  <c:v>1578.3996007415162</c:v>
                </c:pt>
                <c:pt idx="5296">
                  <c:v>1572.7320674257523</c:v>
                </c:pt>
                <c:pt idx="5297">
                  <c:v>1567.0608134308397</c:v>
                </c:pt>
                <c:pt idx="5298">
                  <c:v>1565.3031851690787</c:v>
                </c:pt>
                <c:pt idx="5299">
                  <c:v>1556.7696833238224</c:v>
                </c:pt>
                <c:pt idx="5300">
                  <c:v>1554.8481652097698</c:v>
                </c:pt>
                <c:pt idx="5301">
                  <c:v>1554.3304489426635</c:v>
                </c:pt>
                <c:pt idx="5302">
                  <c:v>1547.7688909773638</c:v>
                </c:pt>
                <c:pt idx="5303">
                  <c:v>1562.2412983182246</c:v>
                </c:pt>
                <c:pt idx="5304">
                  <c:v>1555.4866210643368</c:v>
                </c:pt>
                <c:pt idx="5305">
                  <c:v>1551.3142568048634</c:v>
                </c:pt>
                <c:pt idx="5306">
                  <c:v>1547.198568487762</c:v>
                </c:pt>
                <c:pt idx="5307">
                  <c:v>1550.4327531880188</c:v>
                </c:pt>
                <c:pt idx="5308">
                  <c:v>1552.8862255804393</c:v>
                </c:pt>
                <c:pt idx="5309">
                  <c:v>1545.7031434496403</c:v>
                </c:pt>
                <c:pt idx="5310">
                  <c:v>1561.8271067207056</c:v>
                </c:pt>
                <c:pt idx="5311">
                  <c:v>1563.5365328491287</c:v>
                </c:pt>
                <c:pt idx="5312">
                  <c:v>1565.8281270543359</c:v>
                </c:pt>
                <c:pt idx="5313">
                  <c:v>1575.9306003682573</c:v>
                </c:pt>
                <c:pt idx="5314">
                  <c:v>1581.2698921781548</c:v>
                </c:pt>
                <c:pt idx="5315">
                  <c:v>1578.2870257448624</c:v>
                </c:pt>
                <c:pt idx="5316">
                  <c:v>1556.59171209544</c:v>
                </c:pt>
                <c:pt idx="5317">
                  <c:v>1557.8834345612104</c:v>
                </c:pt>
                <c:pt idx="5318">
                  <c:v>1561.1490357215741</c:v>
                </c:pt>
                <c:pt idx="5319">
                  <c:v>1563.9111190830488</c:v>
                </c:pt>
                <c:pt idx="5320">
                  <c:v>1570.5192228450996</c:v>
                </c:pt>
                <c:pt idx="5321">
                  <c:v>1577.9129668446926</c:v>
                </c:pt>
                <c:pt idx="5322">
                  <c:v>1570.176865031124</c:v>
                </c:pt>
                <c:pt idx="5323">
                  <c:v>1573.802031378021</c:v>
                </c:pt>
                <c:pt idx="5324">
                  <c:v>1572.5469872521608</c:v>
                </c:pt>
                <c:pt idx="5325">
                  <c:v>1555.5973935688392</c:v>
                </c:pt>
                <c:pt idx="5326">
                  <c:v>1544.9747549738622</c:v>
                </c:pt>
                <c:pt idx="5327">
                  <c:v>1549.3727552008841</c:v>
                </c:pt>
                <c:pt idx="5328">
                  <c:v>1554.3404298587011</c:v>
                </c:pt>
                <c:pt idx="5329">
                  <c:v>1543.0697714416917</c:v>
                </c:pt>
                <c:pt idx="5330">
                  <c:v>1548.3741907573051</c:v>
                </c:pt>
                <c:pt idx="5331">
                  <c:v>1546.8172275193001</c:v>
                </c:pt>
                <c:pt idx="5332">
                  <c:v>1538.0439244935601</c:v>
                </c:pt>
                <c:pt idx="5333">
                  <c:v>1532.191008492925</c:v>
                </c:pt>
                <c:pt idx="5334">
                  <c:v>1547.675081461018</c:v>
                </c:pt>
                <c:pt idx="5335">
                  <c:v>1569.7947994328711</c:v>
                </c:pt>
                <c:pt idx="5336">
                  <c:v>1559.1723918084001</c:v>
                </c:pt>
                <c:pt idx="5337">
                  <c:v>1537.3839034272712</c:v>
                </c:pt>
                <c:pt idx="5338">
                  <c:v>1509.5592343587778</c:v>
                </c:pt>
                <c:pt idx="5339">
                  <c:v>1497.7029835490803</c:v>
                </c:pt>
                <c:pt idx="5340">
                  <c:v>1477.3398822077343</c:v>
                </c:pt>
                <c:pt idx="5341">
                  <c:v>1498.181492677598</c:v>
                </c:pt>
                <c:pt idx="5342">
                  <c:v>1511.6540363832496</c:v>
                </c:pt>
                <c:pt idx="5343">
                  <c:v>1507.1389802199762</c:v>
                </c:pt>
                <c:pt idx="5344">
                  <c:v>1508.0347630678639</c:v>
                </c:pt>
                <c:pt idx="5345">
                  <c:v>1504.3857538019142</c:v>
                </c:pt>
                <c:pt idx="5346">
                  <c:v>1491.7964529084416</c:v>
                </c:pt>
                <c:pt idx="5347">
                  <c:v>1480.79403746106</c:v>
                </c:pt>
                <c:pt idx="5348">
                  <c:v>1481.6198338702679</c:v>
                </c:pt>
                <c:pt idx="5349">
                  <c:v>1487.2384216993416</c:v>
                </c:pt>
                <c:pt idx="5350">
                  <c:v>1489.3023635211678</c:v>
                </c:pt>
                <c:pt idx="5351">
                  <c:v>1496.6211847686911</c:v>
                </c:pt>
                <c:pt idx="5352">
                  <c:v>1495.0551221590654</c:v>
                </c:pt>
                <c:pt idx="5353">
                  <c:v>1496.7579144177303</c:v>
                </c:pt>
                <c:pt idx="5354">
                  <c:v>1497.6619624606378</c:v>
                </c:pt>
                <c:pt idx="5355">
                  <c:v>1491.6848353285491</c:v>
                </c:pt>
                <c:pt idx="5356">
                  <c:v>1485.8971946948579</c:v>
                </c:pt>
                <c:pt idx="5357">
                  <c:v>1491.7734227875937</c:v>
                </c:pt>
                <c:pt idx="5358">
                  <c:v>1497.8201800517745</c:v>
                </c:pt>
                <c:pt idx="5359">
                  <c:v>1491.6265342089507</c:v>
                </c:pt>
                <c:pt idx="5360">
                  <c:v>1482.1477522429529</c:v>
                </c:pt>
                <c:pt idx="5361">
                  <c:v>1476.9324734301006</c:v>
                </c:pt>
                <c:pt idx="5362">
                  <c:v>1469.2669942371313</c:v>
                </c:pt>
                <c:pt idx="5363">
                  <c:v>1471.9555069951055</c:v>
                </c:pt>
                <c:pt idx="5364">
                  <c:v>1467.3826664266508</c:v>
                </c:pt>
                <c:pt idx="5365">
                  <c:v>1470.6643835435877</c:v>
                </c:pt>
                <c:pt idx="5366">
                  <c:v>1471.0573581317444</c:v>
                </c:pt>
                <c:pt idx="5367">
                  <c:v>1471.391891453045</c:v>
                </c:pt>
                <c:pt idx="5368">
                  <c:v>1470.2426474684535</c:v>
                </c:pt>
                <c:pt idx="5369">
                  <c:v>1492.3651848733791</c:v>
                </c:pt>
                <c:pt idx="5370">
                  <c:v>1488.0534695264746</c:v>
                </c:pt>
                <c:pt idx="5371">
                  <c:v>1494.2260056710966</c:v>
                </c:pt>
                <c:pt idx="5372">
                  <c:v>1492.566299681805</c:v>
                </c:pt>
                <c:pt idx="5373">
                  <c:v>1485.1886332135643</c:v>
                </c:pt>
                <c:pt idx="5374">
                  <c:v>1490.0918381765105</c:v>
                </c:pt>
                <c:pt idx="5375">
                  <c:v>1487.8832477567921</c:v>
                </c:pt>
                <c:pt idx="5376">
                  <c:v>1488.4426602783935</c:v>
                </c:pt>
                <c:pt idx="5377">
                  <c:v>1493.1695816486326</c:v>
                </c:pt>
                <c:pt idx="5378">
                  <c:v>1493.2969812350016</c:v>
                </c:pt>
                <c:pt idx="5379">
                  <c:v>1496.2217868809828</c:v>
                </c:pt>
                <c:pt idx="5380">
                  <c:v>1512.9306130244629</c:v>
                </c:pt>
                <c:pt idx="5381">
                  <c:v>1520.5257320061551</c:v>
                </c:pt>
                <c:pt idx="5382">
                  <c:v>1519.1852346616727</c:v>
                </c:pt>
                <c:pt idx="5383">
                  <c:v>1515.7055997146381</c:v>
                </c:pt>
                <c:pt idx="5384">
                  <c:v>1517.7713258639662</c:v>
                </c:pt>
                <c:pt idx="5385">
                  <c:v>1520.7509855379656</c:v>
                </c:pt>
                <c:pt idx="5386">
                  <c:v>1506.603104612946</c:v>
                </c:pt>
                <c:pt idx="5387">
                  <c:v>1514.4597962254804</c:v>
                </c:pt>
                <c:pt idx="5388">
                  <c:v>1505.6704039312301</c:v>
                </c:pt>
                <c:pt idx="5389">
                  <c:v>1497.8338365147927</c:v>
                </c:pt>
                <c:pt idx="5390">
                  <c:v>1494.1284065896618</c:v>
                </c:pt>
                <c:pt idx="5391">
                  <c:v>1507.182372633559</c:v>
                </c:pt>
                <c:pt idx="5392">
                  <c:v>1507.3115555693332</c:v>
                </c:pt>
                <c:pt idx="5393">
                  <c:v>1512.1696043312218</c:v>
                </c:pt>
                <c:pt idx="5394">
                  <c:v>1513.0234778393024</c:v>
                </c:pt>
                <c:pt idx="5395">
                  <c:v>1521.011169970395</c:v>
                </c:pt>
                <c:pt idx="5396">
                  <c:v>1518.7101701096299</c:v>
                </c:pt>
                <c:pt idx="5397">
                  <c:v>1524.5435570160341</c:v>
                </c:pt>
                <c:pt idx="5398">
                  <c:v>1521.7476741321541</c:v>
                </c:pt>
                <c:pt idx="5399">
                  <c:v>1522.4580272068097</c:v>
                </c:pt>
                <c:pt idx="5400">
                  <c:v>1529.4513206073871</c:v>
                </c:pt>
                <c:pt idx="5401">
                  <c:v>1536.5666783572926</c:v>
                </c:pt>
                <c:pt idx="5402">
                  <c:v>1528.2697320888221</c:v>
                </c:pt>
                <c:pt idx="5403">
                  <c:v>1531.8403026251817</c:v>
                </c:pt>
                <c:pt idx="5404">
                  <c:v>1526.4664851260791</c:v>
                </c:pt>
                <c:pt idx="5405">
                  <c:v>1528.3005804145819</c:v>
                </c:pt>
                <c:pt idx="5406">
                  <c:v>1527.7649001473987</c:v>
                </c:pt>
                <c:pt idx="5407">
                  <c:v>1529.4724065518162</c:v>
                </c:pt>
                <c:pt idx="5408">
                  <c:v>1530.1639220464781</c:v>
                </c:pt>
                <c:pt idx="5409">
                  <c:v>1536.4297086554227</c:v>
                </c:pt>
                <c:pt idx="5410">
                  <c:v>1533.5347526986575</c:v>
                </c:pt>
                <c:pt idx="5411">
                  <c:v>1532.9764137078473</c:v>
                </c:pt>
                <c:pt idx="5412">
                  <c:v>1553.6461924611624</c:v>
                </c:pt>
                <c:pt idx="5413">
                  <c:v>1555.8235071269437</c:v>
                </c:pt>
                <c:pt idx="5414">
                  <c:v>1550.8969526247731</c:v>
                </c:pt>
                <c:pt idx="5415">
                  <c:v>1543.6661483265696</c:v>
                </c:pt>
                <c:pt idx="5416">
                  <c:v>1540.3197583501421</c:v>
                </c:pt>
                <c:pt idx="5417">
                  <c:v>1532.2631774841173</c:v>
                </c:pt>
                <c:pt idx="5418">
                  <c:v>1546.7770742819234</c:v>
                </c:pt>
                <c:pt idx="5419">
                  <c:v>1554.0303781534785</c:v>
                </c:pt>
                <c:pt idx="5420">
                  <c:v>1549.1096598134936</c:v>
                </c:pt>
                <c:pt idx="5421">
                  <c:v>1548.3564807828664</c:v>
                </c:pt>
                <c:pt idx="5422">
                  <c:v>1549.115169850355</c:v>
                </c:pt>
                <c:pt idx="5423">
                  <c:v>1536.0347475532412</c:v>
                </c:pt>
                <c:pt idx="5424">
                  <c:v>1542.8789610197946</c:v>
                </c:pt>
                <c:pt idx="5425">
                  <c:v>1555.494695111352</c:v>
                </c:pt>
                <c:pt idx="5426">
                  <c:v>1559.9113135452917</c:v>
                </c:pt>
                <c:pt idx="5427">
                  <c:v>1563.7693829771263</c:v>
                </c:pt>
                <c:pt idx="5428">
                  <c:v>1567.179925325969</c:v>
                </c:pt>
                <c:pt idx="5429">
                  <c:v>1572.2942240571856</c:v>
                </c:pt>
                <c:pt idx="5430">
                  <c:v>1572.6024967445728</c:v>
                </c:pt>
                <c:pt idx="5431">
                  <c:v>1567.7140840941568</c:v>
                </c:pt>
                <c:pt idx="5432">
                  <c:v>1578.7935755032249</c:v>
                </c:pt>
                <c:pt idx="5433">
                  <c:v>1585.4350936971102</c:v>
                </c:pt>
                <c:pt idx="5434">
                  <c:v>1598.4900512514187</c:v>
                </c:pt>
                <c:pt idx="5435">
                  <c:v>1604.391682466879</c:v>
                </c:pt>
                <c:pt idx="5436">
                  <c:v>1602.9278938208527</c:v>
                </c:pt>
                <c:pt idx="5437">
                  <c:v>1605.1613074917896</c:v>
                </c:pt>
                <c:pt idx="5438">
                  <c:v>1598.2648747097769</c:v>
                </c:pt>
                <c:pt idx="5439">
                  <c:v>1602.8872615956395</c:v>
                </c:pt>
                <c:pt idx="5440">
                  <c:v>1607.1192387418678</c:v>
                </c:pt>
                <c:pt idx="5441">
                  <c:v>1614.4525197491052</c:v>
                </c:pt>
                <c:pt idx="5442">
                  <c:v>1610.3432153282383</c:v>
                </c:pt>
                <c:pt idx="5443">
                  <c:v>1604.307113587236</c:v>
                </c:pt>
                <c:pt idx="5444">
                  <c:v>1610.464178340889</c:v>
                </c:pt>
                <c:pt idx="5445">
                  <c:v>1612.1961396733227</c:v>
                </c:pt>
                <c:pt idx="5446">
                  <c:v>1614.3224514962553</c:v>
                </c:pt>
                <c:pt idx="5447">
                  <c:v>1622.4368197017511</c:v>
                </c:pt>
                <c:pt idx="5448">
                  <c:v>1617.2093243236804</c:v>
                </c:pt>
                <c:pt idx="5449">
                  <c:v>1617.0100196924504</c:v>
                </c:pt>
                <c:pt idx="5450">
                  <c:v>1610.8520088400098</c:v>
                </c:pt>
                <c:pt idx="5451">
                  <c:v>1607.0389385548783</c:v>
                </c:pt>
                <c:pt idx="5452">
                  <c:v>1607.4523015649195</c:v>
                </c:pt>
                <c:pt idx="5453">
                  <c:v>1611.6928916893432</c:v>
                </c:pt>
                <c:pt idx="5454">
                  <c:v>1610.0871511972487</c:v>
                </c:pt>
                <c:pt idx="5455">
                  <c:v>1611.5731656893295</c:v>
                </c:pt>
                <c:pt idx="5456">
                  <c:v>1608.3728811156921</c:v>
                </c:pt>
                <c:pt idx="5457">
                  <c:v>1602.5698089135333</c:v>
                </c:pt>
                <c:pt idx="5458">
                  <c:v>1607.027805301416</c:v>
                </c:pt>
                <c:pt idx="5459">
                  <c:v>1606.3131090590434</c:v>
                </c:pt>
                <c:pt idx="5460">
                  <c:v>1609.3196303374011</c:v>
                </c:pt>
                <c:pt idx="5461">
                  <c:v>1612.3536357086864</c:v>
                </c:pt>
                <c:pt idx="5462">
                  <c:v>1614.3046738934293</c:v>
                </c:pt>
                <c:pt idx="5463">
                  <c:v>1618.2424943809228</c:v>
                </c:pt>
                <c:pt idx="5464">
                  <c:v>1627.1366124472827</c:v>
                </c:pt>
                <c:pt idx="5465">
                  <c:v>1624.4681896520276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CE4-40AD-ACBB-2C73D2E74E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3625439"/>
        <c:axId val="363626879"/>
      </c:lineChart>
      <c:dateAx>
        <c:axId val="363625439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63626879"/>
        <c:crosses val="autoZero"/>
        <c:auto val="1"/>
        <c:lblOffset val="100"/>
        <c:baseTimeUnit val="days"/>
      </c:dateAx>
      <c:valAx>
        <c:axId val="3636268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636254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F84A90-553B-4F3F-A685-B2D6AD1D564F}" type="doc">
      <dgm:prSet loTypeId="urn:microsoft.com/office/officeart/2005/8/layout/matrix2" loCatId="matrix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F342BE1A-989A-492E-BB3B-305BA463DB5B}">
      <dgm:prSet phldrT="[Texto]"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pt-BR" sz="4000" dirty="0"/>
            <a:t>Análise de Cenário</a:t>
          </a:r>
        </a:p>
      </dgm:t>
    </dgm:pt>
    <dgm:pt modelId="{979B72EC-80DA-4D17-A6F5-CA9C687F77BD}" type="parTrans" cxnId="{08781E38-8AFF-49C1-A03B-12D236D756A0}">
      <dgm:prSet/>
      <dgm:spPr/>
      <dgm:t>
        <a:bodyPr/>
        <a:lstStyle/>
        <a:p>
          <a:endParaRPr lang="pt-BR"/>
        </a:p>
      </dgm:t>
    </dgm:pt>
    <dgm:pt modelId="{AB81A22A-760C-44A6-918E-7E544F307B51}" type="sibTrans" cxnId="{08781E38-8AFF-49C1-A03B-12D236D756A0}">
      <dgm:prSet/>
      <dgm:spPr/>
      <dgm:t>
        <a:bodyPr/>
        <a:lstStyle/>
        <a:p>
          <a:endParaRPr lang="pt-BR"/>
        </a:p>
      </dgm:t>
    </dgm:pt>
    <dgm:pt modelId="{A1E09F53-960D-419F-BDFC-E2C01E70E200}">
      <dgm:prSet phldrT="[Texto]"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pt-BR" sz="4000" dirty="0"/>
            <a:t>Dados Históricos</a:t>
          </a:r>
        </a:p>
      </dgm:t>
    </dgm:pt>
    <dgm:pt modelId="{BB017C56-FDDE-4667-BD29-85A05E1C8B35}" type="parTrans" cxnId="{2B918E5A-7DD2-4ADE-A8C5-C7C669ACF8A0}">
      <dgm:prSet/>
      <dgm:spPr/>
      <dgm:t>
        <a:bodyPr/>
        <a:lstStyle/>
        <a:p>
          <a:endParaRPr lang="pt-BR"/>
        </a:p>
      </dgm:t>
    </dgm:pt>
    <dgm:pt modelId="{B51FA967-DF0F-4175-B00E-625146E57DB1}" type="sibTrans" cxnId="{2B918E5A-7DD2-4ADE-A8C5-C7C669ACF8A0}">
      <dgm:prSet/>
      <dgm:spPr/>
      <dgm:t>
        <a:bodyPr/>
        <a:lstStyle/>
        <a:p>
          <a:endParaRPr lang="pt-BR"/>
        </a:p>
      </dgm:t>
    </dgm:pt>
    <dgm:pt modelId="{098B58ED-6C06-4A35-9A90-D218FF725CB6}">
      <dgm:prSet phldrT="[Texto]"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pt-BR" sz="3600" dirty="0"/>
            <a:t>Estudo de Sensibilidade</a:t>
          </a:r>
        </a:p>
      </dgm:t>
    </dgm:pt>
    <dgm:pt modelId="{01A02FE4-DE85-4172-9586-B8847452C619}" type="parTrans" cxnId="{9C8C7E98-2384-40B3-B8FE-2A9C54C2C34A}">
      <dgm:prSet/>
      <dgm:spPr/>
      <dgm:t>
        <a:bodyPr/>
        <a:lstStyle/>
        <a:p>
          <a:endParaRPr lang="pt-BR"/>
        </a:p>
      </dgm:t>
    </dgm:pt>
    <dgm:pt modelId="{49C79327-B763-445F-991E-AC5E1B211887}" type="sibTrans" cxnId="{9C8C7E98-2384-40B3-B8FE-2A9C54C2C34A}">
      <dgm:prSet/>
      <dgm:spPr/>
      <dgm:t>
        <a:bodyPr/>
        <a:lstStyle/>
        <a:p>
          <a:endParaRPr lang="pt-BR"/>
        </a:p>
      </dgm:t>
    </dgm:pt>
    <dgm:pt modelId="{EE785CEE-636B-4CE4-A2F6-228501B90C74}">
      <dgm:prSet phldrT="[Texto]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pt-BR" dirty="0"/>
            <a:t>Fixação da Oportunidade</a:t>
          </a:r>
        </a:p>
      </dgm:t>
    </dgm:pt>
    <dgm:pt modelId="{0D39704D-9B85-4848-B697-116DD4A1C1F8}" type="parTrans" cxnId="{B75A4481-3287-4701-B52E-F46F022F92D6}">
      <dgm:prSet/>
      <dgm:spPr/>
      <dgm:t>
        <a:bodyPr/>
        <a:lstStyle/>
        <a:p>
          <a:endParaRPr lang="pt-BR"/>
        </a:p>
      </dgm:t>
    </dgm:pt>
    <dgm:pt modelId="{816A0358-6887-4DCA-B71F-42FFEE8E3E23}" type="sibTrans" cxnId="{B75A4481-3287-4701-B52E-F46F022F92D6}">
      <dgm:prSet/>
      <dgm:spPr/>
      <dgm:t>
        <a:bodyPr/>
        <a:lstStyle/>
        <a:p>
          <a:endParaRPr lang="pt-BR"/>
        </a:p>
      </dgm:t>
    </dgm:pt>
    <dgm:pt modelId="{1A1F025F-8B07-4A15-8A24-8DC794A10C15}" type="pres">
      <dgm:prSet presAssocID="{B9F84A90-553B-4F3F-A685-B2D6AD1D564F}" presName="matrix" presStyleCnt="0">
        <dgm:presLayoutVars>
          <dgm:chMax val="1"/>
          <dgm:dir/>
          <dgm:resizeHandles val="exact"/>
        </dgm:presLayoutVars>
      </dgm:prSet>
      <dgm:spPr/>
    </dgm:pt>
    <dgm:pt modelId="{5FAB1DF8-60E4-4040-848C-95422C0A8363}" type="pres">
      <dgm:prSet presAssocID="{B9F84A90-553B-4F3F-A685-B2D6AD1D564F}" presName="axisShape" presStyleLbl="bgShp" presStyleIdx="0" presStyleCnt="1" custScaleX="142862"/>
      <dgm:spPr>
        <a:solidFill>
          <a:schemeClr val="accent3">
            <a:lumMod val="5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-300000" contourW="44450" prstMaterial="matte">
          <a:bevelT w="63500" h="63500" prst="artDeco"/>
          <a:contourClr>
            <a:srgbClr val="FFFFFF"/>
          </a:contourClr>
        </a:sp3d>
      </dgm:spPr>
    </dgm:pt>
    <dgm:pt modelId="{41242896-72E2-4467-93F7-89D0B22F8775}" type="pres">
      <dgm:prSet presAssocID="{B9F84A90-553B-4F3F-A685-B2D6AD1D564F}" presName="rect1" presStyleLbl="node1" presStyleIdx="0" presStyleCnt="4" custScaleX="157440" custLinFactNeighborX="-29250" custLinFactNeighborY="-733">
        <dgm:presLayoutVars>
          <dgm:chMax val="0"/>
          <dgm:chPref val="0"/>
          <dgm:bulletEnabled val="1"/>
        </dgm:presLayoutVars>
      </dgm:prSet>
      <dgm:spPr/>
    </dgm:pt>
    <dgm:pt modelId="{37B7AC85-8E1B-4686-B757-71B487118594}" type="pres">
      <dgm:prSet presAssocID="{B9F84A90-553B-4F3F-A685-B2D6AD1D564F}" presName="rect2" presStyleLbl="node1" presStyleIdx="1" presStyleCnt="4" custScaleX="151073" custLinFactNeighborX="24571" custLinFactNeighborY="-733">
        <dgm:presLayoutVars>
          <dgm:chMax val="0"/>
          <dgm:chPref val="0"/>
          <dgm:bulletEnabled val="1"/>
        </dgm:presLayoutVars>
      </dgm:prSet>
      <dgm:spPr/>
    </dgm:pt>
    <dgm:pt modelId="{F8E5658F-B638-4674-BF94-621A6C496CAC}" type="pres">
      <dgm:prSet presAssocID="{B9F84A90-553B-4F3F-A685-B2D6AD1D564F}" presName="rect3" presStyleLbl="node1" presStyleIdx="2" presStyleCnt="4" custScaleX="154015" custLinFactNeighborX="-27652" custLinFactNeighborY="-319">
        <dgm:presLayoutVars>
          <dgm:chMax val="0"/>
          <dgm:chPref val="0"/>
          <dgm:bulletEnabled val="1"/>
        </dgm:presLayoutVars>
      </dgm:prSet>
      <dgm:spPr/>
    </dgm:pt>
    <dgm:pt modelId="{D839D2F5-F0F6-45E0-B35D-34B214C30C06}" type="pres">
      <dgm:prSet presAssocID="{B9F84A90-553B-4F3F-A685-B2D6AD1D564F}" presName="rect4" presStyleLbl="node1" presStyleIdx="3" presStyleCnt="4" custScaleX="151073" custLinFactNeighborX="24815" custLinFactNeighborY="-319">
        <dgm:presLayoutVars>
          <dgm:chMax val="0"/>
          <dgm:chPref val="0"/>
          <dgm:bulletEnabled val="1"/>
        </dgm:presLayoutVars>
      </dgm:prSet>
      <dgm:spPr/>
    </dgm:pt>
  </dgm:ptLst>
  <dgm:cxnLst>
    <dgm:cxn modelId="{08781E38-8AFF-49C1-A03B-12D236D756A0}" srcId="{B9F84A90-553B-4F3F-A685-B2D6AD1D564F}" destId="{F342BE1A-989A-492E-BB3B-305BA463DB5B}" srcOrd="0" destOrd="0" parTransId="{979B72EC-80DA-4D17-A6F5-CA9C687F77BD}" sibTransId="{AB81A22A-760C-44A6-918E-7E544F307B51}"/>
    <dgm:cxn modelId="{2B918E5A-7DD2-4ADE-A8C5-C7C669ACF8A0}" srcId="{B9F84A90-553B-4F3F-A685-B2D6AD1D564F}" destId="{A1E09F53-960D-419F-BDFC-E2C01E70E200}" srcOrd="1" destOrd="0" parTransId="{BB017C56-FDDE-4667-BD29-85A05E1C8B35}" sibTransId="{B51FA967-DF0F-4175-B00E-625146E57DB1}"/>
    <dgm:cxn modelId="{B75A4481-3287-4701-B52E-F46F022F92D6}" srcId="{B9F84A90-553B-4F3F-A685-B2D6AD1D564F}" destId="{EE785CEE-636B-4CE4-A2F6-228501B90C74}" srcOrd="3" destOrd="0" parTransId="{0D39704D-9B85-4848-B697-116DD4A1C1F8}" sibTransId="{816A0358-6887-4DCA-B71F-42FFEE8E3E23}"/>
    <dgm:cxn modelId="{E20DDD82-16E6-4084-AFAF-F94331CC5299}" type="presOf" srcId="{A1E09F53-960D-419F-BDFC-E2C01E70E200}" destId="{37B7AC85-8E1B-4686-B757-71B487118594}" srcOrd="0" destOrd="0" presId="urn:microsoft.com/office/officeart/2005/8/layout/matrix2"/>
    <dgm:cxn modelId="{4090658C-BB12-4480-9A90-D5A0B477A14A}" type="presOf" srcId="{098B58ED-6C06-4A35-9A90-D218FF725CB6}" destId="{F8E5658F-B638-4674-BF94-621A6C496CAC}" srcOrd="0" destOrd="0" presId="urn:microsoft.com/office/officeart/2005/8/layout/matrix2"/>
    <dgm:cxn modelId="{9C8C7E98-2384-40B3-B8FE-2A9C54C2C34A}" srcId="{B9F84A90-553B-4F3F-A685-B2D6AD1D564F}" destId="{098B58ED-6C06-4A35-9A90-D218FF725CB6}" srcOrd="2" destOrd="0" parTransId="{01A02FE4-DE85-4172-9586-B8847452C619}" sibTransId="{49C79327-B763-445F-991E-AC5E1B211887}"/>
    <dgm:cxn modelId="{E767A0B9-8A8D-405A-B7AB-A9A4392FB488}" type="presOf" srcId="{EE785CEE-636B-4CE4-A2F6-228501B90C74}" destId="{D839D2F5-F0F6-45E0-B35D-34B214C30C06}" srcOrd="0" destOrd="0" presId="urn:microsoft.com/office/officeart/2005/8/layout/matrix2"/>
    <dgm:cxn modelId="{542843D2-7A2B-49A0-9622-5EA651591C67}" type="presOf" srcId="{B9F84A90-553B-4F3F-A685-B2D6AD1D564F}" destId="{1A1F025F-8B07-4A15-8A24-8DC794A10C15}" srcOrd="0" destOrd="0" presId="urn:microsoft.com/office/officeart/2005/8/layout/matrix2"/>
    <dgm:cxn modelId="{800C04EF-0632-41CE-BADB-34E6E1FD4659}" type="presOf" srcId="{F342BE1A-989A-492E-BB3B-305BA463DB5B}" destId="{41242896-72E2-4467-93F7-89D0B22F8775}" srcOrd="0" destOrd="0" presId="urn:microsoft.com/office/officeart/2005/8/layout/matrix2"/>
    <dgm:cxn modelId="{62B41D34-AFC4-45FE-AA34-AA17B87E3835}" type="presParOf" srcId="{1A1F025F-8B07-4A15-8A24-8DC794A10C15}" destId="{5FAB1DF8-60E4-4040-848C-95422C0A8363}" srcOrd="0" destOrd="0" presId="urn:microsoft.com/office/officeart/2005/8/layout/matrix2"/>
    <dgm:cxn modelId="{7207A848-1D03-47E3-A3BF-0B5800920857}" type="presParOf" srcId="{1A1F025F-8B07-4A15-8A24-8DC794A10C15}" destId="{41242896-72E2-4467-93F7-89D0B22F8775}" srcOrd="1" destOrd="0" presId="urn:microsoft.com/office/officeart/2005/8/layout/matrix2"/>
    <dgm:cxn modelId="{C2AA680E-DD70-4408-993A-DDA231D1872F}" type="presParOf" srcId="{1A1F025F-8B07-4A15-8A24-8DC794A10C15}" destId="{37B7AC85-8E1B-4686-B757-71B487118594}" srcOrd="2" destOrd="0" presId="urn:microsoft.com/office/officeart/2005/8/layout/matrix2"/>
    <dgm:cxn modelId="{D3B6CFC8-BC63-43E3-B8EA-A131BE87F173}" type="presParOf" srcId="{1A1F025F-8B07-4A15-8A24-8DC794A10C15}" destId="{F8E5658F-B638-4674-BF94-621A6C496CAC}" srcOrd="3" destOrd="0" presId="urn:microsoft.com/office/officeart/2005/8/layout/matrix2"/>
    <dgm:cxn modelId="{5D8FFEB4-8D87-4CA2-8956-4E1D6784AE6C}" type="presParOf" srcId="{1A1F025F-8B07-4A15-8A24-8DC794A10C15}" destId="{D839D2F5-F0F6-45E0-B35D-34B214C30C06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AB1DF8-60E4-4040-848C-95422C0A8363}">
      <dsp:nvSpPr>
        <dsp:cNvPr id="0" name=""/>
        <dsp:cNvSpPr/>
      </dsp:nvSpPr>
      <dsp:spPr>
        <a:xfrm>
          <a:off x="1858076" y="0"/>
          <a:ext cx="6814687" cy="4770119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3">
            <a:lumMod val="50000"/>
          </a:schemeClr>
        </a:solidFill>
        <a:ln w="635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-300000"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242896-72E2-4467-93F7-89D0B22F8775}">
      <dsp:nvSpPr>
        <dsp:cNvPr id="0" name=""/>
        <dsp:cNvSpPr/>
      </dsp:nvSpPr>
      <dsp:spPr>
        <a:xfrm>
          <a:off x="2084323" y="296071"/>
          <a:ext cx="3004030" cy="1908047"/>
        </a:xfrm>
        <a:prstGeom prst="roundRect">
          <a:avLst/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000" kern="1200" dirty="0"/>
            <a:t>Análise de Cenário</a:t>
          </a:r>
        </a:p>
      </dsp:txBody>
      <dsp:txXfrm>
        <a:off x="2177466" y="389214"/>
        <a:ext cx="2817744" cy="1721761"/>
      </dsp:txXfrm>
    </dsp:sp>
    <dsp:sp modelId="{37B7AC85-8E1B-4686-B757-71B487118594}">
      <dsp:nvSpPr>
        <dsp:cNvPr id="0" name=""/>
        <dsp:cNvSpPr/>
      </dsp:nvSpPr>
      <dsp:spPr>
        <a:xfrm>
          <a:off x="5413951" y="296071"/>
          <a:ext cx="2882544" cy="1908047"/>
        </a:xfrm>
        <a:prstGeom prst="roundRect">
          <a:avLst/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000" kern="1200" dirty="0"/>
            <a:t>Dados Históricos</a:t>
          </a:r>
        </a:p>
      </dsp:txBody>
      <dsp:txXfrm>
        <a:off x="5507094" y="389214"/>
        <a:ext cx="2696258" cy="1721761"/>
      </dsp:txXfrm>
    </dsp:sp>
    <dsp:sp modelId="{F8E5658F-B638-4674-BF94-621A6C496CAC}">
      <dsp:nvSpPr>
        <dsp:cNvPr id="0" name=""/>
        <dsp:cNvSpPr/>
      </dsp:nvSpPr>
      <dsp:spPr>
        <a:xfrm>
          <a:off x="2147488" y="2545926"/>
          <a:ext cx="2938679" cy="1908047"/>
        </a:xfrm>
        <a:prstGeom prst="roundRect">
          <a:avLst/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kern="1200" dirty="0"/>
            <a:t>Estudo de Sensibilidade</a:t>
          </a:r>
        </a:p>
      </dsp:txBody>
      <dsp:txXfrm>
        <a:off x="2240631" y="2639069"/>
        <a:ext cx="2752393" cy="1721761"/>
      </dsp:txXfrm>
    </dsp:sp>
    <dsp:sp modelId="{D839D2F5-F0F6-45E0-B35D-34B214C30C06}">
      <dsp:nvSpPr>
        <dsp:cNvPr id="0" name=""/>
        <dsp:cNvSpPr/>
      </dsp:nvSpPr>
      <dsp:spPr>
        <a:xfrm>
          <a:off x="5418607" y="2545926"/>
          <a:ext cx="2882544" cy="1908047"/>
        </a:xfrm>
        <a:prstGeom prst="roundRect">
          <a:avLst/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dirty="0"/>
            <a:t>Fixação da Oportunidade</a:t>
          </a:r>
        </a:p>
      </dsp:txBody>
      <dsp:txXfrm>
        <a:off x="5511750" y="2639069"/>
        <a:ext cx="2696258" cy="17217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78BB8-C6BA-4D00-AB66-919596DDD1DF}" type="datetimeFigureOut">
              <a:rPr lang="pt-BR" smtClean="0"/>
              <a:t>24/06/2025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2A93-A44D-4EE6-84A0-D7DEA0B616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7983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78BB8-C6BA-4D00-AB66-919596DDD1DF}" type="datetimeFigureOut">
              <a:rPr lang="pt-BR" smtClean="0"/>
              <a:t>24/06/2025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2A93-A44D-4EE6-84A0-D7DEA0B616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5229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78BB8-C6BA-4D00-AB66-919596DDD1DF}" type="datetimeFigureOut">
              <a:rPr lang="pt-BR" smtClean="0"/>
              <a:t>24/06/2025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2A93-A44D-4EE6-84A0-D7DEA0B616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9640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78BB8-C6BA-4D00-AB66-919596DDD1DF}" type="datetimeFigureOut">
              <a:rPr lang="pt-BR" smtClean="0"/>
              <a:t>24/06/2025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2A93-A44D-4EE6-84A0-D7DEA0B616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3490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78BB8-C6BA-4D00-AB66-919596DDD1DF}" type="datetimeFigureOut">
              <a:rPr lang="pt-BR" smtClean="0"/>
              <a:t>24/06/2025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2A93-A44D-4EE6-84A0-D7DEA0B616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628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78BB8-C6BA-4D00-AB66-919596DDD1DF}" type="datetimeFigureOut">
              <a:rPr lang="pt-BR" smtClean="0"/>
              <a:t>24/06/2025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2A93-A44D-4EE6-84A0-D7DEA0B616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6646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78BB8-C6BA-4D00-AB66-919596DDD1DF}" type="datetimeFigureOut">
              <a:rPr lang="pt-BR" smtClean="0"/>
              <a:t>24/06/2025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2A93-A44D-4EE6-84A0-D7DEA0B616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5972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78BB8-C6BA-4D00-AB66-919596DDD1DF}" type="datetimeFigureOut">
              <a:rPr lang="pt-BR" smtClean="0"/>
              <a:t>24/06/2025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2A93-A44D-4EE6-84A0-D7DEA0B616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7299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78BB8-C6BA-4D00-AB66-919596DDD1DF}" type="datetimeFigureOut">
              <a:rPr lang="pt-BR" smtClean="0"/>
              <a:t>24/06/2025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2A93-A44D-4EE6-84A0-D7DEA0B616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8273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78BB8-C6BA-4D00-AB66-919596DDD1DF}" type="datetimeFigureOut">
              <a:rPr lang="pt-BR" smtClean="0"/>
              <a:t>24/06/2025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2A93-A44D-4EE6-84A0-D7DEA0B616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3716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78BB8-C6BA-4D00-AB66-919596DDD1DF}" type="datetimeFigureOut">
              <a:rPr lang="pt-BR" smtClean="0"/>
              <a:t>24/06/2025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2A93-A44D-4EE6-84A0-D7DEA0B616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3043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78BB8-C6BA-4D00-AB66-919596DDD1DF}" type="datetimeFigureOut">
              <a:rPr lang="pt-BR" smtClean="0"/>
              <a:t>24/06/2025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02A93-A44D-4EE6-84A0-D7DEA0B616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1280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0.svg"/><Relationship Id="rId7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2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.svg"/><Relationship Id="rId7" Type="http://schemas.openxmlformats.org/officeDocument/2006/relationships/image" Target="../media/image5.png"/><Relationship Id="rId12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4.png"/><Relationship Id="rId5" Type="http://schemas.openxmlformats.org/officeDocument/2006/relationships/image" Target="../media/image2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0.svg"/><Relationship Id="rId7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5" Type="http://schemas.openxmlformats.org/officeDocument/2006/relationships/image" Target="../media/image5.png"/><Relationship Id="rId10" Type="http://schemas.microsoft.com/office/2007/relationships/diagramDrawing" Target="../diagrams/drawing1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rgbClr val="7030A0"/>
            </a:gs>
            <a:gs pos="10000">
              <a:srgbClr val="0070C0"/>
            </a:gs>
            <a:gs pos="24000">
              <a:srgbClr val="000050"/>
            </a:gs>
            <a:gs pos="59000">
              <a:srgbClr val="000050"/>
            </a:gs>
            <a:gs pos="77966">
              <a:srgbClr val="000050"/>
            </a:gs>
            <a:gs pos="68509">
              <a:srgbClr val="000050"/>
            </a:gs>
            <a:gs pos="96000">
              <a:srgbClr val="7030A0"/>
            </a:gs>
          </a:gsLst>
          <a:lin ang="30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D7BD14-B858-27F3-E5CB-19619C033C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m 20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1006CE28-E6BF-A3DC-EDFE-FB566EC4D5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740" y="-1340103"/>
            <a:ext cx="3543150" cy="3016503"/>
          </a:xfrm>
          <a:prstGeom prst="rect">
            <a:avLst/>
          </a:prstGeom>
        </p:spPr>
      </p:pic>
      <p:pic>
        <p:nvPicPr>
          <p:cNvPr id="22" name="Imagem 21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FBEA84EF-26A6-B250-A2DF-75D21E8C54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727" y="4798844"/>
            <a:ext cx="3543150" cy="3016503"/>
          </a:xfrm>
          <a:prstGeom prst="rect">
            <a:avLst/>
          </a:prstGeom>
        </p:spPr>
      </p:pic>
      <p:pic>
        <p:nvPicPr>
          <p:cNvPr id="23" name="Imagem 22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DB50A6F3-30C5-5439-439C-8DD5A6A29A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532" y="-2754544"/>
            <a:ext cx="5204537" cy="4430944"/>
          </a:xfrm>
          <a:prstGeom prst="rect">
            <a:avLst/>
          </a:prstGeom>
        </p:spPr>
      </p:pic>
      <p:pic>
        <p:nvPicPr>
          <p:cNvPr id="25" name="Imagem 24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4557B927-E811-37F1-08C8-320EB0B43B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1844" y="1676400"/>
            <a:ext cx="2670146" cy="2500189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63C26C43-06DF-359C-B28E-30500C445E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1801" y="1951487"/>
            <a:ext cx="3868397" cy="295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498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rgbClr val="7030A0"/>
            </a:gs>
            <a:gs pos="10000">
              <a:srgbClr val="0070C0"/>
            </a:gs>
            <a:gs pos="24000">
              <a:srgbClr val="000050"/>
            </a:gs>
            <a:gs pos="59000">
              <a:srgbClr val="000050"/>
            </a:gs>
            <a:gs pos="77966">
              <a:srgbClr val="000050"/>
            </a:gs>
            <a:gs pos="68509">
              <a:srgbClr val="000050"/>
            </a:gs>
            <a:gs pos="96000">
              <a:srgbClr val="7030A0"/>
            </a:gs>
          </a:gsLst>
          <a:lin ang="30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0174A2-5FED-59C0-8E74-F37FB68428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ixaDeTexto 18">
            <a:extLst>
              <a:ext uri="{FF2B5EF4-FFF2-40B4-BE49-F238E27FC236}">
                <a16:creationId xmlns:a16="http://schemas.microsoft.com/office/drawing/2014/main" id="{CECE077B-3880-9377-53D8-45526AE966ED}"/>
              </a:ext>
            </a:extLst>
          </p:cNvPr>
          <p:cNvSpPr txBox="1"/>
          <p:nvPr/>
        </p:nvSpPr>
        <p:spPr>
          <a:xfrm>
            <a:off x="1458795" y="332109"/>
            <a:ext cx="86813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</a:rPr>
              <a:t>  Dados Históricos – Comportamento dos Indicadores</a:t>
            </a:r>
            <a:endParaRPr lang="pt-BR" sz="4000" b="1" i="0" dirty="0">
              <a:solidFill>
                <a:schemeClr val="bg1"/>
              </a:solidFill>
              <a:effectLst/>
            </a:endParaRPr>
          </a:p>
        </p:txBody>
      </p:sp>
      <p:pic>
        <p:nvPicPr>
          <p:cNvPr id="21" name="Imagem 20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4587F4B6-A46B-978D-B34F-5C73272616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740" y="-1340103"/>
            <a:ext cx="3543150" cy="3016503"/>
          </a:xfrm>
          <a:prstGeom prst="rect">
            <a:avLst/>
          </a:prstGeom>
        </p:spPr>
      </p:pic>
      <p:pic>
        <p:nvPicPr>
          <p:cNvPr id="22" name="Imagem 21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35D2A0A5-6CD6-3535-ECDC-CFF273389C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356" y="5758788"/>
            <a:ext cx="3543150" cy="3016503"/>
          </a:xfrm>
          <a:prstGeom prst="rect">
            <a:avLst/>
          </a:prstGeom>
        </p:spPr>
      </p:pic>
      <p:pic>
        <p:nvPicPr>
          <p:cNvPr id="23" name="Imagem 22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AA84EFAD-3F0E-4A6B-CC5B-9304ADA2AF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532" y="-2754544"/>
            <a:ext cx="5204537" cy="4430944"/>
          </a:xfrm>
          <a:prstGeom prst="rect">
            <a:avLst/>
          </a:prstGeom>
        </p:spPr>
      </p:pic>
      <p:pic>
        <p:nvPicPr>
          <p:cNvPr id="25" name="Imagem 24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566087F2-5868-D67F-7523-8959B52336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1844" y="1676400"/>
            <a:ext cx="2670146" cy="250018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1887C627-6F25-7229-F3A4-0329E22A93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6517" y="4709160"/>
            <a:ext cx="2915483" cy="214884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DE4377A6-5BE0-096F-F6B5-2DCC08C19C3A}"/>
              </a:ext>
            </a:extLst>
          </p:cNvPr>
          <p:cNvSpPr txBox="1"/>
          <p:nvPr/>
        </p:nvSpPr>
        <p:spPr>
          <a:xfrm>
            <a:off x="1279747" y="4709160"/>
            <a:ext cx="8083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  </a:t>
            </a:r>
            <a:r>
              <a:rPr lang="pt-BR" b="1" dirty="0">
                <a:solidFill>
                  <a:schemeClr val="bg1"/>
                </a:solidFill>
              </a:rPr>
              <a:t>Fonte: Economática</a:t>
            </a:r>
            <a:endParaRPr lang="pt-BR" sz="4000" b="1" i="0" dirty="0">
              <a:solidFill>
                <a:schemeClr val="bg1"/>
              </a:solidFill>
              <a:effectLst/>
            </a:endParaRP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5F0458AD-05CA-C7D3-970A-2003830C44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7927499"/>
              </p:ext>
            </p:extLst>
          </p:nvPr>
        </p:nvGraphicFramePr>
        <p:xfrm>
          <a:off x="1366680" y="1655548"/>
          <a:ext cx="9364800" cy="311631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123776">
                  <a:extLst>
                    <a:ext uri="{9D8B030D-6E8A-4147-A177-3AD203B41FA5}">
                      <a16:colId xmlns:a16="http://schemas.microsoft.com/office/drawing/2014/main" val="2033338489"/>
                    </a:ext>
                  </a:extLst>
                </a:gridCol>
                <a:gridCol w="1311072">
                  <a:extLst>
                    <a:ext uri="{9D8B030D-6E8A-4147-A177-3AD203B41FA5}">
                      <a16:colId xmlns:a16="http://schemas.microsoft.com/office/drawing/2014/main" val="523488692"/>
                    </a:ext>
                  </a:extLst>
                </a:gridCol>
                <a:gridCol w="1311072">
                  <a:extLst>
                    <a:ext uri="{9D8B030D-6E8A-4147-A177-3AD203B41FA5}">
                      <a16:colId xmlns:a16="http://schemas.microsoft.com/office/drawing/2014/main" val="4116320090"/>
                    </a:ext>
                  </a:extLst>
                </a:gridCol>
                <a:gridCol w="1123776">
                  <a:extLst>
                    <a:ext uri="{9D8B030D-6E8A-4147-A177-3AD203B41FA5}">
                      <a16:colId xmlns:a16="http://schemas.microsoft.com/office/drawing/2014/main" val="3604769526"/>
                    </a:ext>
                  </a:extLst>
                </a:gridCol>
                <a:gridCol w="1123776">
                  <a:extLst>
                    <a:ext uri="{9D8B030D-6E8A-4147-A177-3AD203B41FA5}">
                      <a16:colId xmlns:a16="http://schemas.microsoft.com/office/drawing/2014/main" val="3014856856"/>
                    </a:ext>
                  </a:extLst>
                </a:gridCol>
                <a:gridCol w="1123776">
                  <a:extLst>
                    <a:ext uri="{9D8B030D-6E8A-4147-A177-3AD203B41FA5}">
                      <a16:colId xmlns:a16="http://schemas.microsoft.com/office/drawing/2014/main" val="1899731465"/>
                    </a:ext>
                  </a:extLst>
                </a:gridCol>
                <a:gridCol w="1123776">
                  <a:extLst>
                    <a:ext uri="{9D8B030D-6E8A-4147-A177-3AD203B41FA5}">
                      <a16:colId xmlns:a16="http://schemas.microsoft.com/office/drawing/2014/main" val="1991315070"/>
                    </a:ext>
                  </a:extLst>
                </a:gridCol>
                <a:gridCol w="1123776">
                  <a:extLst>
                    <a:ext uri="{9D8B030D-6E8A-4147-A177-3AD203B41FA5}">
                      <a16:colId xmlns:a16="http://schemas.microsoft.com/office/drawing/2014/main" val="917570951"/>
                    </a:ext>
                  </a:extLst>
                </a:gridCol>
              </a:tblGrid>
              <a:tr h="389539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nº</a:t>
                      </a:r>
                      <a:endParaRPr lang="pt-BR" sz="20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>
                          <a:solidFill>
                            <a:srgbClr val="002060"/>
                          </a:solidFill>
                          <a:effectLst/>
                        </a:rPr>
                        <a:t>Reunião</a:t>
                      </a:r>
                      <a:endParaRPr lang="pt-BR" sz="2000" b="1" i="0" u="none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>
                          <a:solidFill>
                            <a:srgbClr val="002060"/>
                          </a:solidFill>
                          <a:effectLst/>
                        </a:rPr>
                        <a:t>D-180</a:t>
                      </a:r>
                      <a:endParaRPr lang="pt-BR" sz="2000" b="1" i="0" u="none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>
                          <a:solidFill>
                            <a:srgbClr val="002060"/>
                          </a:solidFill>
                          <a:effectLst/>
                        </a:rPr>
                        <a:t>IMA-B5+</a:t>
                      </a:r>
                      <a:endParaRPr lang="pt-BR" sz="2000" b="1" i="0" u="none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>
                          <a:solidFill>
                            <a:srgbClr val="002060"/>
                          </a:solidFill>
                          <a:effectLst/>
                        </a:rPr>
                        <a:t>CDI acum</a:t>
                      </a:r>
                      <a:endParaRPr lang="pt-BR" sz="2000" b="1" i="0" u="none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>
                          <a:solidFill>
                            <a:srgbClr val="002060"/>
                          </a:solidFill>
                          <a:effectLst/>
                        </a:rPr>
                        <a:t>% CDI</a:t>
                      </a:r>
                      <a:endParaRPr lang="pt-BR" sz="2000" b="1" i="0" u="none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>
                          <a:solidFill>
                            <a:srgbClr val="002060"/>
                          </a:solidFill>
                          <a:effectLst/>
                        </a:rPr>
                        <a:t>IRF-M</a:t>
                      </a:r>
                      <a:endParaRPr lang="pt-BR" sz="2000" b="1" i="0" u="none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 IMA-B</a:t>
                      </a:r>
                      <a:endParaRPr lang="pt-BR" sz="20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9017393"/>
                  </a:ext>
                </a:extLst>
              </a:tr>
              <a:tr h="38953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112ª 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14/09/2005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18/03/2005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6,45%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solidFill>
                            <a:schemeClr val="bg1"/>
                          </a:solidFill>
                          <a:effectLst/>
                        </a:rPr>
                        <a:t>9,19%</a:t>
                      </a:r>
                      <a:endParaRPr lang="pt-BR" sz="18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solidFill>
                            <a:schemeClr val="bg1"/>
                          </a:solidFill>
                          <a:effectLst/>
                        </a:rPr>
                        <a:t>70,11%</a:t>
                      </a:r>
                      <a:endParaRPr lang="pt-BR" sz="18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solidFill>
                            <a:schemeClr val="bg1"/>
                          </a:solidFill>
                          <a:effectLst/>
                        </a:rPr>
                        <a:t>9,34%</a:t>
                      </a:r>
                      <a:endParaRPr lang="pt-BR" sz="18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solidFill>
                            <a:schemeClr val="bg1"/>
                          </a:solidFill>
                          <a:effectLst/>
                        </a:rPr>
                        <a:t>6,09%</a:t>
                      </a:r>
                      <a:endParaRPr lang="pt-BR" sz="18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9078939"/>
                  </a:ext>
                </a:extLst>
              </a:tr>
              <a:tr h="38953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solidFill>
                            <a:schemeClr val="bg1"/>
                          </a:solidFill>
                          <a:effectLst/>
                        </a:rPr>
                        <a:t>140ª </a:t>
                      </a:r>
                      <a:endParaRPr lang="pt-BR" sz="18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solidFill>
                            <a:schemeClr val="bg1"/>
                          </a:solidFill>
                          <a:effectLst/>
                        </a:rPr>
                        <a:t>21/01/2009</a:t>
                      </a:r>
                      <a:endParaRPr lang="pt-BR" sz="18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solidFill>
                            <a:schemeClr val="bg1"/>
                          </a:solidFill>
                          <a:effectLst/>
                        </a:rPr>
                        <a:t>25/07/2008</a:t>
                      </a:r>
                      <a:endParaRPr lang="pt-BR" sz="18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7,11%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6,46%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solidFill>
                            <a:schemeClr val="bg1"/>
                          </a:solidFill>
                          <a:effectLst/>
                        </a:rPr>
                        <a:t>110,11%</a:t>
                      </a:r>
                      <a:endParaRPr lang="pt-BR" sz="18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solidFill>
                            <a:schemeClr val="bg1"/>
                          </a:solidFill>
                          <a:effectLst/>
                        </a:rPr>
                        <a:t>10,09%</a:t>
                      </a:r>
                      <a:endParaRPr lang="pt-BR" sz="18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solidFill>
                            <a:schemeClr val="bg1"/>
                          </a:solidFill>
                          <a:effectLst/>
                        </a:rPr>
                        <a:t>8,51%</a:t>
                      </a:r>
                      <a:endParaRPr lang="pt-BR" sz="18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1593624"/>
                  </a:ext>
                </a:extLst>
              </a:tr>
              <a:tr h="38953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solidFill>
                            <a:schemeClr val="bg1"/>
                          </a:solidFill>
                          <a:effectLst/>
                        </a:rPr>
                        <a:t>161ª </a:t>
                      </a:r>
                      <a:endParaRPr lang="pt-BR" sz="18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solidFill>
                            <a:schemeClr val="bg1"/>
                          </a:solidFill>
                          <a:effectLst/>
                        </a:rPr>
                        <a:t>31/08/2011</a:t>
                      </a:r>
                      <a:endParaRPr lang="pt-BR" sz="18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solidFill>
                            <a:schemeClr val="bg1"/>
                          </a:solidFill>
                          <a:effectLst/>
                        </a:rPr>
                        <a:t>04/03/2011</a:t>
                      </a:r>
                      <a:endParaRPr lang="pt-BR" sz="18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solidFill>
                            <a:schemeClr val="bg1"/>
                          </a:solidFill>
                          <a:effectLst/>
                        </a:rPr>
                        <a:t>9,87%</a:t>
                      </a:r>
                      <a:endParaRPr lang="pt-BR" sz="18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solidFill>
                            <a:schemeClr val="bg1"/>
                          </a:solidFill>
                          <a:effectLst/>
                        </a:rPr>
                        <a:t>5,69%</a:t>
                      </a:r>
                      <a:endParaRPr lang="pt-BR" sz="18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173,54%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solidFill>
                            <a:schemeClr val="bg1"/>
                          </a:solidFill>
                          <a:effectLst/>
                        </a:rPr>
                        <a:t>8,14%</a:t>
                      </a:r>
                      <a:endParaRPr lang="pt-BR" sz="18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solidFill>
                            <a:schemeClr val="bg1"/>
                          </a:solidFill>
                          <a:effectLst/>
                        </a:rPr>
                        <a:t>9,47%</a:t>
                      </a:r>
                      <a:endParaRPr lang="pt-BR" sz="18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4670989"/>
                  </a:ext>
                </a:extLst>
              </a:tr>
              <a:tr h="38953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solidFill>
                            <a:schemeClr val="bg1"/>
                          </a:solidFill>
                          <a:effectLst/>
                        </a:rPr>
                        <a:t>202ª </a:t>
                      </a:r>
                      <a:endParaRPr lang="pt-BR" sz="18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solidFill>
                            <a:schemeClr val="bg1"/>
                          </a:solidFill>
                          <a:effectLst/>
                        </a:rPr>
                        <a:t>19/10/2016</a:t>
                      </a:r>
                      <a:endParaRPr lang="pt-BR" sz="18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solidFill>
                            <a:schemeClr val="bg1"/>
                          </a:solidFill>
                          <a:effectLst/>
                        </a:rPr>
                        <a:t>22/04/2016</a:t>
                      </a:r>
                      <a:endParaRPr lang="pt-BR" sz="18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solidFill>
                            <a:schemeClr val="bg1"/>
                          </a:solidFill>
                          <a:effectLst/>
                        </a:rPr>
                        <a:t>13,56%</a:t>
                      </a:r>
                      <a:endParaRPr lang="pt-BR" sz="18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solidFill>
                            <a:schemeClr val="bg1"/>
                          </a:solidFill>
                          <a:effectLst/>
                        </a:rPr>
                        <a:t>6,78%</a:t>
                      </a:r>
                      <a:endParaRPr lang="pt-BR" sz="18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solidFill>
                            <a:schemeClr val="bg1"/>
                          </a:solidFill>
                          <a:effectLst/>
                        </a:rPr>
                        <a:t>200,15%</a:t>
                      </a:r>
                      <a:endParaRPr lang="pt-BR" sz="18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9,27%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solidFill>
                            <a:schemeClr val="bg1"/>
                          </a:solidFill>
                          <a:effectLst/>
                        </a:rPr>
                        <a:t>10,94%</a:t>
                      </a:r>
                      <a:endParaRPr lang="pt-BR" sz="18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0270535"/>
                  </a:ext>
                </a:extLst>
              </a:tr>
              <a:tr h="38953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solidFill>
                            <a:schemeClr val="bg1"/>
                          </a:solidFill>
                          <a:effectLst/>
                        </a:rPr>
                        <a:t>224ª </a:t>
                      </a:r>
                      <a:endParaRPr lang="pt-BR" sz="18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solidFill>
                            <a:schemeClr val="bg1"/>
                          </a:solidFill>
                          <a:effectLst/>
                        </a:rPr>
                        <a:t>31/07/2019</a:t>
                      </a:r>
                      <a:endParaRPr lang="pt-BR" sz="18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solidFill>
                            <a:schemeClr val="bg1"/>
                          </a:solidFill>
                          <a:effectLst/>
                        </a:rPr>
                        <a:t>01/02/2019</a:t>
                      </a:r>
                      <a:endParaRPr lang="pt-BR" sz="18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solidFill>
                            <a:schemeClr val="bg1"/>
                          </a:solidFill>
                          <a:effectLst/>
                        </a:rPr>
                        <a:t>14,44%</a:t>
                      </a:r>
                      <a:endParaRPr lang="pt-BR" sz="18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solidFill>
                            <a:schemeClr val="bg1"/>
                          </a:solidFill>
                          <a:effectLst/>
                        </a:rPr>
                        <a:t>3,07%</a:t>
                      </a:r>
                      <a:endParaRPr lang="pt-BR" sz="18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solidFill>
                            <a:schemeClr val="bg1"/>
                          </a:solidFill>
                          <a:effectLst/>
                        </a:rPr>
                        <a:t>469,80%</a:t>
                      </a:r>
                      <a:endParaRPr lang="pt-BR" sz="18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6,49%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solidFill>
                            <a:schemeClr val="bg1"/>
                          </a:solidFill>
                          <a:effectLst/>
                        </a:rPr>
                        <a:t>11,26%</a:t>
                      </a:r>
                      <a:endParaRPr lang="pt-BR" sz="18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5223451"/>
                  </a:ext>
                </a:extLst>
              </a:tr>
              <a:tr h="38953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solidFill>
                            <a:schemeClr val="bg1"/>
                          </a:solidFill>
                          <a:effectLst/>
                        </a:rPr>
                        <a:t>256ª </a:t>
                      </a:r>
                      <a:endParaRPr lang="pt-BR" sz="18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solidFill>
                            <a:schemeClr val="bg1"/>
                          </a:solidFill>
                          <a:effectLst/>
                        </a:rPr>
                        <a:t>02/08/2023</a:t>
                      </a:r>
                      <a:endParaRPr lang="pt-BR" sz="18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solidFill>
                            <a:schemeClr val="bg1"/>
                          </a:solidFill>
                          <a:effectLst/>
                        </a:rPr>
                        <a:t>03/02/2023</a:t>
                      </a:r>
                      <a:endParaRPr lang="pt-BR" sz="18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solidFill>
                            <a:schemeClr val="bg1"/>
                          </a:solidFill>
                          <a:effectLst/>
                        </a:rPr>
                        <a:t>18,46%</a:t>
                      </a:r>
                      <a:endParaRPr lang="pt-BR" sz="18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solidFill>
                            <a:schemeClr val="bg1"/>
                          </a:solidFill>
                          <a:effectLst/>
                        </a:rPr>
                        <a:t>6,39%</a:t>
                      </a:r>
                      <a:endParaRPr lang="pt-BR" sz="18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solidFill>
                            <a:schemeClr val="bg1"/>
                          </a:solidFill>
                          <a:effectLst/>
                        </a:rPr>
                        <a:t>288,88%</a:t>
                      </a:r>
                      <a:endParaRPr lang="pt-BR" sz="18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10,29%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13,07%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3365359"/>
                  </a:ext>
                </a:extLst>
              </a:tr>
              <a:tr h="38953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274ª 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solidFill>
                            <a:schemeClr val="bg1"/>
                          </a:solidFill>
                          <a:effectLst/>
                        </a:rPr>
                        <a:t>06/11/2025</a:t>
                      </a:r>
                      <a:endParaRPr lang="pt-BR" sz="18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solidFill>
                            <a:schemeClr val="bg1"/>
                          </a:solidFill>
                          <a:effectLst/>
                        </a:rPr>
                        <a:t>10/05/2025</a:t>
                      </a:r>
                      <a:endParaRPr lang="pt-BR" sz="18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solidFill>
                            <a:schemeClr val="bg1"/>
                          </a:solidFill>
                          <a:effectLst/>
                        </a:rPr>
                        <a:t>?</a:t>
                      </a:r>
                      <a:endParaRPr lang="pt-BR" sz="18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0275559"/>
                  </a:ext>
                </a:extLst>
              </a:tr>
            </a:tbl>
          </a:graphicData>
        </a:graphic>
      </p:graphicFrame>
      <p:pic>
        <p:nvPicPr>
          <p:cNvPr id="9" name="Gráfico 8" descr="Alvo com preenchimento sólido">
            <a:extLst>
              <a:ext uri="{FF2B5EF4-FFF2-40B4-BE49-F238E27FC236}">
                <a16:creationId xmlns:a16="http://schemas.microsoft.com/office/drawing/2014/main" id="{FB3F7EA6-EEC8-DBD2-1FFF-C0989D8C1E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084146" y="34290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976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7000">
              <a:srgbClr val="7030A0"/>
            </a:gs>
            <a:gs pos="10000">
              <a:srgbClr val="0070C0"/>
            </a:gs>
            <a:gs pos="24000">
              <a:srgbClr val="000050"/>
            </a:gs>
            <a:gs pos="59000">
              <a:srgbClr val="000050"/>
            </a:gs>
            <a:gs pos="77966">
              <a:srgbClr val="000050"/>
            </a:gs>
            <a:gs pos="68509">
              <a:srgbClr val="000050"/>
            </a:gs>
            <a:gs pos="96000">
              <a:srgbClr val="7030A0"/>
            </a:gs>
          </a:gsLst>
          <a:lin ang="30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86F627-B6F3-4EBD-62B7-36893FA0FF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8AF345F2-F550-2079-BD9C-7A3C82973F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2460549"/>
              </p:ext>
            </p:extLst>
          </p:nvPr>
        </p:nvGraphicFramePr>
        <p:xfrm>
          <a:off x="1143000" y="1676400"/>
          <a:ext cx="9448800" cy="4082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CaixaDeTexto 18">
            <a:extLst>
              <a:ext uri="{FF2B5EF4-FFF2-40B4-BE49-F238E27FC236}">
                <a16:creationId xmlns:a16="http://schemas.microsoft.com/office/drawing/2014/main" id="{BC70F47B-FC12-CBF6-34C3-14A76A488A3A}"/>
              </a:ext>
            </a:extLst>
          </p:cNvPr>
          <p:cNvSpPr txBox="1"/>
          <p:nvPr/>
        </p:nvSpPr>
        <p:spPr>
          <a:xfrm>
            <a:off x="1441163" y="630500"/>
            <a:ext cx="88524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</a:rPr>
              <a:t>  Análise de Sensibilidade – Valorização IMA-B 5+</a:t>
            </a:r>
            <a:endParaRPr lang="pt-BR" sz="4000" b="1" i="0" dirty="0">
              <a:solidFill>
                <a:schemeClr val="bg1"/>
              </a:solidFill>
              <a:effectLst/>
            </a:endParaRPr>
          </a:p>
        </p:txBody>
      </p:sp>
      <p:pic>
        <p:nvPicPr>
          <p:cNvPr id="21" name="Imagem 20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D92BD695-3104-72E5-8481-9BA65B614D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740" y="-1340103"/>
            <a:ext cx="3543150" cy="3016503"/>
          </a:xfrm>
          <a:prstGeom prst="rect">
            <a:avLst/>
          </a:prstGeom>
        </p:spPr>
      </p:pic>
      <p:pic>
        <p:nvPicPr>
          <p:cNvPr id="22" name="Imagem 21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C8728DCC-1DEE-C7A6-0408-A2D3465D4B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356" y="5758788"/>
            <a:ext cx="3543150" cy="3016503"/>
          </a:xfrm>
          <a:prstGeom prst="rect">
            <a:avLst/>
          </a:prstGeom>
        </p:spPr>
      </p:pic>
      <p:pic>
        <p:nvPicPr>
          <p:cNvPr id="23" name="Imagem 22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8DF8AEB0-A3CE-1014-4511-A139F79D5F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532" y="-2754544"/>
            <a:ext cx="5204537" cy="4430944"/>
          </a:xfrm>
          <a:prstGeom prst="rect">
            <a:avLst/>
          </a:prstGeom>
        </p:spPr>
      </p:pic>
      <p:pic>
        <p:nvPicPr>
          <p:cNvPr id="25" name="Imagem 24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61549C86-DEF7-AAB4-F8D0-6DB6B28140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1844" y="1676400"/>
            <a:ext cx="2670146" cy="250018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DC7E5C8-3131-D935-9E44-FD00751421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76517" y="4709160"/>
            <a:ext cx="2915483" cy="214884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553ED2F8-9E25-18C3-7597-7F49131BF24F}"/>
              </a:ext>
            </a:extLst>
          </p:cNvPr>
          <p:cNvSpPr txBox="1"/>
          <p:nvPr/>
        </p:nvSpPr>
        <p:spPr>
          <a:xfrm>
            <a:off x="1531803" y="5608574"/>
            <a:ext cx="8083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  </a:t>
            </a:r>
            <a:r>
              <a:rPr lang="pt-BR" b="1" dirty="0">
                <a:solidFill>
                  <a:schemeClr val="bg1"/>
                </a:solidFill>
              </a:rPr>
              <a:t>Fonte: Economática</a:t>
            </a:r>
            <a:endParaRPr lang="pt-BR" sz="4000" b="1" i="0" dirty="0">
              <a:solidFill>
                <a:schemeClr val="bg1"/>
              </a:solidFill>
              <a:effectLst/>
            </a:endParaRPr>
          </a:p>
        </p:txBody>
      </p:sp>
      <p:sp>
        <p:nvSpPr>
          <p:cNvPr id="4" name="Balão de Fala: Retângulo 3">
            <a:extLst>
              <a:ext uri="{FF2B5EF4-FFF2-40B4-BE49-F238E27FC236}">
                <a16:creationId xmlns:a16="http://schemas.microsoft.com/office/drawing/2014/main" id="{7CAEC286-DBA0-03BD-1538-220C7D02AF92}"/>
              </a:ext>
            </a:extLst>
          </p:cNvPr>
          <p:cNvSpPr/>
          <p:nvPr/>
        </p:nvSpPr>
        <p:spPr>
          <a:xfrm>
            <a:off x="2074276" y="3852512"/>
            <a:ext cx="1188720" cy="274320"/>
          </a:xfrm>
          <a:prstGeom prst="wedgeRectCallout">
            <a:avLst>
              <a:gd name="adj1" fmla="val -5788"/>
              <a:gd name="adj2" fmla="val 145834"/>
            </a:avLst>
          </a:prstGeom>
          <a:solidFill>
            <a:schemeClr val="bg1">
              <a:alpha val="74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2060"/>
                </a:solidFill>
              </a:rPr>
              <a:t>14/09/05</a:t>
            </a:r>
          </a:p>
        </p:txBody>
      </p:sp>
      <p:sp>
        <p:nvSpPr>
          <p:cNvPr id="6" name="Balão de Fala: Retângulo 5">
            <a:extLst>
              <a:ext uri="{FF2B5EF4-FFF2-40B4-BE49-F238E27FC236}">
                <a16:creationId xmlns:a16="http://schemas.microsoft.com/office/drawing/2014/main" id="{42C5A1AB-7A39-9FBC-3836-EFB497BB4D2D}"/>
              </a:ext>
            </a:extLst>
          </p:cNvPr>
          <p:cNvSpPr/>
          <p:nvPr/>
        </p:nvSpPr>
        <p:spPr>
          <a:xfrm>
            <a:off x="3487753" y="3644096"/>
            <a:ext cx="1188720" cy="274320"/>
          </a:xfrm>
          <a:prstGeom prst="wedgeRectCallout">
            <a:avLst>
              <a:gd name="adj1" fmla="val -12198"/>
              <a:gd name="adj2" fmla="val 140278"/>
            </a:avLst>
          </a:prstGeom>
          <a:solidFill>
            <a:schemeClr val="bg1">
              <a:alpha val="74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2060"/>
                </a:solidFill>
              </a:rPr>
              <a:t>21/01/09</a:t>
            </a:r>
          </a:p>
        </p:txBody>
      </p:sp>
      <p:sp>
        <p:nvSpPr>
          <p:cNvPr id="9" name="Balão de Fala: Retângulo 8">
            <a:extLst>
              <a:ext uri="{FF2B5EF4-FFF2-40B4-BE49-F238E27FC236}">
                <a16:creationId xmlns:a16="http://schemas.microsoft.com/office/drawing/2014/main" id="{4FDF5538-47D1-D804-CF8B-DAB2164D2B1C}"/>
              </a:ext>
            </a:extLst>
          </p:cNvPr>
          <p:cNvSpPr/>
          <p:nvPr/>
        </p:nvSpPr>
        <p:spPr>
          <a:xfrm>
            <a:off x="5229527" y="3220214"/>
            <a:ext cx="1188720" cy="274320"/>
          </a:xfrm>
          <a:prstGeom prst="wedgeRectCallout">
            <a:avLst>
              <a:gd name="adj1" fmla="val -45532"/>
              <a:gd name="adj2" fmla="val 162500"/>
            </a:avLst>
          </a:prstGeom>
          <a:solidFill>
            <a:schemeClr val="bg1">
              <a:alpha val="74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2060"/>
                </a:solidFill>
              </a:rPr>
              <a:t>31/08/11</a:t>
            </a:r>
          </a:p>
        </p:txBody>
      </p:sp>
      <p:sp>
        <p:nvSpPr>
          <p:cNvPr id="10" name="Balão de Fala: Retângulo 9">
            <a:extLst>
              <a:ext uri="{FF2B5EF4-FFF2-40B4-BE49-F238E27FC236}">
                <a16:creationId xmlns:a16="http://schemas.microsoft.com/office/drawing/2014/main" id="{7A84F735-DEAF-F7B3-7B5C-DCE84175E2E5}"/>
              </a:ext>
            </a:extLst>
          </p:cNvPr>
          <p:cNvSpPr/>
          <p:nvPr/>
        </p:nvSpPr>
        <p:spPr>
          <a:xfrm>
            <a:off x="6781800" y="3852512"/>
            <a:ext cx="1188720" cy="274320"/>
          </a:xfrm>
          <a:prstGeom prst="wedgeRectCallout">
            <a:avLst>
              <a:gd name="adj1" fmla="val -37840"/>
              <a:gd name="adj2" fmla="val -109722"/>
            </a:avLst>
          </a:prstGeom>
          <a:solidFill>
            <a:schemeClr val="bg1">
              <a:alpha val="74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2060"/>
                </a:solidFill>
              </a:rPr>
              <a:t>31/08/16</a:t>
            </a:r>
          </a:p>
        </p:txBody>
      </p:sp>
      <p:sp>
        <p:nvSpPr>
          <p:cNvPr id="11" name="Balão de Fala: Retângulo 10">
            <a:extLst>
              <a:ext uri="{FF2B5EF4-FFF2-40B4-BE49-F238E27FC236}">
                <a16:creationId xmlns:a16="http://schemas.microsoft.com/office/drawing/2014/main" id="{E7EDD78D-90CA-5FE9-E338-ACCD91D34319}"/>
              </a:ext>
            </a:extLst>
          </p:cNvPr>
          <p:cNvSpPr/>
          <p:nvPr/>
        </p:nvSpPr>
        <p:spPr>
          <a:xfrm>
            <a:off x="7990343" y="3359110"/>
            <a:ext cx="1188720" cy="274320"/>
          </a:xfrm>
          <a:prstGeom prst="wedgeRectCallout">
            <a:avLst>
              <a:gd name="adj1" fmla="val -58352"/>
              <a:gd name="adj2" fmla="val -148611"/>
            </a:avLst>
          </a:prstGeom>
          <a:solidFill>
            <a:schemeClr val="bg1">
              <a:alpha val="74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2060"/>
                </a:solidFill>
              </a:rPr>
              <a:t>31/07/19</a:t>
            </a:r>
          </a:p>
        </p:txBody>
      </p:sp>
      <p:sp>
        <p:nvSpPr>
          <p:cNvPr id="12" name="Balão de Fala: Retângulo 11">
            <a:extLst>
              <a:ext uri="{FF2B5EF4-FFF2-40B4-BE49-F238E27FC236}">
                <a16:creationId xmlns:a16="http://schemas.microsoft.com/office/drawing/2014/main" id="{A4C3E4F3-F832-5EAF-2D81-F283AC3327FB}"/>
              </a:ext>
            </a:extLst>
          </p:cNvPr>
          <p:cNvSpPr/>
          <p:nvPr/>
        </p:nvSpPr>
        <p:spPr>
          <a:xfrm>
            <a:off x="9179063" y="2811825"/>
            <a:ext cx="1188720" cy="274320"/>
          </a:xfrm>
          <a:prstGeom prst="wedgeRectCallout">
            <a:avLst>
              <a:gd name="adj1" fmla="val -16045"/>
              <a:gd name="adj2" fmla="val -209721"/>
            </a:avLst>
          </a:prstGeom>
          <a:solidFill>
            <a:schemeClr val="bg1">
              <a:alpha val="74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2060"/>
                </a:solidFill>
              </a:rPr>
              <a:t>02/08/23</a:t>
            </a:r>
          </a:p>
        </p:txBody>
      </p:sp>
    </p:spTree>
    <p:extLst>
      <p:ext uri="{BB962C8B-B14F-4D97-AF65-F5344CB8AC3E}">
        <p14:creationId xmlns:p14="http://schemas.microsoft.com/office/powerpoint/2010/main" val="165477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rgbClr val="7030A0"/>
            </a:gs>
            <a:gs pos="10000">
              <a:srgbClr val="0070C0"/>
            </a:gs>
            <a:gs pos="24000">
              <a:srgbClr val="000050"/>
            </a:gs>
            <a:gs pos="59000">
              <a:srgbClr val="000050"/>
            </a:gs>
            <a:gs pos="77966">
              <a:srgbClr val="000050"/>
            </a:gs>
            <a:gs pos="68509">
              <a:srgbClr val="000050"/>
            </a:gs>
            <a:gs pos="96000">
              <a:srgbClr val="7030A0"/>
            </a:gs>
          </a:gsLst>
          <a:lin ang="30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C577AF-09D8-EB66-AF6E-46744A368C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ixaDeTexto 18">
            <a:extLst>
              <a:ext uri="{FF2B5EF4-FFF2-40B4-BE49-F238E27FC236}">
                <a16:creationId xmlns:a16="http://schemas.microsoft.com/office/drawing/2014/main" id="{CC616556-D61C-33EC-45E7-3F7EF38C65B7}"/>
              </a:ext>
            </a:extLst>
          </p:cNvPr>
          <p:cNvSpPr txBox="1"/>
          <p:nvPr/>
        </p:nvSpPr>
        <p:spPr>
          <a:xfrm>
            <a:off x="1458795" y="332109"/>
            <a:ext cx="86813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</a:rPr>
              <a:t>  Análise de Sensibilidade – Percepção de Variação dos Indicadores </a:t>
            </a:r>
            <a:endParaRPr lang="pt-BR" sz="4000" b="1" i="0" dirty="0">
              <a:solidFill>
                <a:schemeClr val="bg1"/>
              </a:solidFill>
              <a:effectLst/>
            </a:endParaRPr>
          </a:p>
        </p:txBody>
      </p:sp>
      <p:pic>
        <p:nvPicPr>
          <p:cNvPr id="21" name="Imagem 20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BD326C58-3EC7-BE52-3D95-B5ECBB92EB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740" y="-1340103"/>
            <a:ext cx="3543150" cy="3016503"/>
          </a:xfrm>
          <a:prstGeom prst="rect">
            <a:avLst/>
          </a:prstGeom>
        </p:spPr>
      </p:pic>
      <p:pic>
        <p:nvPicPr>
          <p:cNvPr id="22" name="Imagem 21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811FE00B-A19D-78DE-349F-47D0CEBA0C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356" y="5758788"/>
            <a:ext cx="3543150" cy="3016503"/>
          </a:xfrm>
          <a:prstGeom prst="rect">
            <a:avLst/>
          </a:prstGeom>
        </p:spPr>
      </p:pic>
      <p:pic>
        <p:nvPicPr>
          <p:cNvPr id="23" name="Imagem 22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31893A80-1D24-5CD5-BB3C-797C166364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532" y="-2754544"/>
            <a:ext cx="5204537" cy="4430944"/>
          </a:xfrm>
          <a:prstGeom prst="rect">
            <a:avLst/>
          </a:prstGeom>
        </p:spPr>
      </p:pic>
      <p:pic>
        <p:nvPicPr>
          <p:cNvPr id="25" name="Imagem 24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ECF62822-89B9-6C8A-8487-88F3EF00D2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1844" y="1676400"/>
            <a:ext cx="2670146" cy="250018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E204BC1-4C8C-BC50-EA10-8DCE12689A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6517" y="4709160"/>
            <a:ext cx="2915483" cy="214884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F531193A-1D98-ECE9-5ADE-B185E3F1EFCF}"/>
              </a:ext>
            </a:extLst>
          </p:cNvPr>
          <p:cNvSpPr txBox="1"/>
          <p:nvPr/>
        </p:nvSpPr>
        <p:spPr>
          <a:xfrm>
            <a:off x="1548907" y="4931461"/>
            <a:ext cx="8083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  </a:t>
            </a:r>
            <a:r>
              <a:rPr lang="pt-BR" b="1" dirty="0">
                <a:solidFill>
                  <a:schemeClr val="bg1"/>
                </a:solidFill>
              </a:rPr>
              <a:t>Fonte: Equipe de Gestão Banrisul Asset</a:t>
            </a:r>
            <a:endParaRPr lang="pt-BR" sz="4000" b="1" i="0" dirty="0">
              <a:solidFill>
                <a:schemeClr val="bg1"/>
              </a:solidFill>
              <a:effectLst/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29BBC040-C6A4-D371-F349-D453AEF2BD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7967291"/>
              </p:ext>
            </p:extLst>
          </p:nvPr>
        </p:nvGraphicFramePr>
        <p:xfrm>
          <a:off x="1905000" y="2018141"/>
          <a:ext cx="7894320" cy="3016504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2058209">
                  <a:extLst>
                    <a:ext uri="{9D8B030D-6E8A-4147-A177-3AD203B41FA5}">
                      <a16:colId xmlns:a16="http://schemas.microsoft.com/office/drawing/2014/main" val="2494395175"/>
                    </a:ext>
                  </a:extLst>
                </a:gridCol>
                <a:gridCol w="1408249">
                  <a:extLst>
                    <a:ext uri="{9D8B030D-6E8A-4147-A177-3AD203B41FA5}">
                      <a16:colId xmlns:a16="http://schemas.microsoft.com/office/drawing/2014/main" val="3567939947"/>
                    </a:ext>
                  </a:extLst>
                </a:gridCol>
                <a:gridCol w="1462413">
                  <a:extLst>
                    <a:ext uri="{9D8B030D-6E8A-4147-A177-3AD203B41FA5}">
                      <a16:colId xmlns:a16="http://schemas.microsoft.com/office/drawing/2014/main" val="3770318503"/>
                    </a:ext>
                  </a:extLst>
                </a:gridCol>
                <a:gridCol w="2965449">
                  <a:extLst>
                    <a:ext uri="{9D8B030D-6E8A-4147-A177-3AD203B41FA5}">
                      <a16:colId xmlns:a16="http://schemas.microsoft.com/office/drawing/2014/main" val="204566333"/>
                    </a:ext>
                  </a:extLst>
                </a:gridCol>
              </a:tblGrid>
              <a:tr h="754126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 dirty="0">
                          <a:solidFill>
                            <a:srgbClr val="000050"/>
                          </a:solidFill>
                          <a:effectLst/>
                        </a:rPr>
                        <a:t>Índice ANBIMA</a:t>
                      </a:r>
                      <a:endParaRPr lang="pt-BR" sz="2400" b="0" i="0" u="none" strike="noStrike" dirty="0">
                        <a:solidFill>
                          <a:srgbClr val="000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u="none" strike="noStrike" dirty="0">
                          <a:solidFill>
                            <a:srgbClr val="000050"/>
                          </a:solidFill>
                          <a:effectLst/>
                        </a:rPr>
                        <a:t>Δ–1 </a:t>
                      </a:r>
                      <a:r>
                        <a:rPr lang="pt-BR" sz="2400" u="none" strike="noStrike" dirty="0">
                          <a:solidFill>
                            <a:srgbClr val="000050"/>
                          </a:solidFill>
                          <a:effectLst/>
                        </a:rPr>
                        <a:t>ponto</a:t>
                      </a:r>
                      <a:endParaRPr lang="pt-BR" sz="2400" b="0" i="0" u="none" strike="noStrike" dirty="0">
                        <a:solidFill>
                          <a:srgbClr val="000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u="none" strike="noStrike" dirty="0">
                          <a:solidFill>
                            <a:srgbClr val="000050"/>
                          </a:solidFill>
                          <a:effectLst/>
                        </a:rPr>
                        <a:t>Δ+ 1 </a:t>
                      </a:r>
                      <a:r>
                        <a:rPr lang="pt-BR" sz="2400" u="none" strike="noStrike" dirty="0">
                          <a:solidFill>
                            <a:srgbClr val="000050"/>
                          </a:solidFill>
                          <a:effectLst/>
                        </a:rPr>
                        <a:t>ponto</a:t>
                      </a:r>
                      <a:endParaRPr lang="pt-BR" sz="2400" b="0" i="0" u="none" strike="noStrike" dirty="0">
                        <a:solidFill>
                          <a:srgbClr val="000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 dirty="0">
                          <a:solidFill>
                            <a:srgbClr val="000050"/>
                          </a:solidFill>
                          <a:effectLst/>
                        </a:rPr>
                        <a:t>Proporção em Módulo</a:t>
                      </a:r>
                      <a:endParaRPr lang="pt-BR" sz="2400" b="0" i="0" u="none" strike="noStrike" dirty="0">
                        <a:solidFill>
                          <a:srgbClr val="000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4473851"/>
                  </a:ext>
                </a:extLst>
              </a:tr>
              <a:tr h="754126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IRF-M </a:t>
                      </a:r>
                      <a:endParaRPr lang="pt-BR" sz="2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>
                          <a:solidFill>
                            <a:schemeClr val="bg1"/>
                          </a:solidFill>
                          <a:effectLst/>
                        </a:rPr>
                        <a:t>1,93%</a:t>
                      </a:r>
                      <a:endParaRPr lang="pt-BR" sz="2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>
                          <a:solidFill>
                            <a:schemeClr val="bg1"/>
                          </a:solidFill>
                          <a:effectLst/>
                        </a:rPr>
                        <a:t>-1,85%</a:t>
                      </a:r>
                      <a:endParaRPr lang="pt-BR" sz="2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104,47%</a:t>
                      </a:r>
                      <a:endParaRPr lang="pt-BR" sz="2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7611122"/>
                  </a:ext>
                </a:extLst>
              </a:tr>
              <a:tr h="754126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>
                          <a:solidFill>
                            <a:schemeClr val="bg1"/>
                          </a:solidFill>
                          <a:effectLst/>
                        </a:rPr>
                        <a:t>IMA-B </a:t>
                      </a:r>
                      <a:endParaRPr lang="pt-BR" sz="2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>
                          <a:solidFill>
                            <a:schemeClr val="bg1"/>
                          </a:solidFill>
                          <a:effectLst/>
                        </a:rPr>
                        <a:t>6,75%</a:t>
                      </a:r>
                      <a:endParaRPr lang="pt-BR" sz="2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>
                          <a:solidFill>
                            <a:schemeClr val="bg1"/>
                          </a:solidFill>
                          <a:effectLst/>
                        </a:rPr>
                        <a:t>-5,89%</a:t>
                      </a:r>
                      <a:endParaRPr lang="pt-BR" sz="2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114,57%</a:t>
                      </a:r>
                      <a:endParaRPr lang="pt-BR" sz="2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8824454"/>
                  </a:ext>
                </a:extLst>
              </a:tr>
              <a:tr h="754126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>
                          <a:solidFill>
                            <a:schemeClr val="bg1"/>
                          </a:solidFill>
                          <a:effectLst/>
                        </a:rPr>
                        <a:t>IMA-B 5+ </a:t>
                      </a:r>
                      <a:endParaRPr lang="pt-BR" sz="2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>
                          <a:solidFill>
                            <a:schemeClr val="bg1"/>
                          </a:solidFill>
                          <a:effectLst/>
                        </a:rPr>
                        <a:t>9,55%</a:t>
                      </a:r>
                      <a:endParaRPr lang="pt-BR" sz="2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>
                          <a:solidFill>
                            <a:schemeClr val="bg1"/>
                          </a:solidFill>
                          <a:effectLst/>
                        </a:rPr>
                        <a:t>-8,22%</a:t>
                      </a:r>
                      <a:endParaRPr lang="pt-BR" sz="2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116,25%</a:t>
                      </a:r>
                      <a:endParaRPr lang="pt-BR" sz="2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45271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2059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rgbClr val="7030A0"/>
            </a:gs>
            <a:gs pos="10000">
              <a:srgbClr val="0070C0"/>
            </a:gs>
            <a:gs pos="24000">
              <a:srgbClr val="000050"/>
            </a:gs>
            <a:gs pos="59000">
              <a:srgbClr val="000050"/>
            </a:gs>
            <a:gs pos="77966">
              <a:srgbClr val="000050"/>
            </a:gs>
            <a:gs pos="68509">
              <a:srgbClr val="000050"/>
            </a:gs>
            <a:gs pos="96000">
              <a:srgbClr val="7030A0"/>
            </a:gs>
          </a:gsLst>
          <a:lin ang="30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B39BD74-7FC6-550A-EFCF-D164B701BF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ixaDeTexto 18">
            <a:extLst>
              <a:ext uri="{FF2B5EF4-FFF2-40B4-BE49-F238E27FC236}">
                <a16:creationId xmlns:a16="http://schemas.microsoft.com/office/drawing/2014/main" id="{85A38D9E-9EF5-8993-CA57-55CD9A503E70}"/>
              </a:ext>
            </a:extLst>
          </p:cNvPr>
          <p:cNvSpPr txBox="1"/>
          <p:nvPr/>
        </p:nvSpPr>
        <p:spPr>
          <a:xfrm>
            <a:off x="1458795" y="332109"/>
            <a:ext cx="86813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</a:rPr>
              <a:t>  Fixação da Oportunidade – IMA-B 5+</a:t>
            </a:r>
            <a:endParaRPr lang="pt-BR" sz="4000" b="1" i="0" dirty="0">
              <a:solidFill>
                <a:schemeClr val="bg1"/>
              </a:solidFill>
              <a:effectLst/>
            </a:endParaRPr>
          </a:p>
        </p:txBody>
      </p:sp>
      <p:pic>
        <p:nvPicPr>
          <p:cNvPr id="21" name="Imagem 20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C60D7155-272F-41AB-C9EE-A4B8703878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740" y="-1340103"/>
            <a:ext cx="3543150" cy="3016503"/>
          </a:xfrm>
          <a:prstGeom prst="rect">
            <a:avLst/>
          </a:prstGeom>
        </p:spPr>
      </p:pic>
      <p:pic>
        <p:nvPicPr>
          <p:cNvPr id="22" name="Imagem 21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E9F70279-31A8-683F-4818-2805FDDD5E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356" y="5758788"/>
            <a:ext cx="3543150" cy="3016503"/>
          </a:xfrm>
          <a:prstGeom prst="rect">
            <a:avLst/>
          </a:prstGeom>
        </p:spPr>
      </p:pic>
      <p:pic>
        <p:nvPicPr>
          <p:cNvPr id="23" name="Imagem 22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8832AEA6-3705-30B4-9195-256749C2DB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532" y="-2754544"/>
            <a:ext cx="5204537" cy="4430944"/>
          </a:xfrm>
          <a:prstGeom prst="rect">
            <a:avLst/>
          </a:prstGeom>
        </p:spPr>
      </p:pic>
      <p:pic>
        <p:nvPicPr>
          <p:cNvPr id="25" name="Imagem 24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4504E038-98AD-0046-D702-DAC932F87E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1844" y="1676400"/>
            <a:ext cx="2670146" cy="250018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9FF1623F-AF44-66C2-209C-AE366D5BFA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6517" y="4709160"/>
            <a:ext cx="2915483" cy="2148840"/>
          </a:xfrm>
          <a:prstGeom prst="rect">
            <a:avLst/>
          </a:prstGeom>
        </p:spPr>
      </p:pic>
      <p:sp>
        <p:nvSpPr>
          <p:cNvPr id="3" name="Seta: para Baixo 2">
            <a:extLst>
              <a:ext uri="{FF2B5EF4-FFF2-40B4-BE49-F238E27FC236}">
                <a16:creationId xmlns:a16="http://schemas.microsoft.com/office/drawing/2014/main" id="{2D856526-FEEF-7F85-5920-F4E35436E7FF}"/>
              </a:ext>
            </a:extLst>
          </p:cNvPr>
          <p:cNvSpPr/>
          <p:nvPr/>
        </p:nvSpPr>
        <p:spPr>
          <a:xfrm>
            <a:off x="1774976" y="2807819"/>
            <a:ext cx="928434" cy="1752600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63ABD14-44D0-4D85-2119-17C1A3177064}"/>
              </a:ext>
            </a:extLst>
          </p:cNvPr>
          <p:cNvSpPr txBox="1"/>
          <p:nvPr/>
        </p:nvSpPr>
        <p:spPr>
          <a:xfrm>
            <a:off x="1717609" y="2123856"/>
            <a:ext cx="1043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SELIC</a:t>
            </a:r>
          </a:p>
        </p:txBody>
      </p:sp>
      <p:sp>
        <p:nvSpPr>
          <p:cNvPr id="6" name="Seta: para Baixo 5">
            <a:extLst>
              <a:ext uri="{FF2B5EF4-FFF2-40B4-BE49-F238E27FC236}">
                <a16:creationId xmlns:a16="http://schemas.microsoft.com/office/drawing/2014/main" id="{C082A3F8-AB2A-CF31-647D-D13D1E701935}"/>
              </a:ext>
            </a:extLst>
          </p:cNvPr>
          <p:cNvSpPr/>
          <p:nvPr/>
        </p:nvSpPr>
        <p:spPr>
          <a:xfrm rot="16200000">
            <a:off x="3636647" y="2806867"/>
            <a:ext cx="928434" cy="17526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4D26AFE-008E-F431-3B94-16BC1F48846B}"/>
              </a:ext>
            </a:extLst>
          </p:cNvPr>
          <p:cNvSpPr txBox="1"/>
          <p:nvPr/>
        </p:nvSpPr>
        <p:spPr>
          <a:xfrm>
            <a:off x="3129919" y="2122903"/>
            <a:ext cx="1925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PÓS FIXADOS</a:t>
            </a:r>
          </a:p>
        </p:txBody>
      </p:sp>
      <p:sp>
        <p:nvSpPr>
          <p:cNvPr id="9" name="Seta: para Baixo 8">
            <a:extLst>
              <a:ext uri="{FF2B5EF4-FFF2-40B4-BE49-F238E27FC236}">
                <a16:creationId xmlns:a16="http://schemas.microsoft.com/office/drawing/2014/main" id="{41CF4F2C-F5E3-7F84-E434-471FDF3BEE8E}"/>
              </a:ext>
            </a:extLst>
          </p:cNvPr>
          <p:cNvSpPr/>
          <p:nvPr/>
        </p:nvSpPr>
        <p:spPr>
          <a:xfrm rot="14842665">
            <a:off x="5790290" y="2838821"/>
            <a:ext cx="928434" cy="1752600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57241FE-2C40-EC5F-70ED-728504674C80}"/>
              </a:ext>
            </a:extLst>
          </p:cNvPr>
          <p:cNvSpPr txBox="1"/>
          <p:nvPr/>
        </p:nvSpPr>
        <p:spPr>
          <a:xfrm>
            <a:off x="5642846" y="2145900"/>
            <a:ext cx="1043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IRFM</a:t>
            </a:r>
          </a:p>
        </p:txBody>
      </p:sp>
      <p:sp>
        <p:nvSpPr>
          <p:cNvPr id="11" name="Seta: para Baixo 10">
            <a:extLst>
              <a:ext uri="{FF2B5EF4-FFF2-40B4-BE49-F238E27FC236}">
                <a16:creationId xmlns:a16="http://schemas.microsoft.com/office/drawing/2014/main" id="{5973F5D9-1B2C-ABAE-CD80-027EC017AA8F}"/>
              </a:ext>
            </a:extLst>
          </p:cNvPr>
          <p:cNvSpPr/>
          <p:nvPr/>
        </p:nvSpPr>
        <p:spPr>
          <a:xfrm rot="12617817">
            <a:off x="7515300" y="2819469"/>
            <a:ext cx="928434" cy="175260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2EFAA939-36D4-D432-0F04-7C7B00F872BF}"/>
              </a:ext>
            </a:extLst>
          </p:cNvPr>
          <p:cNvSpPr txBox="1"/>
          <p:nvPr/>
        </p:nvSpPr>
        <p:spPr>
          <a:xfrm>
            <a:off x="7457933" y="2135506"/>
            <a:ext cx="1043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IMA-B</a:t>
            </a:r>
          </a:p>
        </p:txBody>
      </p:sp>
      <p:sp>
        <p:nvSpPr>
          <p:cNvPr id="13" name="Seta: para Baixo 12">
            <a:extLst>
              <a:ext uri="{FF2B5EF4-FFF2-40B4-BE49-F238E27FC236}">
                <a16:creationId xmlns:a16="http://schemas.microsoft.com/office/drawing/2014/main" id="{A8232870-0F93-40EE-5375-490E8FD5800B}"/>
              </a:ext>
            </a:extLst>
          </p:cNvPr>
          <p:cNvSpPr/>
          <p:nvPr/>
        </p:nvSpPr>
        <p:spPr>
          <a:xfrm rot="10800000">
            <a:off x="9111508" y="2807819"/>
            <a:ext cx="928434" cy="1752600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BB3FA0A2-AF88-3F6E-F3BF-7CE85A5116AF}"/>
              </a:ext>
            </a:extLst>
          </p:cNvPr>
          <p:cNvSpPr txBox="1"/>
          <p:nvPr/>
        </p:nvSpPr>
        <p:spPr>
          <a:xfrm>
            <a:off x="8866023" y="2123856"/>
            <a:ext cx="1456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IMA-B 5+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D1F988B-878F-E7B4-79FD-10E9DE600C8D}"/>
              </a:ext>
            </a:extLst>
          </p:cNvPr>
          <p:cNvSpPr txBox="1"/>
          <p:nvPr/>
        </p:nvSpPr>
        <p:spPr>
          <a:xfrm>
            <a:off x="1548907" y="4931461"/>
            <a:ext cx="8083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  </a:t>
            </a:r>
            <a:r>
              <a:rPr lang="pt-BR" b="1" dirty="0">
                <a:solidFill>
                  <a:schemeClr val="bg1"/>
                </a:solidFill>
              </a:rPr>
              <a:t>Fonte: Equipe de Gestão Banrisul Asset</a:t>
            </a:r>
            <a:endParaRPr lang="pt-BR" sz="4000" b="1" i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811098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rgbClr val="7030A0"/>
            </a:gs>
            <a:gs pos="10000">
              <a:srgbClr val="0070C0"/>
            </a:gs>
            <a:gs pos="24000">
              <a:srgbClr val="000050"/>
            </a:gs>
            <a:gs pos="59000">
              <a:srgbClr val="000050"/>
            </a:gs>
            <a:gs pos="77966">
              <a:srgbClr val="000050"/>
            </a:gs>
            <a:gs pos="68509">
              <a:srgbClr val="000050"/>
            </a:gs>
            <a:gs pos="96000">
              <a:srgbClr val="7030A0"/>
            </a:gs>
          </a:gsLst>
          <a:lin ang="30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46173F-A05B-CF9E-FB4E-587A39A8B5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ixaDeTexto 18">
            <a:extLst>
              <a:ext uri="{FF2B5EF4-FFF2-40B4-BE49-F238E27FC236}">
                <a16:creationId xmlns:a16="http://schemas.microsoft.com/office/drawing/2014/main" id="{B73BE510-B80C-F423-9F92-B02A28667441}"/>
              </a:ext>
            </a:extLst>
          </p:cNvPr>
          <p:cNvSpPr txBox="1"/>
          <p:nvPr/>
        </p:nvSpPr>
        <p:spPr>
          <a:xfrm>
            <a:off x="1458795" y="332109"/>
            <a:ext cx="86813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</a:rPr>
              <a:t>  Fixação da Oportunidade – Percepção de Variação dos Indicadores </a:t>
            </a:r>
            <a:endParaRPr lang="pt-BR" sz="4000" b="1" i="0" dirty="0">
              <a:solidFill>
                <a:schemeClr val="bg1"/>
              </a:solidFill>
              <a:effectLst/>
            </a:endParaRPr>
          </a:p>
        </p:txBody>
      </p:sp>
      <p:pic>
        <p:nvPicPr>
          <p:cNvPr id="21" name="Imagem 20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D28E8D98-8C78-CFDF-D569-16537B670B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740" y="-1340103"/>
            <a:ext cx="3543150" cy="3016503"/>
          </a:xfrm>
          <a:prstGeom prst="rect">
            <a:avLst/>
          </a:prstGeom>
        </p:spPr>
      </p:pic>
      <p:pic>
        <p:nvPicPr>
          <p:cNvPr id="22" name="Imagem 21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89798E88-0CE0-575F-6C92-E40E8A4024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356" y="5758788"/>
            <a:ext cx="3543150" cy="3016503"/>
          </a:xfrm>
          <a:prstGeom prst="rect">
            <a:avLst/>
          </a:prstGeom>
        </p:spPr>
      </p:pic>
      <p:pic>
        <p:nvPicPr>
          <p:cNvPr id="23" name="Imagem 22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18EF5947-6145-F09D-12F3-EF278515D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532" y="-2754544"/>
            <a:ext cx="5204537" cy="4430944"/>
          </a:xfrm>
          <a:prstGeom prst="rect">
            <a:avLst/>
          </a:prstGeom>
        </p:spPr>
      </p:pic>
      <p:pic>
        <p:nvPicPr>
          <p:cNvPr id="25" name="Imagem 24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129C2837-158E-598C-7B27-828D2D1074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1844" y="1676400"/>
            <a:ext cx="2670146" cy="250018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C180B2A2-2A07-C18B-1B99-E8B99C26C4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6517" y="4709160"/>
            <a:ext cx="2915483" cy="214884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3871C6DE-F0EA-3897-12F9-E60201E68E29}"/>
              </a:ext>
            </a:extLst>
          </p:cNvPr>
          <p:cNvSpPr txBox="1"/>
          <p:nvPr/>
        </p:nvSpPr>
        <p:spPr>
          <a:xfrm>
            <a:off x="1787913" y="5126341"/>
            <a:ext cx="8083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  </a:t>
            </a:r>
            <a:r>
              <a:rPr lang="pt-BR" b="1" dirty="0">
                <a:solidFill>
                  <a:schemeClr val="bg1"/>
                </a:solidFill>
              </a:rPr>
              <a:t>Fonte: Equipe de Gestão Banrisul Asset</a:t>
            </a:r>
            <a:endParaRPr lang="pt-BR" sz="4000" b="1" i="0" dirty="0">
              <a:solidFill>
                <a:schemeClr val="bg1"/>
              </a:solidFill>
              <a:effectLst/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1B0C36DB-E627-3C74-12E2-790FB2CCD2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6151205"/>
              </p:ext>
            </p:extLst>
          </p:nvPr>
        </p:nvGraphicFramePr>
        <p:xfrm>
          <a:off x="2055706" y="2240115"/>
          <a:ext cx="7605690" cy="3014613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4602480">
                  <a:extLst>
                    <a:ext uri="{9D8B030D-6E8A-4147-A177-3AD203B41FA5}">
                      <a16:colId xmlns:a16="http://schemas.microsoft.com/office/drawing/2014/main" val="2494395175"/>
                    </a:ext>
                  </a:extLst>
                </a:gridCol>
                <a:gridCol w="3003210">
                  <a:extLst>
                    <a:ext uri="{9D8B030D-6E8A-4147-A177-3AD203B41FA5}">
                      <a16:colId xmlns:a16="http://schemas.microsoft.com/office/drawing/2014/main" val="204566333"/>
                    </a:ext>
                  </a:extLst>
                </a:gridCol>
              </a:tblGrid>
              <a:tr h="487351">
                <a:tc>
                  <a:txBody>
                    <a:bodyPr/>
                    <a:lstStyle/>
                    <a:p>
                      <a:pPr algn="ctr" fontAlgn="b"/>
                      <a:r>
                        <a:rPr lang="pt-BR" sz="3200" u="none" strike="noStrike" dirty="0">
                          <a:solidFill>
                            <a:srgbClr val="000050"/>
                          </a:solidFill>
                          <a:effectLst/>
                        </a:rPr>
                        <a:t>Fundo</a:t>
                      </a:r>
                      <a:endParaRPr lang="pt-BR" sz="3200" b="0" i="0" u="none" strike="noStrike" dirty="0">
                        <a:solidFill>
                          <a:srgbClr val="000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solidFill>
                            <a:srgbClr val="000050"/>
                          </a:solidFill>
                          <a:effectLst/>
                        </a:rPr>
                        <a:t>Rentabilidade 2025</a:t>
                      </a:r>
                      <a:endParaRPr lang="pt-BR" sz="2800" b="0" i="0" u="none" strike="noStrike" dirty="0">
                        <a:solidFill>
                          <a:srgbClr val="000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4473851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Banrisul Foco IRF-M 1 Renda Fixa 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6,45%</a:t>
                      </a:r>
                      <a:endParaRPr lang="pt-BR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7611122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Banrisul Foco IRF-M Renda Fixa 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9,58%</a:t>
                      </a:r>
                      <a:endParaRPr lang="pt-BR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8824454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Banrisul Foco IDKA IPCA 2A Renda Fixa 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5,22%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4728978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Banrisul Foco IMA-B Renda Fixa 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7,81%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3916484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Banrisul Foco IMA-B 5+ Renda Fixa 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9,69%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0607179"/>
                  </a:ext>
                </a:extLst>
              </a:tr>
              <a:tr h="383808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Banrisul Foco IMA G Renda Fixa 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7,33%</a:t>
                      </a:r>
                      <a:endParaRPr lang="pt-BR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45271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732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rgbClr val="7030A0"/>
            </a:gs>
            <a:gs pos="10000">
              <a:srgbClr val="0070C0"/>
            </a:gs>
            <a:gs pos="24000">
              <a:srgbClr val="000050"/>
            </a:gs>
            <a:gs pos="59000">
              <a:srgbClr val="000050"/>
            </a:gs>
            <a:gs pos="77966">
              <a:srgbClr val="000050"/>
            </a:gs>
            <a:gs pos="68509">
              <a:srgbClr val="000050"/>
            </a:gs>
            <a:gs pos="96000">
              <a:srgbClr val="7030A0"/>
            </a:gs>
          </a:gsLst>
          <a:lin ang="30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2D30D8D-1B09-B897-542F-6B6A661770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ixaDeTexto 18">
            <a:extLst>
              <a:ext uri="{FF2B5EF4-FFF2-40B4-BE49-F238E27FC236}">
                <a16:creationId xmlns:a16="http://schemas.microsoft.com/office/drawing/2014/main" id="{B4194219-F7E3-8D07-1CEF-7A4DBC4FFB45}"/>
              </a:ext>
            </a:extLst>
          </p:cNvPr>
          <p:cNvSpPr txBox="1"/>
          <p:nvPr/>
        </p:nvSpPr>
        <p:spPr>
          <a:xfrm>
            <a:off x="1255127" y="492343"/>
            <a:ext cx="96344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bg1"/>
                </a:solidFill>
              </a:rPr>
              <a:t>  Resumo da ópera </a:t>
            </a:r>
            <a:endParaRPr lang="pt-BR" sz="5400" b="1" i="0" dirty="0">
              <a:solidFill>
                <a:schemeClr val="bg1"/>
              </a:solidFill>
              <a:effectLst/>
            </a:endParaRPr>
          </a:p>
        </p:txBody>
      </p:sp>
      <p:pic>
        <p:nvPicPr>
          <p:cNvPr id="21" name="Imagem 20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255492C9-5148-4718-0F28-12B3C89066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740" y="-1340103"/>
            <a:ext cx="3543150" cy="3016503"/>
          </a:xfrm>
          <a:prstGeom prst="rect">
            <a:avLst/>
          </a:prstGeom>
        </p:spPr>
      </p:pic>
      <p:pic>
        <p:nvPicPr>
          <p:cNvPr id="22" name="Imagem 21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953F1EE7-41F0-FFD9-F4C5-DF482E7A35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356" y="5758788"/>
            <a:ext cx="3543150" cy="3016503"/>
          </a:xfrm>
          <a:prstGeom prst="rect">
            <a:avLst/>
          </a:prstGeom>
        </p:spPr>
      </p:pic>
      <p:pic>
        <p:nvPicPr>
          <p:cNvPr id="23" name="Imagem 22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47FB6CE3-EE9D-2E86-5023-4F87350F5A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532" y="-2754544"/>
            <a:ext cx="5204537" cy="4430944"/>
          </a:xfrm>
          <a:prstGeom prst="rect">
            <a:avLst/>
          </a:prstGeom>
        </p:spPr>
      </p:pic>
      <p:pic>
        <p:nvPicPr>
          <p:cNvPr id="25" name="Imagem 24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4BF96A1C-BFAA-E5ED-2288-3FED5E5607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1844" y="1676400"/>
            <a:ext cx="2670146" cy="250018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890850A9-667D-5B4B-E8B4-D7A6C104E4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6517" y="4709160"/>
            <a:ext cx="2915483" cy="214884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297A7415-A524-8F0A-E250-E67F6A78322A}"/>
              </a:ext>
            </a:extLst>
          </p:cNvPr>
          <p:cNvSpPr txBox="1"/>
          <p:nvPr/>
        </p:nvSpPr>
        <p:spPr>
          <a:xfrm>
            <a:off x="2743975" y="3134643"/>
            <a:ext cx="7396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1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Previsão de início do corte: </a:t>
            </a:r>
            <a:r>
              <a:rPr lang="pt-BR" sz="2310" b="1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Nov</a:t>
            </a:r>
            <a:r>
              <a:rPr lang="pt-BR" sz="231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/25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C8F931E-B7AD-04E1-7D27-800F2D7B6AC4}"/>
              </a:ext>
            </a:extLst>
          </p:cNvPr>
          <p:cNvSpPr txBox="1"/>
          <p:nvPr/>
        </p:nvSpPr>
        <p:spPr>
          <a:xfrm>
            <a:off x="2707651" y="2465301"/>
            <a:ext cx="6907855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33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 </a:t>
            </a:r>
            <a:r>
              <a:rPr lang="pt-BR" sz="2133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Mercado</a:t>
            </a:r>
            <a:r>
              <a:rPr lang="pt-BR" sz="2133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antecipa o início das quedas da Selic</a:t>
            </a:r>
            <a:endParaRPr lang="pt-BR" sz="1778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A0762BB-EA85-F500-8781-D0708555ED84}"/>
              </a:ext>
            </a:extLst>
          </p:cNvPr>
          <p:cNvSpPr txBox="1"/>
          <p:nvPr/>
        </p:nvSpPr>
        <p:spPr>
          <a:xfrm>
            <a:off x="2743975" y="3905771"/>
            <a:ext cx="6434820" cy="538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3200" baseline="30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Índices </a:t>
            </a:r>
            <a:r>
              <a:rPr lang="pt-BR" sz="3200" baseline="300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Anbima</a:t>
            </a:r>
            <a:r>
              <a:rPr lang="pt-BR" sz="3200" baseline="30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pt-BR" sz="3200" b="1" baseline="30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já destravaram </a:t>
            </a:r>
            <a:r>
              <a:rPr lang="pt-BR" sz="3200" baseline="30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rentabilidade</a:t>
            </a: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BC74CC19-B706-D0AA-75F4-CA6AF6243001}"/>
              </a:ext>
            </a:extLst>
          </p:cNvPr>
          <p:cNvCxnSpPr>
            <a:cxnSpLocks/>
          </p:cNvCxnSpPr>
          <p:nvPr/>
        </p:nvCxnSpPr>
        <p:spPr>
          <a:xfrm>
            <a:off x="2720527" y="2286249"/>
            <a:ext cx="0" cy="3777268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>
            <a:extLst>
              <a:ext uri="{FF2B5EF4-FFF2-40B4-BE49-F238E27FC236}">
                <a16:creationId xmlns:a16="http://schemas.microsoft.com/office/drawing/2014/main" id="{00BC9EF9-C6F3-53D4-7648-5B065EE28478}"/>
              </a:ext>
            </a:extLst>
          </p:cNvPr>
          <p:cNvSpPr txBox="1"/>
          <p:nvPr/>
        </p:nvSpPr>
        <p:spPr>
          <a:xfrm>
            <a:off x="2733404" y="4562782"/>
            <a:ext cx="73964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3694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Ainda existe potencial de valorização represada.</a:t>
            </a:r>
            <a:endParaRPr lang="pt-BR" sz="1600" b="1" dirty="0">
              <a:solidFill>
                <a:srgbClr val="3694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4281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rgbClr val="7030A0"/>
            </a:gs>
            <a:gs pos="10000">
              <a:srgbClr val="0070C0"/>
            </a:gs>
            <a:gs pos="24000">
              <a:srgbClr val="000050"/>
            </a:gs>
            <a:gs pos="59000">
              <a:srgbClr val="000050"/>
            </a:gs>
            <a:gs pos="77966">
              <a:srgbClr val="000050"/>
            </a:gs>
            <a:gs pos="68509">
              <a:srgbClr val="000050"/>
            </a:gs>
            <a:gs pos="96000">
              <a:srgbClr val="7030A0"/>
            </a:gs>
          </a:gsLst>
          <a:lin ang="30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EC5376D-AA58-7E93-8599-471DA9A258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áfico 19">
            <a:extLst>
              <a:ext uri="{FF2B5EF4-FFF2-40B4-BE49-F238E27FC236}">
                <a16:creationId xmlns:a16="http://schemas.microsoft.com/office/drawing/2014/main" id="{535D4321-26D4-563E-58EF-848E7C2B46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4753" y="5758788"/>
            <a:ext cx="4989702" cy="852218"/>
          </a:xfrm>
          <a:prstGeom prst="rect">
            <a:avLst/>
          </a:prstGeom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40B5742E-2BB6-9858-54C2-9A5EE3D2AB07}"/>
              </a:ext>
            </a:extLst>
          </p:cNvPr>
          <p:cNvSpPr txBox="1"/>
          <p:nvPr/>
        </p:nvSpPr>
        <p:spPr>
          <a:xfrm>
            <a:off x="1331915" y="520470"/>
            <a:ext cx="96344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bg1"/>
                </a:solidFill>
              </a:rPr>
              <a:t>  Obrigado</a:t>
            </a:r>
            <a:endParaRPr lang="pt-BR" sz="5400" b="1" i="0" dirty="0">
              <a:solidFill>
                <a:schemeClr val="bg1"/>
              </a:solidFill>
              <a:effectLst/>
            </a:endParaRPr>
          </a:p>
        </p:txBody>
      </p:sp>
      <p:pic>
        <p:nvPicPr>
          <p:cNvPr id="21" name="Imagem 20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8CF30374-161D-F216-95FB-8CCAE83B6D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740" y="-1340103"/>
            <a:ext cx="3543150" cy="3016503"/>
          </a:xfrm>
          <a:prstGeom prst="rect">
            <a:avLst/>
          </a:prstGeom>
        </p:spPr>
      </p:pic>
      <p:pic>
        <p:nvPicPr>
          <p:cNvPr id="22" name="Imagem 21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FCF44560-4C9C-22CC-4A2A-DFBCF282FB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356" y="5758788"/>
            <a:ext cx="3543150" cy="3016503"/>
          </a:xfrm>
          <a:prstGeom prst="rect">
            <a:avLst/>
          </a:prstGeom>
        </p:spPr>
      </p:pic>
      <p:pic>
        <p:nvPicPr>
          <p:cNvPr id="23" name="Imagem 22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72209545-0412-6615-9CBC-98DF115815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532" y="-2754544"/>
            <a:ext cx="5204537" cy="4430944"/>
          </a:xfrm>
          <a:prstGeom prst="rect">
            <a:avLst/>
          </a:prstGeom>
        </p:spPr>
      </p:pic>
      <p:pic>
        <p:nvPicPr>
          <p:cNvPr id="25" name="Imagem 24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8997C1D1-BDEC-BDE5-EA2C-55A031261C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1844" y="1676400"/>
            <a:ext cx="2670146" cy="250018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7D5FAE03-AA1D-EA5E-91A9-21D65B1CE3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76517" y="4709160"/>
            <a:ext cx="2915483" cy="2148840"/>
          </a:xfrm>
          <a:prstGeom prst="rect">
            <a:avLst/>
          </a:prstGeom>
        </p:spPr>
      </p:pic>
      <p:pic>
        <p:nvPicPr>
          <p:cNvPr id="2" name="Gráfico 1">
            <a:extLst>
              <a:ext uri="{FF2B5EF4-FFF2-40B4-BE49-F238E27FC236}">
                <a16:creationId xmlns:a16="http://schemas.microsoft.com/office/drawing/2014/main" id="{2C60CA50-BF13-CFCE-7EB2-0CC806A6DF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491438" y="2853394"/>
            <a:ext cx="9315412" cy="115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757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rgbClr val="7030A0"/>
            </a:gs>
            <a:gs pos="10000">
              <a:srgbClr val="0070C0"/>
            </a:gs>
            <a:gs pos="24000">
              <a:srgbClr val="000050"/>
            </a:gs>
            <a:gs pos="59000">
              <a:srgbClr val="000050"/>
            </a:gs>
            <a:gs pos="77966">
              <a:srgbClr val="000050"/>
            </a:gs>
            <a:gs pos="68509">
              <a:srgbClr val="000050"/>
            </a:gs>
            <a:gs pos="96000">
              <a:srgbClr val="7030A0"/>
            </a:gs>
          </a:gsLst>
          <a:lin ang="30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6F1BE2-D07A-3765-44E8-BEE6BD9D07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m 20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333C0295-694E-7E64-6619-CE61C1717E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740" y="-1340103"/>
            <a:ext cx="3543150" cy="3016503"/>
          </a:xfrm>
          <a:prstGeom prst="rect">
            <a:avLst/>
          </a:prstGeom>
        </p:spPr>
      </p:pic>
      <p:pic>
        <p:nvPicPr>
          <p:cNvPr id="22" name="Imagem 21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374A241D-9057-2C19-EDB8-739DA671B3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356" y="5758788"/>
            <a:ext cx="3543150" cy="3016503"/>
          </a:xfrm>
          <a:prstGeom prst="rect">
            <a:avLst/>
          </a:prstGeom>
        </p:spPr>
      </p:pic>
      <p:pic>
        <p:nvPicPr>
          <p:cNvPr id="23" name="Imagem 22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C23BE28F-5EE3-A671-DB84-A8F3D55659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532" y="-2754544"/>
            <a:ext cx="5204537" cy="4430944"/>
          </a:xfrm>
          <a:prstGeom prst="rect">
            <a:avLst/>
          </a:prstGeom>
        </p:spPr>
      </p:pic>
      <p:pic>
        <p:nvPicPr>
          <p:cNvPr id="25" name="Imagem 24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24850DD1-3BC3-E7A3-D227-D516E0C571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1844" y="1676400"/>
            <a:ext cx="2670146" cy="250018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D2B34ECF-0590-9349-EF5D-54530EA24F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6517" y="4709160"/>
            <a:ext cx="2915483" cy="2148840"/>
          </a:xfrm>
          <a:prstGeom prst="rect">
            <a:avLst/>
          </a:prstGeom>
        </p:spPr>
      </p:pic>
      <p:grpSp>
        <p:nvGrpSpPr>
          <p:cNvPr id="2" name="Group 42">
            <a:extLst>
              <a:ext uri="{FF2B5EF4-FFF2-40B4-BE49-F238E27FC236}">
                <a16:creationId xmlns:a16="http://schemas.microsoft.com/office/drawing/2014/main" id="{7D5BDCC4-2C0F-08FB-384F-1812B93BBE74}"/>
              </a:ext>
            </a:extLst>
          </p:cNvPr>
          <p:cNvGrpSpPr>
            <a:grpSpLocks/>
          </p:cNvGrpSpPr>
          <p:nvPr/>
        </p:nvGrpSpPr>
        <p:grpSpPr bwMode="auto">
          <a:xfrm>
            <a:off x="1222733" y="2373689"/>
            <a:ext cx="3652892" cy="3780985"/>
            <a:chOff x="2706" y="1590"/>
            <a:chExt cx="1305" cy="1408"/>
          </a:xfrm>
        </p:grpSpPr>
        <p:sp>
          <p:nvSpPr>
            <p:cNvPr id="3" name="Freeform 45">
              <a:extLst>
                <a:ext uri="{FF2B5EF4-FFF2-40B4-BE49-F238E27FC236}">
                  <a16:creationId xmlns:a16="http://schemas.microsoft.com/office/drawing/2014/main" id="{626FED1E-DB87-C1A0-A290-29FE652A62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0" y="2571"/>
              <a:ext cx="229" cy="160"/>
            </a:xfrm>
            <a:custGeom>
              <a:avLst/>
              <a:gdLst>
                <a:gd name="T0" fmla="*/ 9 w 315"/>
                <a:gd name="T1" fmla="*/ 64 h 196"/>
                <a:gd name="T2" fmla="*/ 13 w 315"/>
                <a:gd name="T3" fmla="*/ 64 h 196"/>
                <a:gd name="T4" fmla="*/ 17 w 315"/>
                <a:gd name="T5" fmla="*/ 67 h 196"/>
                <a:gd name="T6" fmla="*/ 20 w 315"/>
                <a:gd name="T7" fmla="*/ 67 h 196"/>
                <a:gd name="T8" fmla="*/ 28 w 315"/>
                <a:gd name="T9" fmla="*/ 70 h 196"/>
                <a:gd name="T10" fmla="*/ 31 w 315"/>
                <a:gd name="T11" fmla="*/ 71 h 196"/>
                <a:gd name="T12" fmla="*/ 32 w 315"/>
                <a:gd name="T13" fmla="*/ 69 h 196"/>
                <a:gd name="T14" fmla="*/ 32 w 315"/>
                <a:gd name="T15" fmla="*/ 65 h 196"/>
                <a:gd name="T16" fmla="*/ 33 w 315"/>
                <a:gd name="T17" fmla="*/ 64 h 196"/>
                <a:gd name="T18" fmla="*/ 36 w 315"/>
                <a:gd name="T19" fmla="*/ 64 h 196"/>
                <a:gd name="T20" fmla="*/ 38 w 315"/>
                <a:gd name="T21" fmla="*/ 61 h 196"/>
                <a:gd name="T22" fmla="*/ 40 w 315"/>
                <a:gd name="T23" fmla="*/ 60 h 196"/>
                <a:gd name="T24" fmla="*/ 43 w 315"/>
                <a:gd name="T25" fmla="*/ 60 h 196"/>
                <a:gd name="T26" fmla="*/ 47 w 315"/>
                <a:gd name="T27" fmla="*/ 62 h 196"/>
                <a:gd name="T28" fmla="*/ 50 w 315"/>
                <a:gd name="T29" fmla="*/ 63 h 196"/>
                <a:gd name="T30" fmla="*/ 55 w 315"/>
                <a:gd name="T31" fmla="*/ 60 h 196"/>
                <a:gd name="T32" fmla="*/ 59 w 315"/>
                <a:gd name="T33" fmla="*/ 58 h 196"/>
                <a:gd name="T34" fmla="*/ 57 w 315"/>
                <a:gd name="T35" fmla="*/ 55 h 196"/>
                <a:gd name="T36" fmla="*/ 57 w 315"/>
                <a:gd name="T37" fmla="*/ 52 h 196"/>
                <a:gd name="T38" fmla="*/ 59 w 315"/>
                <a:gd name="T39" fmla="*/ 52 h 196"/>
                <a:gd name="T40" fmla="*/ 59 w 315"/>
                <a:gd name="T41" fmla="*/ 49 h 196"/>
                <a:gd name="T42" fmla="*/ 61 w 315"/>
                <a:gd name="T43" fmla="*/ 49 h 196"/>
                <a:gd name="T44" fmla="*/ 61 w 315"/>
                <a:gd name="T45" fmla="*/ 50 h 196"/>
                <a:gd name="T46" fmla="*/ 61 w 315"/>
                <a:gd name="T47" fmla="*/ 52 h 196"/>
                <a:gd name="T48" fmla="*/ 63 w 315"/>
                <a:gd name="T49" fmla="*/ 50 h 196"/>
                <a:gd name="T50" fmla="*/ 61 w 315"/>
                <a:gd name="T51" fmla="*/ 46 h 196"/>
                <a:gd name="T52" fmla="*/ 59 w 315"/>
                <a:gd name="T53" fmla="*/ 44 h 196"/>
                <a:gd name="T54" fmla="*/ 57 w 315"/>
                <a:gd name="T55" fmla="*/ 42 h 196"/>
                <a:gd name="T56" fmla="*/ 59 w 315"/>
                <a:gd name="T57" fmla="*/ 40 h 196"/>
                <a:gd name="T58" fmla="*/ 59 w 315"/>
                <a:gd name="T59" fmla="*/ 38 h 196"/>
                <a:gd name="T60" fmla="*/ 56 w 315"/>
                <a:gd name="T61" fmla="*/ 38 h 196"/>
                <a:gd name="T62" fmla="*/ 52 w 315"/>
                <a:gd name="T63" fmla="*/ 37 h 196"/>
                <a:gd name="T64" fmla="*/ 52 w 315"/>
                <a:gd name="T65" fmla="*/ 33 h 196"/>
                <a:gd name="T66" fmla="*/ 50 w 315"/>
                <a:gd name="T67" fmla="*/ 28 h 196"/>
                <a:gd name="T68" fmla="*/ 49 w 315"/>
                <a:gd name="T69" fmla="*/ 18 h 196"/>
                <a:gd name="T70" fmla="*/ 48 w 315"/>
                <a:gd name="T71" fmla="*/ 12 h 196"/>
                <a:gd name="T72" fmla="*/ 47 w 315"/>
                <a:gd name="T73" fmla="*/ 9 h 196"/>
                <a:gd name="T74" fmla="*/ 41 w 315"/>
                <a:gd name="T75" fmla="*/ 6 h 196"/>
                <a:gd name="T76" fmla="*/ 34 w 315"/>
                <a:gd name="T77" fmla="*/ 4 h 196"/>
                <a:gd name="T78" fmla="*/ 31 w 315"/>
                <a:gd name="T79" fmla="*/ 2 h 196"/>
                <a:gd name="T80" fmla="*/ 28 w 315"/>
                <a:gd name="T81" fmla="*/ 2 h 196"/>
                <a:gd name="T82" fmla="*/ 20 w 315"/>
                <a:gd name="T83" fmla="*/ 2 h 196"/>
                <a:gd name="T84" fmla="*/ 14 w 315"/>
                <a:gd name="T85" fmla="*/ 2 h 196"/>
                <a:gd name="T86" fmla="*/ 11 w 315"/>
                <a:gd name="T87" fmla="*/ 5 h 196"/>
                <a:gd name="T88" fmla="*/ 9 w 315"/>
                <a:gd name="T89" fmla="*/ 9 h 196"/>
                <a:gd name="T90" fmla="*/ 8 w 315"/>
                <a:gd name="T91" fmla="*/ 13 h 196"/>
                <a:gd name="T92" fmla="*/ 6 w 315"/>
                <a:gd name="T93" fmla="*/ 20 h 196"/>
                <a:gd name="T94" fmla="*/ 4 w 315"/>
                <a:gd name="T95" fmla="*/ 25 h 196"/>
                <a:gd name="T96" fmla="*/ 3 w 315"/>
                <a:gd name="T97" fmla="*/ 28 h 196"/>
                <a:gd name="T98" fmla="*/ 4 w 315"/>
                <a:gd name="T99" fmla="*/ 32 h 196"/>
                <a:gd name="T100" fmla="*/ 4 w 315"/>
                <a:gd name="T101" fmla="*/ 34 h 196"/>
                <a:gd name="T102" fmla="*/ 2 w 315"/>
                <a:gd name="T103" fmla="*/ 44 h 196"/>
                <a:gd name="T104" fmla="*/ 1 w 315"/>
                <a:gd name="T105" fmla="*/ 49 h 196"/>
                <a:gd name="T106" fmla="*/ 0 w 315"/>
                <a:gd name="T107" fmla="*/ 50 h 196"/>
                <a:gd name="T108" fmla="*/ 0 w 315"/>
                <a:gd name="T109" fmla="*/ 55 h 196"/>
                <a:gd name="T110" fmla="*/ 2 w 315"/>
                <a:gd name="T111" fmla="*/ 55 h 196"/>
                <a:gd name="T112" fmla="*/ 7 w 315"/>
                <a:gd name="T113" fmla="*/ 55 h 196"/>
                <a:gd name="T114" fmla="*/ 8 w 315"/>
                <a:gd name="T115" fmla="*/ 60 h 19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15"/>
                <a:gd name="T175" fmla="*/ 0 h 196"/>
                <a:gd name="T176" fmla="*/ 315 w 315"/>
                <a:gd name="T177" fmla="*/ 196 h 19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15" h="196">
                  <a:moveTo>
                    <a:pt x="42" y="175"/>
                  </a:moveTo>
                  <a:lnTo>
                    <a:pt x="45" y="178"/>
                  </a:lnTo>
                  <a:lnTo>
                    <a:pt x="52" y="178"/>
                  </a:lnTo>
                  <a:lnTo>
                    <a:pt x="64" y="177"/>
                  </a:lnTo>
                  <a:lnTo>
                    <a:pt x="73" y="180"/>
                  </a:lnTo>
                  <a:lnTo>
                    <a:pt x="80" y="182"/>
                  </a:lnTo>
                  <a:lnTo>
                    <a:pt x="85" y="180"/>
                  </a:lnTo>
                  <a:lnTo>
                    <a:pt x="102" y="184"/>
                  </a:lnTo>
                  <a:lnTo>
                    <a:pt x="118" y="189"/>
                  </a:lnTo>
                  <a:lnTo>
                    <a:pt x="133" y="194"/>
                  </a:lnTo>
                  <a:lnTo>
                    <a:pt x="147" y="196"/>
                  </a:lnTo>
                  <a:lnTo>
                    <a:pt x="151" y="196"/>
                  </a:lnTo>
                  <a:lnTo>
                    <a:pt x="159" y="196"/>
                  </a:lnTo>
                  <a:lnTo>
                    <a:pt x="159" y="190"/>
                  </a:lnTo>
                  <a:lnTo>
                    <a:pt x="159" y="184"/>
                  </a:lnTo>
                  <a:lnTo>
                    <a:pt x="159" y="180"/>
                  </a:lnTo>
                  <a:lnTo>
                    <a:pt x="163" y="178"/>
                  </a:lnTo>
                  <a:lnTo>
                    <a:pt x="164" y="177"/>
                  </a:lnTo>
                  <a:lnTo>
                    <a:pt x="168" y="177"/>
                  </a:lnTo>
                  <a:lnTo>
                    <a:pt x="177" y="177"/>
                  </a:lnTo>
                  <a:lnTo>
                    <a:pt x="183" y="175"/>
                  </a:lnTo>
                  <a:lnTo>
                    <a:pt x="185" y="170"/>
                  </a:lnTo>
                  <a:lnTo>
                    <a:pt x="192" y="166"/>
                  </a:lnTo>
                  <a:lnTo>
                    <a:pt x="196" y="168"/>
                  </a:lnTo>
                  <a:lnTo>
                    <a:pt x="202" y="168"/>
                  </a:lnTo>
                  <a:lnTo>
                    <a:pt x="209" y="168"/>
                  </a:lnTo>
                  <a:lnTo>
                    <a:pt x="218" y="166"/>
                  </a:lnTo>
                  <a:lnTo>
                    <a:pt x="228" y="171"/>
                  </a:lnTo>
                  <a:lnTo>
                    <a:pt x="239" y="178"/>
                  </a:lnTo>
                  <a:lnTo>
                    <a:pt x="247" y="173"/>
                  </a:lnTo>
                  <a:lnTo>
                    <a:pt x="258" y="166"/>
                  </a:lnTo>
                  <a:lnTo>
                    <a:pt x="272" y="166"/>
                  </a:lnTo>
                  <a:lnTo>
                    <a:pt x="285" y="165"/>
                  </a:lnTo>
                  <a:lnTo>
                    <a:pt x="289" y="159"/>
                  </a:lnTo>
                  <a:lnTo>
                    <a:pt x="292" y="152"/>
                  </a:lnTo>
                  <a:lnTo>
                    <a:pt x="285" y="149"/>
                  </a:lnTo>
                  <a:lnTo>
                    <a:pt x="279" y="142"/>
                  </a:lnTo>
                  <a:lnTo>
                    <a:pt x="282" y="144"/>
                  </a:lnTo>
                  <a:lnTo>
                    <a:pt x="285" y="144"/>
                  </a:lnTo>
                  <a:lnTo>
                    <a:pt x="287" y="142"/>
                  </a:lnTo>
                  <a:lnTo>
                    <a:pt x="289" y="140"/>
                  </a:lnTo>
                  <a:lnTo>
                    <a:pt x="291" y="137"/>
                  </a:lnTo>
                  <a:lnTo>
                    <a:pt x="294" y="137"/>
                  </a:lnTo>
                  <a:lnTo>
                    <a:pt x="298" y="137"/>
                  </a:lnTo>
                  <a:lnTo>
                    <a:pt x="299" y="139"/>
                  </a:lnTo>
                  <a:lnTo>
                    <a:pt x="299" y="140"/>
                  </a:lnTo>
                  <a:lnTo>
                    <a:pt x="298" y="144"/>
                  </a:lnTo>
                  <a:lnTo>
                    <a:pt x="298" y="146"/>
                  </a:lnTo>
                  <a:lnTo>
                    <a:pt x="310" y="139"/>
                  </a:lnTo>
                  <a:lnTo>
                    <a:pt x="315" y="133"/>
                  </a:lnTo>
                  <a:lnTo>
                    <a:pt x="303" y="127"/>
                  </a:lnTo>
                  <a:lnTo>
                    <a:pt x="292" y="118"/>
                  </a:lnTo>
                  <a:lnTo>
                    <a:pt x="289" y="121"/>
                  </a:lnTo>
                  <a:lnTo>
                    <a:pt x="285" y="123"/>
                  </a:lnTo>
                  <a:lnTo>
                    <a:pt x="285" y="114"/>
                  </a:lnTo>
                  <a:lnTo>
                    <a:pt x="287" y="113"/>
                  </a:lnTo>
                  <a:lnTo>
                    <a:pt x="289" y="111"/>
                  </a:lnTo>
                  <a:lnTo>
                    <a:pt x="289" y="109"/>
                  </a:lnTo>
                  <a:lnTo>
                    <a:pt x="289" y="106"/>
                  </a:lnTo>
                  <a:lnTo>
                    <a:pt x="284" y="104"/>
                  </a:lnTo>
                  <a:lnTo>
                    <a:pt x="277" y="102"/>
                  </a:lnTo>
                  <a:lnTo>
                    <a:pt x="256" y="102"/>
                  </a:lnTo>
                  <a:lnTo>
                    <a:pt x="253" y="101"/>
                  </a:lnTo>
                  <a:lnTo>
                    <a:pt x="251" y="97"/>
                  </a:lnTo>
                  <a:lnTo>
                    <a:pt x="254" y="92"/>
                  </a:lnTo>
                  <a:lnTo>
                    <a:pt x="256" y="88"/>
                  </a:lnTo>
                  <a:lnTo>
                    <a:pt x="247" y="76"/>
                  </a:lnTo>
                  <a:lnTo>
                    <a:pt x="239" y="63"/>
                  </a:lnTo>
                  <a:lnTo>
                    <a:pt x="241" y="50"/>
                  </a:lnTo>
                  <a:lnTo>
                    <a:pt x="239" y="38"/>
                  </a:lnTo>
                  <a:lnTo>
                    <a:pt x="237" y="33"/>
                  </a:lnTo>
                  <a:lnTo>
                    <a:pt x="234" y="26"/>
                  </a:lnTo>
                  <a:lnTo>
                    <a:pt x="230" y="23"/>
                  </a:lnTo>
                  <a:lnTo>
                    <a:pt x="223" y="19"/>
                  </a:lnTo>
                  <a:lnTo>
                    <a:pt x="204" y="16"/>
                  </a:lnTo>
                  <a:lnTo>
                    <a:pt x="183" y="16"/>
                  </a:lnTo>
                  <a:lnTo>
                    <a:pt x="170" y="11"/>
                  </a:lnTo>
                  <a:lnTo>
                    <a:pt x="158" y="4"/>
                  </a:lnTo>
                  <a:lnTo>
                    <a:pt x="151" y="6"/>
                  </a:lnTo>
                  <a:lnTo>
                    <a:pt x="145" y="7"/>
                  </a:lnTo>
                  <a:lnTo>
                    <a:pt x="133" y="4"/>
                  </a:lnTo>
                  <a:lnTo>
                    <a:pt x="125" y="0"/>
                  </a:lnTo>
                  <a:lnTo>
                    <a:pt x="102" y="2"/>
                  </a:lnTo>
                  <a:lnTo>
                    <a:pt x="76" y="0"/>
                  </a:lnTo>
                  <a:lnTo>
                    <a:pt x="69" y="6"/>
                  </a:lnTo>
                  <a:lnTo>
                    <a:pt x="59" y="11"/>
                  </a:lnTo>
                  <a:lnTo>
                    <a:pt x="52" y="14"/>
                  </a:lnTo>
                  <a:lnTo>
                    <a:pt x="49" y="19"/>
                  </a:lnTo>
                  <a:lnTo>
                    <a:pt x="45" y="25"/>
                  </a:lnTo>
                  <a:lnTo>
                    <a:pt x="43" y="33"/>
                  </a:lnTo>
                  <a:lnTo>
                    <a:pt x="38" y="38"/>
                  </a:lnTo>
                  <a:lnTo>
                    <a:pt x="31" y="42"/>
                  </a:lnTo>
                  <a:lnTo>
                    <a:pt x="28" y="54"/>
                  </a:lnTo>
                  <a:lnTo>
                    <a:pt x="26" y="64"/>
                  </a:lnTo>
                  <a:lnTo>
                    <a:pt x="21" y="69"/>
                  </a:lnTo>
                  <a:lnTo>
                    <a:pt x="16" y="73"/>
                  </a:lnTo>
                  <a:lnTo>
                    <a:pt x="14" y="76"/>
                  </a:lnTo>
                  <a:lnTo>
                    <a:pt x="16" y="85"/>
                  </a:lnTo>
                  <a:lnTo>
                    <a:pt x="18" y="88"/>
                  </a:lnTo>
                  <a:lnTo>
                    <a:pt x="18" y="94"/>
                  </a:lnTo>
                  <a:lnTo>
                    <a:pt x="16" y="97"/>
                  </a:lnTo>
                  <a:lnTo>
                    <a:pt x="14" y="101"/>
                  </a:lnTo>
                  <a:lnTo>
                    <a:pt x="11" y="121"/>
                  </a:lnTo>
                  <a:lnTo>
                    <a:pt x="9" y="130"/>
                  </a:lnTo>
                  <a:lnTo>
                    <a:pt x="7" y="133"/>
                  </a:lnTo>
                  <a:lnTo>
                    <a:pt x="4" y="135"/>
                  </a:lnTo>
                  <a:lnTo>
                    <a:pt x="0" y="139"/>
                  </a:lnTo>
                  <a:lnTo>
                    <a:pt x="0" y="144"/>
                  </a:lnTo>
                  <a:lnTo>
                    <a:pt x="0" y="149"/>
                  </a:lnTo>
                  <a:lnTo>
                    <a:pt x="2" y="151"/>
                  </a:lnTo>
                  <a:lnTo>
                    <a:pt x="11" y="149"/>
                  </a:lnTo>
                  <a:lnTo>
                    <a:pt x="24" y="146"/>
                  </a:lnTo>
                  <a:lnTo>
                    <a:pt x="30" y="149"/>
                  </a:lnTo>
                  <a:lnTo>
                    <a:pt x="35" y="156"/>
                  </a:lnTo>
                  <a:lnTo>
                    <a:pt x="38" y="166"/>
                  </a:lnTo>
                  <a:lnTo>
                    <a:pt x="42" y="175"/>
                  </a:lnTo>
                  <a:close/>
                </a:path>
              </a:pathLst>
            </a:custGeom>
            <a:solidFill>
              <a:srgbClr val="0070C0"/>
            </a:solidFill>
            <a:ln w="63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defTabSz="853429">
                <a:defRPr/>
              </a:pPr>
              <a:endParaRPr lang="pt-BR" sz="2240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4" name="Freeform 46">
              <a:extLst>
                <a:ext uri="{FF2B5EF4-FFF2-40B4-BE49-F238E27FC236}">
                  <a16:creationId xmlns:a16="http://schemas.microsoft.com/office/drawing/2014/main" id="{65FDEDC2-12BE-C7BE-39F2-67E518E974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7" y="2703"/>
              <a:ext cx="186" cy="130"/>
            </a:xfrm>
            <a:custGeom>
              <a:avLst/>
              <a:gdLst>
                <a:gd name="T0" fmla="*/ 4 w 186"/>
                <a:gd name="T1" fmla="*/ 10 h 130"/>
                <a:gd name="T2" fmla="*/ 4 w 186"/>
                <a:gd name="T3" fmla="*/ 26 h 130"/>
                <a:gd name="T4" fmla="*/ 2 w 186"/>
                <a:gd name="T5" fmla="*/ 41 h 130"/>
                <a:gd name="T6" fmla="*/ 2 w 186"/>
                <a:gd name="T7" fmla="*/ 46 h 130"/>
                <a:gd name="T8" fmla="*/ 11 w 186"/>
                <a:gd name="T9" fmla="*/ 43 h 130"/>
                <a:gd name="T10" fmla="*/ 28 w 186"/>
                <a:gd name="T11" fmla="*/ 43 h 130"/>
                <a:gd name="T12" fmla="*/ 42 w 186"/>
                <a:gd name="T13" fmla="*/ 47 h 130"/>
                <a:gd name="T14" fmla="*/ 63 w 186"/>
                <a:gd name="T15" fmla="*/ 52 h 130"/>
                <a:gd name="T16" fmla="*/ 78 w 186"/>
                <a:gd name="T17" fmla="*/ 59 h 130"/>
                <a:gd name="T18" fmla="*/ 93 w 186"/>
                <a:gd name="T19" fmla="*/ 71 h 130"/>
                <a:gd name="T20" fmla="*/ 103 w 186"/>
                <a:gd name="T21" fmla="*/ 84 h 130"/>
                <a:gd name="T22" fmla="*/ 115 w 186"/>
                <a:gd name="T23" fmla="*/ 94 h 130"/>
                <a:gd name="T24" fmla="*/ 122 w 186"/>
                <a:gd name="T25" fmla="*/ 95 h 130"/>
                <a:gd name="T26" fmla="*/ 130 w 186"/>
                <a:gd name="T27" fmla="*/ 124 h 130"/>
                <a:gd name="T28" fmla="*/ 141 w 186"/>
                <a:gd name="T29" fmla="*/ 130 h 130"/>
                <a:gd name="T30" fmla="*/ 160 w 186"/>
                <a:gd name="T31" fmla="*/ 108 h 130"/>
                <a:gd name="T32" fmla="*/ 171 w 186"/>
                <a:gd name="T33" fmla="*/ 101 h 130"/>
                <a:gd name="T34" fmla="*/ 172 w 186"/>
                <a:gd name="T35" fmla="*/ 96 h 130"/>
                <a:gd name="T36" fmla="*/ 176 w 186"/>
                <a:gd name="T37" fmla="*/ 94 h 130"/>
                <a:gd name="T38" fmla="*/ 177 w 186"/>
                <a:gd name="T39" fmla="*/ 81 h 130"/>
                <a:gd name="T40" fmla="*/ 181 w 186"/>
                <a:gd name="T41" fmla="*/ 73 h 130"/>
                <a:gd name="T42" fmla="*/ 185 w 186"/>
                <a:gd name="T43" fmla="*/ 66 h 130"/>
                <a:gd name="T44" fmla="*/ 186 w 186"/>
                <a:gd name="T45" fmla="*/ 56 h 130"/>
                <a:gd name="T46" fmla="*/ 178 w 186"/>
                <a:gd name="T47" fmla="*/ 40 h 130"/>
                <a:gd name="T48" fmla="*/ 177 w 186"/>
                <a:gd name="T49" fmla="*/ 29 h 130"/>
                <a:gd name="T50" fmla="*/ 179 w 186"/>
                <a:gd name="T51" fmla="*/ 19 h 130"/>
                <a:gd name="T52" fmla="*/ 178 w 186"/>
                <a:gd name="T53" fmla="*/ 19 h 130"/>
                <a:gd name="T54" fmla="*/ 177 w 186"/>
                <a:gd name="T55" fmla="*/ 14 h 130"/>
                <a:gd name="T56" fmla="*/ 182 w 186"/>
                <a:gd name="T57" fmla="*/ 14 h 130"/>
                <a:gd name="T58" fmla="*/ 182 w 186"/>
                <a:gd name="T59" fmla="*/ 0 h 130"/>
                <a:gd name="T60" fmla="*/ 162 w 186"/>
                <a:gd name="T61" fmla="*/ 1 h 130"/>
                <a:gd name="T62" fmla="*/ 148 w 186"/>
                <a:gd name="T63" fmla="*/ 10 h 130"/>
                <a:gd name="T64" fmla="*/ 133 w 186"/>
                <a:gd name="T65" fmla="*/ 1 h 130"/>
                <a:gd name="T66" fmla="*/ 121 w 186"/>
                <a:gd name="T67" fmla="*/ 2 h 130"/>
                <a:gd name="T68" fmla="*/ 114 w 186"/>
                <a:gd name="T69" fmla="*/ 1 h 130"/>
                <a:gd name="T70" fmla="*/ 107 w 186"/>
                <a:gd name="T71" fmla="*/ 8 h 130"/>
                <a:gd name="T72" fmla="*/ 96 w 186"/>
                <a:gd name="T73" fmla="*/ 10 h 130"/>
                <a:gd name="T74" fmla="*/ 92 w 186"/>
                <a:gd name="T75" fmla="*/ 10 h 130"/>
                <a:gd name="T76" fmla="*/ 89 w 186"/>
                <a:gd name="T77" fmla="*/ 15 h 130"/>
                <a:gd name="T78" fmla="*/ 89 w 186"/>
                <a:gd name="T79" fmla="*/ 25 h 130"/>
                <a:gd name="T80" fmla="*/ 81 w 186"/>
                <a:gd name="T81" fmla="*/ 25 h 130"/>
                <a:gd name="T82" fmla="*/ 59 w 186"/>
                <a:gd name="T83" fmla="*/ 19 h 130"/>
                <a:gd name="T84" fmla="*/ 35 w 186"/>
                <a:gd name="T85" fmla="*/ 12 h 130"/>
                <a:gd name="T86" fmla="*/ 26 w 186"/>
                <a:gd name="T87" fmla="*/ 12 h 130"/>
                <a:gd name="T88" fmla="*/ 11 w 186"/>
                <a:gd name="T89" fmla="*/ 10 h 130"/>
                <a:gd name="T90" fmla="*/ 6 w 186"/>
                <a:gd name="T91" fmla="*/ 10 h 130"/>
                <a:gd name="T92" fmla="*/ 4 w 186"/>
                <a:gd name="T93" fmla="*/ 8 h 13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6"/>
                <a:gd name="T142" fmla="*/ 0 h 130"/>
                <a:gd name="T143" fmla="*/ 186 w 186"/>
                <a:gd name="T144" fmla="*/ 130 h 13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6" h="130">
                  <a:moveTo>
                    <a:pt x="4" y="8"/>
                  </a:moveTo>
                  <a:lnTo>
                    <a:pt x="4" y="10"/>
                  </a:lnTo>
                  <a:lnTo>
                    <a:pt x="4" y="12"/>
                  </a:lnTo>
                  <a:lnTo>
                    <a:pt x="4" y="26"/>
                  </a:lnTo>
                  <a:lnTo>
                    <a:pt x="4" y="39"/>
                  </a:lnTo>
                  <a:lnTo>
                    <a:pt x="2" y="41"/>
                  </a:lnTo>
                  <a:lnTo>
                    <a:pt x="0" y="46"/>
                  </a:lnTo>
                  <a:lnTo>
                    <a:pt x="2" y="46"/>
                  </a:lnTo>
                  <a:lnTo>
                    <a:pt x="4" y="46"/>
                  </a:lnTo>
                  <a:lnTo>
                    <a:pt x="11" y="43"/>
                  </a:lnTo>
                  <a:lnTo>
                    <a:pt x="18" y="41"/>
                  </a:lnTo>
                  <a:lnTo>
                    <a:pt x="28" y="43"/>
                  </a:lnTo>
                  <a:lnTo>
                    <a:pt x="37" y="47"/>
                  </a:lnTo>
                  <a:lnTo>
                    <a:pt x="42" y="47"/>
                  </a:lnTo>
                  <a:lnTo>
                    <a:pt x="51" y="47"/>
                  </a:lnTo>
                  <a:lnTo>
                    <a:pt x="63" y="52"/>
                  </a:lnTo>
                  <a:lnTo>
                    <a:pt x="72" y="58"/>
                  </a:lnTo>
                  <a:lnTo>
                    <a:pt x="78" y="59"/>
                  </a:lnTo>
                  <a:lnTo>
                    <a:pt x="86" y="65"/>
                  </a:lnTo>
                  <a:lnTo>
                    <a:pt x="93" y="71"/>
                  </a:lnTo>
                  <a:lnTo>
                    <a:pt x="97" y="75"/>
                  </a:lnTo>
                  <a:lnTo>
                    <a:pt x="103" y="84"/>
                  </a:lnTo>
                  <a:lnTo>
                    <a:pt x="110" y="91"/>
                  </a:lnTo>
                  <a:lnTo>
                    <a:pt x="115" y="94"/>
                  </a:lnTo>
                  <a:lnTo>
                    <a:pt x="119" y="95"/>
                  </a:lnTo>
                  <a:lnTo>
                    <a:pt x="122" y="95"/>
                  </a:lnTo>
                  <a:lnTo>
                    <a:pt x="93" y="126"/>
                  </a:lnTo>
                  <a:lnTo>
                    <a:pt x="130" y="124"/>
                  </a:lnTo>
                  <a:lnTo>
                    <a:pt x="138" y="127"/>
                  </a:lnTo>
                  <a:lnTo>
                    <a:pt x="141" y="130"/>
                  </a:lnTo>
                  <a:lnTo>
                    <a:pt x="152" y="117"/>
                  </a:lnTo>
                  <a:lnTo>
                    <a:pt x="160" y="108"/>
                  </a:lnTo>
                  <a:lnTo>
                    <a:pt x="167" y="105"/>
                  </a:lnTo>
                  <a:lnTo>
                    <a:pt x="171" y="101"/>
                  </a:lnTo>
                  <a:lnTo>
                    <a:pt x="171" y="100"/>
                  </a:lnTo>
                  <a:lnTo>
                    <a:pt x="172" y="96"/>
                  </a:lnTo>
                  <a:lnTo>
                    <a:pt x="173" y="95"/>
                  </a:lnTo>
                  <a:lnTo>
                    <a:pt x="176" y="94"/>
                  </a:lnTo>
                  <a:lnTo>
                    <a:pt x="176" y="91"/>
                  </a:lnTo>
                  <a:lnTo>
                    <a:pt x="177" y="81"/>
                  </a:lnTo>
                  <a:lnTo>
                    <a:pt x="178" y="77"/>
                  </a:lnTo>
                  <a:lnTo>
                    <a:pt x="181" y="73"/>
                  </a:lnTo>
                  <a:lnTo>
                    <a:pt x="183" y="71"/>
                  </a:lnTo>
                  <a:lnTo>
                    <a:pt x="185" y="66"/>
                  </a:lnTo>
                  <a:lnTo>
                    <a:pt x="186" y="62"/>
                  </a:lnTo>
                  <a:lnTo>
                    <a:pt x="186" y="56"/>
                  </a:lnTo>
                  <a:lnTo>
                    <a:pt x="182" y="47"/>
                  </a:lnTo>
                  <a:lnTo>
                    <a:pt x="178" y="40"/>
                  </a:lnTo>
                  <a:lnTo>
                    <a:pt x="177" y="33"/>
                  </a:lnTo>
                  <a:lnTo>
                    <a:pt x="177" y="29"/>
                  </a:lnTo>
                  <a:lnTo>
                    <a:pt x="181" y="20"/>
                  </a:lnTo>
                  <a:lnTo>
                    <a:pt x="179" y="19"/>
                  </a:lnTo>
                  <a:lnTo>
                    <a:pt x="178" y="19"/>
                  </a:lnTo>
                  <a:lnTo>
                    <a:pt x="177" y="18"/>
                  </a:lnTo>
                  <a:lnTo>
                    <a:pt x="177" y="14"/>
                  </a:lnTo>
                  <a:lnTo>
                    <a:pt x="179" y="12"/>
                  </a:lnTo>
                  <a:lnTo>
                    <a:pt x="182" y="14"/>
                  </a:lnTo>
                  <a:lnTo>
                    <a:pt x="182" y="10"/>
                  </a:lnTo>
                  <a:lnTo>
                    <a:pt x="182" y="0"/>
                  </a:lnTo>
                  <a:lnTo>
                    <a:pt x="172" y="1"/>
                  </a:lnTo>
                  <a:lnTo>
                    <a:pt x="162" y="1"/>
                  </a:lnTo>
                  <a:lnTo>
                    <a:pt x="154" y="6"/>
                  </a:lnTo>
                  <a:lnTo>
                    <a:pt x="148" y="10"/>
                  </a:lnTo>
                  <a:lnTo>
                    <a:pt x="140" y="5"/>
                  </a:lnTo>
                  <a:lnTo>
                    <a:pt x="133" y="1"/>
                  </a:lnTo>
                  <a:lnTo>
                    <a:pt x="126" y="2"/>
                  </a:lnTo>
                  <a:lnTo>
                    <a:pt x="121" y="2"/>
                  </a:lnTo>
                  <a:lnTo>
                    <a:pt x="116" y="2"/>
                  </a:lnTo>
                  <a:lnTo>
                    <a:pt x="114" y="1"/>
                  </a:lnTo>
                  <a:lnTo>
                    <a:pt x="108" y="4"/>
                  </a:lnTo>
                  <a:lnTo>
                    <a:pt x="107" y="8"/>
                  </a:lnTo>
                  <a:lnTo>
                    <a:pt x="103" y="10"/>
                  </a:lnTo>
                  <a:lnTo>
                    <a:pt x="96" y="10"/>
                  </a:lnTo>
                  <a:lnTo>
                    <a:pt x="93" y="10"/>
                  </a:lnTo>
                  <a:lnTo>
                    <a:pt x="92" y="10"/>
                  </a:lnTo>
                  <a:lnTo>
                    <a:pt x="89" y="12"/>
                  </a:lnTo>
                  <a:lnTo>
                    <a:pt x="89" y="15"/>
                  </a:lnTo>
                  <a:lnTo>
                    <a:pt x="89" y="20"/>
                  </a:lnTo>
                  <a:lnTo>
                    <a:pt x="89" y="25"/>
                  </a:lnTo>
                  <a:lnTo>
                    <a:pt x="83" y="25"/>
                  </a:lnTo>
                  <a:lnTo>
                    <a:pt x="81" y="25"/>
                  </a:lnTo>
                  <a:lnTo>
                    <a:pt x="70" y="23"/>
                  </a:lnTo>
                  <a:lnTo>
                    <a:pt x="59" y="19"/>
                  </a:lnTo>
                  <a:lnTo>
                    <a:pt x="48" y="15"/>
                  </a:lnTo>
                  <a:lnTo>
                    <a:pt x="35" y="12"/>
                  </a:lnTo>
                  <a:lnTo>
                    <a:pt x="31" y="14"/>
                  </a:lnTo>
                  <a:lnTo>
                    <a:pt x="26" y="12"/>
                  </a:lnTo>
                  <a:lnTo>
                    <a:pt x="20" y="10"/>
                  </a:lnTo>
                  <a:lnTo>
                    <a:pt x="11" y="10"/>
                  </a:lnTo>
                  <a:lnTo>
                    <a:pt x="9" y="10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3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defTabSz="853429">
                <a:defRPr/>
              </a:pPr>
              <a:endParaRPr lang="pt-BR" sz="2240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5" name="Freeform 47">
              <a:extLst>
                <a:ext uri="{FF2B5EF4-FFF2-40B4-BE49-F238E27FC236}">
                  <a16:creationId xmlns:a16="http://schemas.microsoft.com/office/drawing/2014/main" id="{280ACF74-95B7-1607-D983-BF96D065F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9" y="2737"/>
              <a:ext cx="266" cy="261"/>
            </a:xfrm>
            <a:custGeom>
              <a:avLst/>
              <a:gdLst>
                <a:gd name="T0" fmla="*/ 32 w 365"/>
                <a:gd name="T1" fmla="*/ 5 h 323"/>
                <a:gd name="T2" fmla="*/ 27 w 365"/>
                <a:gd name="T3" fmla="*/ 9 h 323"/>
                <a:gd name="T4" fmla="*/ 25 w 365"/>
                <a:gd name="T5" fmla="*/ 13 h 323"/>
                <a:gd name="T6" fmla="*/ 19 w 365"/>
                <a:gd name="T7" fmla="*/ 17 h 323"/>
                <a:gd name="T8" fmla="*/ 14 w 365"/>
                <a:gd name="T9" fmla="*/ 27 h 323"/>
                <a:gd name="T10" fmla="*/ 8 w 365"/>
                <a:gd name="T11" fmla="*/ 39 h 323"/>
                <a:gd name="T12" fmla="*/ 3 w 365"/>
                <a:gd name="T13" fmla="*/ 48 h 323"/>
                <a:gd name="T14" fmla="*/ 1 w 365"/>
                <a:gd name="T15" fmla="*/ 54 h 323"/>
                <a:gd name="T16" fmla="*/ 7 w 365"/>
                <a:gd name="T17" fmla="*/ 51 h 323"/>
                <a:gd name="T18" fmla="*/ 9 w 365"/>
                <a:gd name="T19" fmla="*/ 53 h 323"/>
                <a:gd name="T20" fmla="*/ 12 w 365"/>
                <a:gd name="T21" fmla="*/ 59 h 323"/>
                <a:gd name="T22" fmla="*/ 17 w 365"/>
                <a:gd name="T23" fmla="*/ 66 h 323"/>
                <a:gd name="T24" fmla="*/ 23 w 365"/>
                <a:gd name="T25" fmla="*/ 69 h 323"/>
                <a:gd name="T26" fmla="*/ 26 w 365"/>
                <a:gd name="T27" fmla="*/ 73 h 323"/>
                <a:gd name="T28" fmla="*/ 29 w 365"/>
                <a:gd name="T29" fmla="*/ 76 h 323"/>
                <a:gd name="T30" fmla="*/ 33 w 365"/>
                <a:gd name="T31" fmla="*/ 81 h 323"/>
                <a:gd name="T32" fmla="*/ 38 w 365"/>
                <a:gd name="T33" fmla="*/ 90 h 323"/>
                <a:gd name="T34" fmla="*/ 39 w 365"/>
                <a:gd name="T35" fmla="*/ 99 h 323"/>
                <a:gd name="T36" fmla="*/ 39 w 365"/>
                <a:gd name="T37" fmla="*/ 111 h 323"/>
                <a:gd name="T38" fmla="*/ 44 w 365"/>
                <a:gd name="T39" fmla="*/ 105 h 323"/>
                <a:gd name="T40" fmla="*/ 49 w 365"/>
                <a:gd name="T41" fmla="*/ 95 h 323"/>
                <a:gd name="T42" fmla="*/ 50 w 365"/>
                <a:gd name="T43" fmla="*/ 88 h 323"/>
                <a:gd name="T44" fmla="*/ 52 w 365"/>
                <a:gd name="T45" fmla="*/ 83 h 323"/>
                <a:gd name="T46" fmla="*/ 50 w 365"/>
                <a:gd name="T47" fmla="*/ 81 h 323"/>
                <a:gd name="T48" fmla="*/ 52 w 365"/>
                <a:gd name="T49" fmla="*/ 77 h 323"/>
                <a:gd name="T50" fmla="*/ 52 w 365"/>
                <a:gd name="T51" fmla="*/ 73 h 323"/>
                <a:gd name="T52" fmla="*/ 55 w 365"/>
                <a:gd name="T53" fmla="*/ 69 h 323"/>
                <a:gd name="T54" fmla="*/ 56 w 365"/>
                <a:gd name="T55" fmla="*/ 69 h 323"/>
                <a:gd name="T56" fmla="*/ 58 w 365"/>
                <a:gd name="T57" fmla="*/ 65 h 323"/>
                <a:gd name="T58" fmla="*/ 59 w 365"/>
                <a:gd name="T59" fmla="*/ 63 h 323"/>
                <a:gd name="T60" fmla="*/ 60 w 365"/>
                <a:gd name="T61" fmla="*/ 59 h 323"/>
                <a:gd name="T62" fmla="*/ 62 w 365"/>
                <a:gd name="T63" fmla="*/ 54 h 323"/>
                <a:gd name="T64" fmla="*/ 63 w 365"/>
                <a:gd name="T65" fmla="*/ 53 h 323"/>
                <a:gd name="T66" fmla="*/ 65 w 365"/>
                <a:gd name="T67" fmla="*/ 53 h 323"/>
                <a:gd name="T68" fmla="*/ 65 w 365"/>
                <a:gd name="T69" fmla="*/ 56 h 323"/>
                <a:gd name="T70" fmla="*/ 64 w 365"/>
                <a:gd name="T71" fmla="*/ 59 h 323"/>
                <a:gd name="T72" fmla="*/ 64 w 365"/>
                <a:gd name="T73" fmla="*/ 63 h 323"/>
                <a:gd name="T74" fmla="*/ 62 w 365"/>
                <a:gd name="T75" fmla="*/ 66 h 323"/>
                <a:gd name="T76" fmla="*/ 60 w 365"/>
                <a:gd name="T77" fmla="*/ 67 h 323"/>
                <a:gd name="T78" fmla="*/ 60 w 365"/>
                <a:gd name="T79" fmla="*/ 70 h 323"/>
                <a:gd name="T80" fmla="*/ 59 w 365"/>
                <a:gd name="T81" fmla="*/ 74 h 323"/>
                <a:gd name="T82" fmla="*/ 56 w 365"/>
                <a:gd name="T83" fmla="*/ 77 h 323"/>
                <a:gd name="T84" fmla="*/ 53 w 365"/>
                <a:gd name="T85" fmla="*/ 80 h 323"/>
                <a:gd name="T86" fmla="*/ 52 w 365"/>
                <a:gd name="T87" fmla="*/ 81 h 323"/>
                <a:gd name="T88" fmla="*/ 55 w 365"/>
                <a:gd name="T89" fmla="*/ 80 h 323"/>
                <a:gd name="T90" fmla="*/ 63 w 365"/>
                <a:gd name="T91" fmla="*/ 69 h 323"/>
                <a:gd name="T92" fmla="*/ 71 w 365"/>
                <a:gd name="T93" fmla="*/ 51 h 323"/>
                <a:gd name="T94" fmla="*/ 74 w 365"/>
                <a:gd name="T95" fmla="*/ 37 h 323"/>
                <a:gd name="T96" fmla="*/ 71 w 365"/>
                <a:gd name="T97" fmla="*/ 37 h 323"/>
                <a:gd name="T98" fmla="*/ 70 w 365"/>
                <a:gd name="T99" fmla="*/ 36 h 323"/>
                <a:gd name="T100" fmla="*/ 71 w 365"/>
                <a:gd name="T101" fmla="*/ 35 h 323"/>
                <a:gd name="T102" fmla="*/ 74 w 365"/>
                <a:gd name="T103" fmla="*/ 26 h 323"/>
                <a:gd name="T104" fmla="*/ 74 w 365"/>
                <a:gd name="T105" fmla="*/ 23 h 323"/>
                <a:gd name="T106" fmla="*/ 69 w 365"/>
                <a:gd name="T107" fmla="*/ 23 h 323"/>
                <a:gd name="T108" fmla="*/ 66 w 365"/>
                <a:gd name="T109" fmla="*/ 22 h 323"/>
                <a:gd name="T110" fmla="*/ 62 w 365"/>
                <a:gd name="T111" fmla="*/ 12 h 323"/>
                <a:gd name="T112" fmla="*/ 56 w 365"/>
                <a:gd name="T113" fmla="*/ 7 h 323"/>
                <a:gd name="T114" fmla="*/ 47 w 365"/>
                <a:gd name="T115" fmla="*/ 2 h 323"/>
                <a:gd name="T116" fmla="*/ 40 w 365"/>
                <a:gd name="T117" fmla="*/ 0 h 323"/>
                <a:gd name="T118" fmla="*/ 36 w 365"/>
                <a:gd name="T119" fmla="*/ 2 h 32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65"/>
                <a:gd name="T181" fmla="*/ 0 h 323"/>
                <a:gd name="T182" fmla="*/ 365 w 365"/>
                <a:gd name="T183" fmla="*/ 323 h 32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65" h="323">
                  <a:moveTo>
                    <a:pt x="172" y="6"/>
                  </a:moveTo>
                  <a:lnTo>
                    <a:pt x="165" y="9"/>
                  </a:lnTo>
                  <a:lnTo>
                    <a:pt x="158" y="14"/>
                  </a:lnTo>
                  <a:lnTo>
                    <a:pt x="151" y="18"/>
                  </a:lnTo>
                  <a:lnTo>
                    <a:pt x="142" y="21"/>
                  </a:lnTo>
                  <a:lnTo>
                    <a:pt x="132" y="25"/>
                  </a:lnTo>
                  <a:lnTo>
                    <a:pt x="125" y="30"/>
                  </a:lnTo>
                  <a:lnTo>
                    <a:pt x="121" y="35"/>
                  </a:lnTo>
                  <a:lnTo>
                    <a:pt x="118" y="38"/>
                  </a:lnTo>
                  <a:lnTo>
                    <a:pt x="113" y="40"/>
                  </a:lnTo>
                  <a:lnTo>
                    <a:pt x="106" y="44"/>
                  </a:lnTo>
                  <a:lnTo>
                    <a:pt x="95" y="50"/>
                  </a:lnTo>
                  <a:lnTo>
                    <a:pt x="87" y="59"/>
                  </a:lnTo>
                  <a:lnTo>
                    <a:pt x="76" y="68"/>
                  </a:lnTo>
                  <a:lnTo>
                    <a:pt x="66" y="78"/>
                  </a:lnTo>
                  <a:lnTo>
                    <a:pt x="57" y="90"/>
                  </a:lnTo>
                  <a:lnTo>
                    <a:pt x="49" y="101"/>
                  </a:lnTo>
                  <a:lnTo>
                    <a:pt x="38" y="114"/>
                  </a:lnTo>
                  <a:lnTo>
                    <a:pt x="28" y="126"/>
                  </a:lnTo>
                  <a:lnTo>
                    <a:pt x="19" y="132"/>
                  </a:lnTo>
                  <a:lnTo>
                    <a:pt x="13" y="140"/>
                  </a:lnTo>
                  <a:lnTo>
                    <a:pt x="7" y="147"/>
                  </a:lnTo>
                  <a:lnTo>
                    <a:pt x="0" y="154"/>
                  </a:lnTo>
                  <a:lnTo>
                    <a:pt x="6" y="158"/>
                  </a:lnTo>
                  <a:lnTo>
                    <a:pt x="14" y="159"/>
                  </a:lnTo>
                  <a:lnTo>
                    <a:pt x="21" y="154"/>
                  </a:lnTo>
                  <a:lnTo>
                    <a:pt x="30" y="149"/>
                  </a:lnTo>
                  <a:lnTo>
                    <a:pt x="37" y="149"/>
                  </a:lnTo>
                  <a:lnTo>
                    <a:pt x="40" y="152"/>
                  </a:lnTo>
                  <a:lnTo>
                    <a:pt x="42" y="154"/>
                  </a:lnTo>
                  <a:lnTo>
                    <a:pt x="44" y="156"/>
                  </a:lnTo>
                  <a:lnTo>
                    <a:pt x="52" y="163"/>
                  </a:lnTo>
                  <a:lnTo>
                    <a:pt x="61" y="170"/>
                  </a:lnTo>
                  <a:lnTo>
                    <a:pt x="73" y="189"/>
                  </a:lnTo>
                  <a:lnTo>
                    <a:pt x="76" y="197"/>
                  </a:lnTo>
                  <a:lnTo>
                    <a:pt x="85" y="192"/>
                  </a:lnTo>
                  <a:lnTo>
                    <a:pt x="94" y="185"/>
                  </a:lnTo>
                  <a:lnTo>
                    <a:pt x="101" y="192"/>
                  </a:lnTo>
                  <a:lnTo>
                    <a:pt x="108" y="201"/>
                  </a:lnTo>
                  <a:lnTo>
                    <a:pt x="111" y="204"/>
                  </a:lnTo>
                  <a:lnTo>
                    <a:pt x="118" y="208"/>
                  </a:lnTo>
                  <a:lnTo>
                    <a:pt x="125" y="211"/>
                  </a:lnTo>
                  <a:lnTo>
                    <a:pt x="130" y="213"/>
                  </a:lnTo>
                  <a:lnTo>
                    <a:pt x="137" y="215"/>
                  </a:lnTo>
                  <a:lnTo>
                    <a:pt x="142" y="220"/>
                  </a:lnTo>
                  <a:lnTo>
                    <a:pt x="146" y="225"/>
                  </a:lnTo>
                  <a:lnTo>
                    <a:pt x="149" y="230"/>
                  </a:lnTo>
                  <a:lnTo>
                    <a:pt x="159" y="235"/>
                  </a:lnTo>
                  <a:lnTo>
                    <a:pt x="172" y="241"/>
                  </a:lnTo>
                  <a:lnTo>
                    <a:pt x="178" y="249"/>
                  </a:lnTo>
                  <a:lnTo>
                    <a:pt x="182" y="260"/>
                  </a:lnTo>
                  <a:lnTo>
                    <a:pt x="191" y="268"/>
                  </a:lnTo>
                  <a:lnTo>
                    <a:pt x="201" y="273"/>
                  </a:lnTo>
                  <a:lnTo>
                    <a:pt x="192" y="287"/>
                  </a:lnTo>
                  <a:lnTo>
                    <a:pt x="184" y="303"/>
                  </a:lnTo>
                  <a:lnTo>
                    <a:pt x="185" y="315"/>
                  </a:lnTo>
                  <a:lnTo>
                    <a:pt x="189" y="323"/>
                  </a:lnTo>
                  <a:lnTo>
                    <a:pt x="199" y="317"/>
                  </a:lnTo>
                  <a:lnTo>
                    <a:pt x="208" y="310"/>
                  </a:lnTo>
                  <a:lnTo>
                    <a:pt x="216" y="304"/>
                  </a:lnTo>
                  <a:lnTo>
                    <a:pt x="223" y="296"/>
                  </a:lnTo>
                  <a:lnTo>
                    <a:pt x="232" y="287"/>
                  </a:lnTo>
                  <a:lnTo>
                    <a:pt x="237" y="275"/>
                  </a:lnTo>
                  <a:lnTo>
                    <a:pt x="237" y="268"/>
                  </a:lnTo>
                  <a:lnTo>
                    <a:pt x="239" y="261"/>
                  </a:lnTo>
                  <a:lnTo>
                    <a:pt x="242" y="256"/>
                  </a:lnTo>
                  <a:lnTo>
                    <a:pt x="246" y="253"/>
                  </a:lnTo>
                  <a:lnTo>
                    <a:pt x="251" y="247"/>
                  </a:lnTo>
                  <a:lnTo>
                    <a:pt x="253" y="244"/>
                  </a:lnTo>
                  <a:lnTo>
                    <a:pt x="248" y="241"/>
                  </a:lnTo>
                  <a:lnTo>
                    <a:pt x="246" y="241"/>
                  </a:lnTo>
                  <a:lnTo>
                    <a:pt x="246" y="234"/>
                  </a:lnTo>
                  <a:lnTo>
                    <a:pt x="246" y="228"/>
                  </a:lnTo>
                  <a:lnTo>
                    <a:pt x="249" y="225"/>
                  </a:lnTo>
                  <a:lnTo>
                    <a:pt x="253" y="223"/>
                  </a:lnTo>
                  <a:lnTo>
                    <a:pt x="253" y="220"/>
                  </a:lnTo>
                  <a:lnTo>
                    <a:pt x="253" y="216"/>
                  </a:lnTo>
                  <a:lnTo>
                    <a:pt x="255" y="209"/>
                  </a:lnTo>
                  <a:lnTo>
                    <a:pt x="258" y="206"/>
                  </a:lnTo>
                  <a:lnTo>
                    <a:pt x="263" y="204"/>
                  </a:lnTo>
                  <a:lnTo>
                    <a:pt x="267" y="204"/>
                  </a:lnTo>
                  <a:lnTo>
                    <a:pt x="270" y="204"/>
                  </a:lnTo>
                  <a:lnTo>
                    <a:pt x="272" y="203"/>
                  </a:lnTo>
                  <a:lnTo>
                    <a:pt x="272" y="199"/>
                  </a:lnTo>
                  <a:lnTo>
                    <a:pt x="274" y="197"/>
                  </a:lnTo>
                  <a:lnTo>
                    <a:pt x="279" y="194"/>
                  </a:lnTo>
                  <a:lnTo>
                    <a:pt x="279" y="189"/>
                  </a:lnTo>
                  <a:lnTo>
                    <a:pt x="280" y="187"/>
                  </a:lnTo>
                  <a:lnTo>
                    <a:pt x="282" y="187"/>
                  </a:lnTo>
                  <a:lnTo>
                    <a:pt x="286" y="185"/>
                  </a:lnTo>
                  <a:lnTo>
                    <a:pt x="286" y="180"/>
                  </a:lnTo>
                  <a:lnTo>
                    <a:pt x="289" y="175"/>
                  </a:lnTo>
                  <a:lnTo>
                    <a:pt x="291" y="170"/>
                  </a:lnTo>
                  <a:lnTo>
                    <a:pt x="294" y="165"/>
                  </a:lnTo>
                  <a:lnTo>
                    <a:pt x="301" y="163"/>
                  </a:lnTo>
                  <a:lnTo>
                    <a:pt x="301" y="159"/>
                  </a:lnTo>
                  <a:lnTo>
                    <a:pt x="303" y="152"/>
                  </a:lnTo>
                  <a:lnTo>
                    <a:pt x="305" y="151"/>
                  </a:lnTo>
                  <a:lnTo>
                    <a:pt x="308" y="151"/>
                  </a:lnTo>
                  <a:lnTo>
                    <a:pt x="310" y="151"/>
                  </a:lnTo>
                  <a:lnTo>
                    <a:pt x="312" y="152"/>
                  </a:lnTo>
                  <a:lnTo>
                    <a:pt x="317" y="156"/>
                  </a:lnTo>
                  <a:lnTo>
                    <a:pt x="320" y="158"/>
                  </a:lnTo>
                  <a:lnTo>
                    <a:pt x="320" y="159"/>
                  </a:lnTo>
                  <a:lnTo>
                    <a:pt x="317" y="163"/>
                  </a:lnTo>
                  <a:lnTo>
                    <a:pt x="315" y="163"/>
                  </a:lnTo>
                  <a:lnTo>
                    <a:pt x="313" y="166"/>
                  </a:lnTo>
                  <a:lnTo>
                    <a:pt x="313" y="170"/>
                  </a:lnTo>
                  <a:lnTo>
                    <a:pt x="313" y="173"/>
                  </a:lnTo>
                  <a:lnTo>
                    <a:pt x="315" y="177"/>
                  </a:lnTo>
                  <a:lnTo>
                    <a:pt x="313" y="182"/>
                  </a:lnTo>
                  <a:lnTo>
                    <a:pt x="308" y="184"/>
                  </a:lnTo>
                  <a:lnTo>
                    <a:pt x="301" y="189"/>
                  </a:lnTo>
                  <a:lnTo>
                    <a:pt x="301" y="192"/>
                  </a:lnTo>
                  <a:lnTo>
                    <a:pt x="299" y="196"/>
                  </a:lnTo>
                  <a:lnTo>
                    <a:pt x="296" y="196"/>
                  </a:lnTo>
                  <a:lnTo>
                    <a:pt x="293" y="197"/>
                  </a:lnTo>
                  <a:lnTo>
                    <a:pt x="293" y="199"/>
                  </a:lnTo>
                  <a:lnTo>
                    <a:pt x="291" y="201"/>
                  </a:lnTo>
                  <a:lnTo>
                    <a:pt x="291" y="206"/>
                  </a:lnTo>
                  <a:lnTo>
                    <a:pt x="289" y="211"/>
                  </a:lnTo>
                  <a:lnTo>
                    <a:pt x="287" y="213"/>
                  </a:lnTo>
                  <a:lnTo>
                    <a:pt x="286" y="215"/>
                  </a:lnTo>
                  <a:lnTo>
                    <a:pt x="282" y="216"/>
                  </a:lnTo>
                  <a:lnTo>
                    <a:pt x="279" y="216"/>
                  </a:lnTo>
                  <a:lnTo>
                    <a:pt x="275" y="222"/>
                  </a:lnTo>
                  <a:lnTo>
                    <a:pt x="270" y="225"/>
                  </a:lnTo>
                  <a:lnTo>
                    <a:pt x="263" y="228"/>
                  </a:lnTo>
                  <a:lnTo>
                    <a:pt x="258" y="232"/>
                  </a:lnTo>
                  <a:lnTo>
                    <a:pt x="256" y="230"/>
                  </a:lnTo>
                  <a:lnTo>
                    <a:pt x="253" y="230"/>
                  </a:lnTo>
                  <a:lnTo>
                    <a:pt x="253" y="235"/>
                  </a:lnTo>
                  <a:lnTo>
                    <a:pt x="255" y="242"/>
                  </a:lnTo>
                  <a:lnTo>
                    <a:pt x="261" y="237"/>
                  </a:lnTo>
                  <a:lnTo>
                    <a:pt x="268" y="232"/>
                  </a:lnTo>
                  <a:lnTo>
                    <a:pt x="286" y="220"/>
                  </a:lnTo>
                  <a:lnTo>
                    <a:pt x="299" y="209"/>
                  </a:lnTo>
                  <a:lnTo>
                    <a:pt x="310" y="201"/>
                  </a:lnTo>
                  <a:lnTo>
                    <a:pt x="317" y="190"/>
                  </a:lnTo>
                  <a:lnTo>
                    <a:pt x="329" y="171"/>
                  </a:lnTo>
                  <a:lnTo>
                    <a:pt x="343" y="147"/>
                  </a:lnTo>
                  <a:lnTo>
                    <a:pt x="353" y="128"/>
                  </a:lnTo>
                  <a:lnTo>
                    <a:pt x="365" y="113"/>
                  </a:lnTo>
                  <a:lnTo>
                    <a:pt x="360" y="109"/>
                  </a:lnTo>
                  <a:lnTo>
                    <a:pt x="350" y="106"/>
                  </a:lnTo>
                  <a:lnTo>
                    <a:pt x="348" y="107"/>
                  </a:lnTo>
                  <a:lnTo>
                    <a:pt x="344" y="109"/>
                  </a:lnTo>
                  <a:lnTo>
                    <a:pt x="343" y="109"/>
                  </a:lnTo>
                  <a:lnTo>
                    <a:pt x="341" y="109"/>
                  </a:lnTo>
                  <a:lnTo>
                    <a:pt x="341" y="107"/>
                  </a:lnTo>
                  <a:lnTo>
                    <a:pt x="339" y="106"/>
                  </a:lnTo>
                  <a:lnTo>
                    <a:pt x="343" y="102"/>
                  </a:lnTo>
                  <a:lnTo>
                    <a:pt x="348" y="99"/>
                  </a:lnTo>
                  <a:lnTo>
                    <a:pt x="350" y="90"/>
                  </a:lnTo>
                  <a:lnTo>
                    <a:pt x="356" y="80"/>
                  </a:lnTo>
                  <a:lnTo>
                    <a:pt x="360" y="76"/>
                  </a:lnTo>
                  <a:lnTo>
                    <a:pt x="363" y="75"/>
                  </a:lnTo>
                  <a:lnTo>
                    <a:pt x="362" y="71"/>
                  </a:lnTo>
                  <a:lnTo>
                    <a:pt x="360" y="69"/>
                  </a:lnTo>
                  <a:lnTo>
                    <a:pt x="355" y="68"/>
                  </a:lnTo>
                  <a:lnTo>
                    <a:pt x="348" y="68"/>
                  </a:lnTo>
                  <a:lnTo>
                    <a:pt x="339" y="68"/>
                  </a:lnTo>
                  <a:lnTo>
                    <a:pt x="334" y="68"/>
                  </a:lnTo>
                  <a:lnTo>
                    <a:pt x="329" y="68"/>
                  </a:lnTo>
                  <a:lnTo>
                    <a:pt x="322" y="64"/>
                  </a:lnTo>
                  <a:lnTo>
                    <a:pt x="313" y="54"/>
                  </a:lnTo>
                  <a:lnTo>
                    <a:pt x="305" y="44"/>
                  </a:lnTo>
                  <a:lnTo>
                    <a:pt x="299" y="37"/>
                  </a:lnTo>
                  <a:lnTo>
                    <a:pt x="289" y="30"/>
                  </a:lnTo>
                  <a:lnTo>
                    <a:pt x="279" y="25"/>
                  </a:lnTo>
                  <a:lnTo>
                    <a:pt x="270" y="21"/>
                  </a:lnTo>
                  <a:lnTo>
                    <a:pt x="258" y="14"/>
                  </a:lnTo>
                  <a:lnTo>
                    <a:pt x="241" y="7"/>
                  </a:lnTo>
                  <a:lnTo>
                    <a:pt x="230" y="7"/>
                  </a:lnTo>
                  <a:lnTo>
                    <a:pt x="222" y="7"/>
                  </a:lnTo>
                  <a:lnTo>
                    <a:pt x="210" y="2"/>
                  </a:lnTo>
                  <a:lnTo>
                    <a:pt x="196" y="0"/>
                  </a:lnTo>
                  <a:lnTo>
                    <a:pt x="187" y="4"/>
                  </a:lnTo>
                  <a:lnTo>
                    <a:pt x="177" y="6"/>
                  </a:lnTo>
                  <a:lnTo>
                    <a:pt x="175" y="6"/>
                  </a:lnTo>
                  <a:lnTo>
                    <a:pt x="172" y="6"/>
                  </a:lnTo>
                  <a:close/>
                </a:path>
              </a:pathLst>
            </a:custGeom>
            <a:solidFill>
              <a:srgbClr val="000050"/>
            </a:solidFill>
            <a:ln w="63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defTabSz="853429">
                <a:defRPr/>
              </a:pPr>
              <a:endParaRPr lang="pt-BR" sz="2240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6" name="Freeform 48">
              <a:extLst>
                <a:ext uri="{FF2B5EF4-FFF2-40B4-BE49-F238E27FC236}">
                  <a16:creationId xmlns:a16="http://schemas.microsoft.com/office/drawing/2014/main" id="{46528DC4-6EB4-A66A-7A72-5946E174E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2" y="2475"/>
              <a:ext cx="275" cy="203"/>
            </a:xfrm>
            <a:custGeom>
              <a:avLst/>
              <a:gdLst>
                <a:gd name="T0" fmla="*/ 71 w 377"/>
                <a:gd name="T1" fmla="*/ 61 h 251"/>
                <a:gd name="T2" fmla="*/ 66 w 377"/>
                <a:gd name="T3" fmla="*/ 64 h 251"/>
                <a:gd name="T4" fmla="*/ 64 w 377"/>
                <a:gd name="T5" fmla="*/ 66 h 251"/>
                <a:gd name="T6" fmla="*/ 60 w 377"/>
                <a:gd name="T7" fmla="*/ 67 h 251"/>
                <a:gd name="T8" fmla="*/ 55 w 377"/>
                <a:gd name="T9" fmla="*/ 70 h 251"/>
                <a:gd name="T10" fmla="*/ 50 w 377"/>
                <a:gd name="T11" fmla="*/ 77 h 251"/>
                <a:gd name="T12" fmla="*/ 44 w 377"/>
                <a:gd name="T13" fmla="*/ 83 h 251"/>
                <a:gd name="T14" fmla="*/ 41 w 377"/>
                <a:gd name="T15" fmla="*/ 84 h 251"/>
                <a:gd name="T16" fmla="*/ 38 w 377"/>
                <a:gd name="T17" fmla="*/ 84 h 251"/>
                <a:gd name="T18" fmla="*/ 39 w 377"/>
                <a:gd name="T19" fmla="*/ 78 h 251"/>
                <a:gd name="T20" fmla="*/ 32 w 377"/>
                <a:gd name="T21" fmla="*/ 77 h 251"/>
                <a:gd name="T22" fmla="*/ 32 w 377"/>
                <a:gd name="T23" fmla="*/ 74 h 251"/>
                <a:gd name="T24" fmla="*/ 29 w 377"/>
                <a:gd name="T25" fmla="*/ 64 h 251"/>
                <a:gd name="T26" fmla="*/ 29 w 377"/>
                <a:gd name="T27" fmla="*/ 53 h 251"/>
                <a:gd name="T28" fmla="*/ 26 w 377"/>
                <a:gd name="T29" fmla="*/ 49 h 251"/>
                <a:gd name="T30" fmla="*/ 17 w 377"/>
                <a:gd name="T31" fmla="*/ 46 h 251"/>
                <a:gd name="T32" fmla="*/ 12 w 377"/>
                <a:gd name="T33" fmla="*/ 46 h 251"/>
                <a:gd name="T34" fmla="*/ 5 w 377"/>
                <a:gd name="T35" fmla="*/ 43 h 251"/>
                <a:gd name="T36" fmla="*/ 1 w 377"/>
                <a:gd name="T37" fmla="*/ 40 h 251"/>
                <a:gd name="T38" fmla="*/ 5 w 377"/>
                <a:gd name="T39" fmla="*/ 37 h 251"/>
                <a:gd name="T40" fmla="*/ 8 w 377"/>
                <a:gd name="T41" fmla="*/ 29 h 251"/>
                <a:gd name="T42" fmla="*/ 10 w 377"/>
                <a:gd name="T43" fmla="*/ 22 h 251"/>
                <a:gd name="T44" fmla="*/ 12 w 377"/>
                <a:gd name="T45" fmla="*/ 18 h 251"/>
                <a:gd name="T46" fmla="*/ 14 w 377"/>
                <a:gd name="T47" fmla="*/ 12 h 251"/>
                <a:gd name="T48" fmla="*/ 15 w 377"/>
                <a:gd name="T49" fmla="*/ 8 h 251"/>
                <a:gd name="T50" fmla="*/ 17 w 377"/>
                <a:gd name="T51" fmla="*/ 8 h 251"/>
                <a:gd name="T52" fmla="*/ 18 w 377"/>
                <a:gd name="T53" fmla="*/ 5 h 251"/>
                <a:gd name="T54" fmla="*/ 24 w 377"/>
                <a:gd name="T55" fmla="*/ 2 h 251"/>
                <a:gd name="T56" fmla="*/ 28 w 377"/>
                <a:gd name="T57" fmla="*/ 3 h 251"/>
                <a:gd name="T58" fmla="*/ 34 w 377"/>
                <a:gd name="T59" fmla="*/ 6 h 251"/>
                <a:gd name="T60" fmla="*/ 35 w 377"/>
                <a:gd name="T61" fmla="*/ 8 h 251"/>
                <a:gd name="T62" fmla="*/ 37 w 377"/>
                <a:gd name="T63" fmla="*/ 9 h 251"/>
                <a:gd name="T64" fmla="*/ 38 w 377"/>
                <a:gd name="T65" fmla="*/ 7 h 251"/>
                <a:gd name="T66" fmla="*/ 43 w 377"/>
                <a:gd name="T67" fmla="*/ 6 h 251"/>
                <a:gd name="T68" fmla="*/ 46 w 377"/>
                <a:gd name="T69" fmla="*/ 6 h 251"/>
                <a:gd name="T70" fmla="*/ 48 w 377"/>
                <a:gd name="T71" fmla="*/ 5 h 251"/>
                <a:gd name="T72" fmla="*/ 50 w 377"/>
                <a:gd name="T73" fmla="*/ 5 h 251"/>
                <a:gd name="T74" fmla="*/ 52 w 377"/>
                <a:gd name="T75" fmla="*/ 10 h 251"/>
                <a:gd name="T76" fmla="*/ 53 w 377"/>
                <a:gd name="T77" fmla="*/ 14 h 251"/>
                <a:gd name="T78" fmla="*/ 52 w 377"/>
                <a:gd name="T79" fmla="*/ 22 h 251"/>
                <a:gd name="T80" fmla="*/ 54 w 377"/>
                <a:gd name="T81" fmla="*/ 27 h 251"/>
                <a:gd name="T82" fmla="*/ 56 w 377"/>
                <a:gd name="T83" fmla="*/ 27 h 251"/>
                <a:gd name="T84" fmla="*/ 58 w 377"/>
                <a:gd name="T85" fmla="*/ 29 h 251"/>
                <a:gd name="T86" fmla="*/ 56 w 377"/>
                <a:gd name="T87" fmla="*/ 37 h 251"/>
                <a:gd name="T88" fmla="*/ 56 w 377"/>
                <a:gd name="T89" fmla="*/ 42 h 251"/>
                <a:gd name="T90" fmla="*/ 59 w 377"/>
                <a:gd name="T91" fmla="*/ 49 h 251"/>
                <a:gd name="T92" fmla="*/ 63 w 377"/>
                <a:gd name="T93" fmla="*/ 49 h 251"/>
                <a:gd name="T94" fmla="*/ 66 w 377"/>
                <a:gd name="T95" fmla="*/ 46 h 251"/>
                <a:gd name="T96" fmla="*/ 71 w 377"/>
                <a:gd name="T97" fmla="*/ 44 h 251"/>
                <a:gd name="T98" fmla="*/ 73 w 377"/>
                <a:gd name="T99" fmla="*/ 46 h 251"/>
                <a:gd name="T100" fmla="*/ 78 w 377"/>
                <a:gd name="T101" fmla="*/ 48 h 251"/>
                <a:gd name="T102" fmla="*/ 77 w 377"/>
                <a:gd name="T103" fmla="*/ 50 h 251"/>
                <a:gd name="T104" fmla="*/ 73 w 377"/>
                <a:gd name="T105" fmla="*/ 52 h 251"/>
                <a:gd name="T106" fmla="*/ 72 w 377"/>
                <a:gd name="T107" fmla="*/ 54 h 251"/>
                <a:gd name="T108" fmla="*/ 73 w 377"/>
                <a:gd name="T109" fmla="*/ 60 h 25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77"/>
                <a:gd name="T166" fmla="*/ 0 h 251"/>
                <a:gd name="T167" fmla="*/ 377 w 377"/>
                <a:gd name="T168" fmla="*/ 251 h 25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77" h="251">
                  <a:moveTo>
                    <a:pt x="354" y="173"/>
                  </a:moveTo>
                  <a:lnTo>
                    <a:pt x="351" y="175"/>
                  </a:lnTo>
                  <a:lnTo>
                    <a:pt x="345" y="175"/>
                  </a:lnTo>
                  <a:lnTo>
                    <a:pt x="335" y="180"/>
                  </a:lnTo>
                  <a:lnTo>
                    <a:pt x="323" y="183"/>
                  </a:lnTo>
                  <a:lnTo>
                    <a:pt x="321" y="185"/>
                  </a:lnTo>
                  <a:lnTo>
                    <a:pt x="320" y="190"/>
                  </a:lnTo>
                  <a:lnTo>
                    <a:pt x="316" y="192"/>
                  </a:lnTo>
                  <a:lnTo>
                    <a:pt x="313" y="192"/>
                  </a:lnTo>
                  <a:lnTo>
                    <a:pt x="306" y="190"/>
                  </a:lnTo>
                  <a:lnTo>
                    <a:pt x="299" y="190"/>
                  </a:lnTo>
                  <a:lnTo>
                    <a:pt x="292" y="194"/>
                  </a:lnTo>
                  <a:lnTo>
                    <a:pt x="285" y="197"/>
                  </a:lnTo>
                  <a:lnTo>
                    <a:pt x="275" y="201"/>
                  </a:lnTo>
                  <a:lnTo>
                    <a:pt x="266" y="204"/>
                  </a:lnTo>
                  <a:lnTo>
                    <a:pt x="257" y="211"/>
                  </a:lnTo>
                  <a:lnTo>
                    <a:pt x="249" y="218"/>
                  </a:lnTo>
                  <a:lnTo>
                    <a:pt x="240" y="223"/>
                  </a:lnTo>
                  <a:lnTo>
                    <a:pt x="230" y="228"/>
                  </a:lnTo>
                  <a:lnTo>
                    <a:pt x="221" y="235"/>
                  </a:lnTo>
                  <a:lnTo>
                    <a:pt x="212" y="240"/>
                  </a:lnTo>
                  <a:lnTo>
                    <a:pt x="211" y="246"/>
                  </a:lnTo>
                  <a:lnTo>
                    <a:pt x="209" y="251"/>
                  </a:lnTo>
                  <a:lnTo>
                    <a:pt x="200" y="244"/>
                  </a:lnTo>
                  <a:lnTo>
                    <a:pt x="190" y="235"/>
                  </a:lnTo>
                  <a:lnTo>
                    <a:pt x="188" y="240"/>
                  </a:lnTo>
                  <a:lnTo>
                    <a:pt x="183" y="242"/>
                  </a:lnTo>
                  <a:lnTo>
                    <a:pt x="183" y="233"/>
                  </a:lnTo>
                  <a:lnTo>
                    <a:pt x="186" y="230"/>
                  </a:lnTo>
                  <a:lnTo>
                    <a:pt x="188" y="225"/>
                  </a:lnTo>
                  <a:lnTo>
                    <a:pt x="181" y="223"/>
                  </a:lnTo>
                  <a:lnTo>
                    <a:pt x="176" y="221"/>
                  </a:lnTo>
                  <a:lnTo>
                    <a:pt x="157" y="221"/>
                  </a:lnTo>
                  <a:lnTo>
                    <a:pt x="155" y="220"/>
                  </a:lnTo>
                  <a:lnTo>
                    <a:pt x="154" y="216"/>
                  </a:lnTo>
                  <a:lnTo>
                    <a:pt x="155" y="213"/>
                  </a:lnTo>
                  <a:lnTo>
                    <a:pt x="159" y="209"/>
                  </a:lnTo>
                  <a:lnTo>
                    <a:pt x="150" y="197"/>
                  </a:lnTo>
                  <a:lnTo>
                    <a:pt x="143" y="185"/>
                  </a:lnTo>
                  <a:lnTo>
                    <a:pt x="143" y="173"/>
                  </a:lnTo>
                  <a:lnTo>
                    <a:pt x="143" y="161"/>
                  </a:lnTo>
                  <a:lnTo>
                    <a:pt x="142" y="156"/>
                  </a:lnTo>
                  <a:lnTo>
                    <a:pt x="138" y="150"/>
                  </a:lnTo>
                  <a:lnTo>
                    <a:pt x="135" y="145"/>
                  </a:lnTo>
                  <a:lnTo>
                    <a:pt x="129" y="142"/>
                  </a:lnTo>
                  <a:lnTo>
                    <a:pt x="112" y="140"/>
                  </a:lnTo>
                  <a:lnTo>
                    <a:pt x="93" y="140"/>
                  </a:lnTo>
                  <a:lnTo>
                    <a:pt x="81" y="135"/>
                  </a:lnTo>
                  <a:lnTo>
                    <a:pt x="71" y="128"/>
                  </a:lnTo>
                  <a:lnTo>
                    <a:pt x="65" y="130"/>
                  </a:lnTo>
                  <a:lnTo>
                    <a:pt x="60" y="131"/>
                  </a:lnTo>
                  <a:lnTo>
                    <a:pt x="50" y="128"/>
                  </a:lnTo>
                  <a:lnTo>
                    <a:pt x="41" y="125"/>
                  </a:lnTo>
                  <a:lnTo>
                    <a:pt x="22" y="126"/>
                  </a:lnTo>
                  <a:lnTo>
                    <a:pt x="0" y="125"/>
                  </a:lnTo>
                  <a:lnTo>
                    <a:pt x="2" y="121"/>
                  </a:lnTo>
                  <a:lnTo>
                    <a:pt x="5" y="118"/>
                  </a:lnTo>
                  <a:lnTo>
                    <a:pt x="10" y="114"/>
                  </a:lnTo>
                  <a:lnTo>
                    <a:pt x="17" y="111"/>
                  </a:lnTo>
                  <a:lnTo>
                    <a:pt x="26" y="106"/>
                  </a:lnTo>
                  <a:lnTo>
                    <a:pt x="33" y="99"/>
                  </a:lnTo>
                  <a:lnTo>
                    <a:pt x="38" y="88"/>
                  </a:lnTo>
                  <a:lnTo>
                    <a:pt x="40" y="83"/>
                  </a:lnTo>
                  <a:lnTo>
                    <a:pt x="41" y="78"/>
                  </a:lnTo>
                  <a:lnTo>
                    <a:pt x="48" y="74"/>
                  </a:lnTo>
                  <a:lnTo>
                    <a:pt x="48" y="64"/>
                  </a:lnTo>
                  <a:lnTo>
                    <a:pt x="52" y="59"/>
                  </a:lnTo>
                  <a:lnTo>
                    <a:pt x="55" y="55"/>
                  </a:lnTo>
                  <a:lnTo>
                    <a:pt x="59" y="52"/>
                  </a:lnTo>
                  <a:lnTo>
                    <a:pt x="60" y="40"/>
                  </a:lnTo>
                  <a:lnTo>
                    <a:pt x="64" y="35"/>
                  </a:lnTo>
                  <a:lnTo>
                    <a:pt x="67" y="33"/>
                  </a:lnTo>
                  <a:lnTo>
                    <a:pt x="71" y="30"/>
                  </a:lnTo>
                  <a:lnTo>
                    <a:pt x="72" y="26"/>
                  </a:lnTo>
                  <a:lnTo>
                    <a:pt x="76" y="24"/>
                  </a:lnTo>
                  <a:lnTo>
                    <a:pt x="78" y="24"/>
                  </a:lnTo>
                  <a:lnTo>
                    <a:pt x="81" y="24"/>
                  </a:lnTo>
                  <a:lnTo>
                    <a:pt x="83" y="23"/>
                  </a:lnTo>
                  <a:lnTo>
                    <a:pt x="84" y="21"/>
                  </a:lnTo>
                  <a:lnTo>
                    <a:pt x="86" y="19"/>
                  </a:lnTo>
                  <a:lnTo>
                    <a:pt x="86" y="14"/>
                  </a:lnTo>
                  <a:lnTo>
                    <a:pt x="105" y="5"/>
                  </a:lnTo>
                  <a:lnTo>
                    <a:pt x="110" y="0"/>
                  </a:lnTo>
                  <a:lnTo>
                    <a:pt x="116" y="5"/>
                  </a:lnTo>
                  <a:lnTo>
                    <a:pt x="121" y="5"/>
                  </a:lnTo>
                  <a:lnTo>
                    <a:pt x="131" y="7"/>
                  </a:lnTo>
                  <a:lnTo>
                    <a:pt x="138" y="9"/>
                  </a:lnTo>
                  <a:lnTo>
                    <a:pt x="148" y="9"/>
                  </a:lnTo>
                  <a:lnTo>
                    <a:pt x="159" y="9"/>
                  </a:lnTo>
                  <a:lnTo>
                    <a:pt x="162" y="17"/>
                  </a:lnTo>
                  <a:lnTo>
                    <a:pt x="164" y="24"/>
                  </a:lnTo>
                  <a:lnTo>
                    <a:pt x="167" y="24"/>
                  </a:lnTo>
                  <a:lnTo>
                    <a:pt x="171" y="23"/>
                  </a:lnTo>
                  <a:lnTo>
                    <a:pt x="178" y="28"/>
                  </a:lnTo>
                  <a:lnTo>
                    <a:pt x="180" y="28"/>
                  </a:lnTo>
                  <a:lnTo>
                    <a:pt x="180" y="26"/>
                  </a:lnTo>
                  <a:lnTo>
                    <a:pt x="180" y="24"/>
                  </a:lnTo>
                  <a:lnTo>
                    <a:pt x="180" y="23"/>
                  </a:lnTo>
                  <a:lnTo>
                    <a:pt x="183" y="21"/>
                  </a:lnTo>
                  <a:lnTo>
                    <a:pt x="192" y="19"/>
                  </a:lnTo>
                  <a:lnTo>
                    <a:pt x="199" y="19"/>
                  </a:lnTo>
                  <a:lnTo>
                    <a:pt x="209" y="19"/>
                  </a:lnTo>
                  <a:lnTo>
                    <a:pt x="216" y="19"/>
                  </a:lnTo>
                  <a:lnTo>
                    <a:pt x="221" y="19"/>
                  </a:lnTo>
                  <a:lnTo>
                    <a:pt x="223" y="19"/>
                  </a:lnTo>
                  <a:lnTo>
                    <a:pt x="224" y="16"/>
                  </a:lnTo>
                  <a:lnTo>
                    <a:pt x="224" y="14"/>
                  </a:lnTo>
                  <a:lnTo>
                    <a:pt x="230" y="14"/>
                  </a:lnTo>
                  <a:lnTo>
                    <a:pt x="233" y="16"/>
                  </a:lnTo>
                  <a:lnTo>
                    <a:pt x="237" y="14"/>
                  </a:lnTo>
                  <a:lnTo>
                    <a:pt x="240" y="14"/>
                  </a:lnTo>
                  <a:lnTo>
                    <a:pt x="247" y="17"/>
                  </a:lnTo>
                  <a:lnTo>
                    <a:pt x="249" y="24"/>
                  </a:lnTo>
                  <a:lnTo>
                    <a:pt x="249" y="30"/>
                  </a:lnTo>
                  <a:lnTo>
                    <a:pt x="249" y="33"/>
                  </a:lnTo>
                  <a:lnTo>
                    <a:pt x="252" y="36"/>
                  </a:lnTo>
                  <a:lnTo>
                    <a:pt x="256" y="40"/>
                  </a:lnTo>
                  <a:lnTo>
                    <a:pt x="252" y="47"/>
                  </a:lnTo>
                  <a:lnTo>
                    <a:pt x="250" y="52"/>
                  </a:lnTo>
                  <a:lnTo>
                    <a:pt x="254" y="64"/>
                  </a:lnTo>
                  <a:lnTo>
                    <a:pt x="257" y="74"/>
                  </a:lnTo>
                  <a:lnTo>
                    <a:pt x="259" y="78"/>
                  </a:lnTo>
                  <a:lnTo>
                    <a:pt x="261" y="78"/>
                  </a:lnTo>
                  <a:lnTo>
                    <a:pt x="264" y="78"/>
                  </a:lnTo>
                  <a:lnTo>
                    <a:pt x="268" y="78"/>
                  </a:lnTo>
                  <a:lnTo>
                    <a:pt x="271" y="78"/>
                  </a:lnTo>
                  <a:lnTo>
                    <a:pt x="275" y="78"/>
                  </a:lnTo>
                  <a:lnTo>
                    <a:pt x="276" y="80"/>
                  </a:lnTo>
                  <a:lnTo>
                    <a:pt x="278" y="85"/>
                  </a:lnTo>
                  <a:lnTo>
                    <a:pt x="276" y="90"/>
                  </a:lnTo>
                  <a:lnTo>
                    <a:pt x="271" y="102"/>
                  </a:lnTo>
                  <a:lnTo>
                    <a:pt x="271" y="107"/>
                  </a:lnTo>
                  <a:lnTo>
                    <a:pt x="271" y="111"/>
                  </a:lnTo>
                  <a:lnTo>
                    <a:pt x="271" y="116"/>
                  </a:lnTo>
                  <a:lnTo>
                    <a:pt x="271" y="121"/>
                  </a:lnTo>
                  <a:lnTo>
                    <a:pt x="276" y="126"/>
                  </a:lnTo>
                  <a:lnTo>
                    <a:pt x="280" y="135"/>
                  </a:lnTo>
                  <a:lnTo>
                    <a:pt x="285" y="140"/>
                  </a:lnTo>
                  <a:lnTo>
                    <a:pt x="288" y="145"/>
                  </a:lnTo>
                  <a:lnTo>
                    <a:pt x="295" y="145"/>
                  </a:lnTo>
                  <a:lnTo>
                    <a:pt x="306" y="144"/>
                  </a:lnTo>
                  <a:lnTo>
                    <a:pt x="309" y="138"/>
                  </a:lnTo>
                  <a:lnTo>
                    <a:pt x="314" y="133"/>
                  </a:lnTo>
                  <a:lnTo>
                    <a:pt x="318" y="135"/>
                  </a:lnTo>
                  <a:lnTo>
                    <a:pt x="320" y="137"/>
                  </a:lnTo>
                  <a:lnTo>
                    <a:pt x="333" y="131"/>
                  </a:lnTo>
                  <a:lnTo>
                    <a:pt x="344" y="128"/>
                  </a:lnTo>
                  <a:lnTo>
                    <a:pt x="349" y="128"/>
                  </a:lnTo>
                  <a:lnTo>
                    <a:pt x="352" y="130"/>
                  </a:lnTo>
                  <a:lnTo>
                    <a:pt x="354" y="133"/>
                  </a:lnTo>
                  <a:lnTo>
                    <a:pt x="358" y="135"/>
                  </a:lnTo>
                  <a:lnTo>
                    <a:pt x="366" y="137"/>
                  </a:lnTo>
                  <a:lnTo>
                    <a:pt x="377" y="137"/>
                  </a:lnTo>
                  <a:lnTo>
                    <a:pt x="377" y="140"/>
                  </a:lnTo>
                  <a:lnTo>
                    <a:pt x="375" y="144"/>
                  </a:lnTo>
                  <a:lnTo>
                    <a:pt x="371" y="145"/>
                  </a:lnTo>
                  <a:lnTo>
                    <a:pt x="368" y="147"/>
                  </a:lnTo>
                  <a:lnTo>
                    <a:pt x="361" y="149"/>
                  </a:lnTo>
                  <a:lnTo>
                    <a:pt x="354" y="150"/>
                  </a:lnTo>
                  <a:lnTo>
                    <a:pt x="352" y="152"/>
                  </a:lnTo>
                  <a:lnTo>
                    <a:pt x="351" y="154"/>
                  </a:lnTo>
                  <a:lnTo>
                    <a:pt x="349" y="157"/>
                  </a:lnTo>
                  <a:lnTo>
                    <a:pt x="347" y="161"/>
                  </a:lnTo>
                  <a:lnTo>
                    <a:pt x="351" y="169"/>
                  </a:lnTo>
                  <a:lnTo>
                    <a:pt x="354" y="173"/>
                  </a:lnTo>
                  <a:close/>
                </a:path>
              </a:pathLst>
            </a:custGeom>
            <a:solidFill>
              <a:srgbClr val="0070C0"/>
            </a:solidFill>
            <a:ln w="63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defTabSz="853429">
                <a:defRPr/>
              </a:pPr>
              <a:endParaRPr lang="pt-BR" sz="2240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8" name="Freeform 62">
              <a:extLst>
                <a:ext uri="{FF2B5EF4-FFF2-40B4-BE49-F238E27FC236}">
                  <a16:creationId xmlns:a16="http://schemas.microsoft.com/office/drawing/2014/main" id="{C969A9AF-2AB7-A093-CA10-3B0BCA2E48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1" y="2060"/>
              <a:ext cx="235" cy="211"/>
            </a:xfrm>
            <a:custGeom>
              <a:avLst/>
              <a:gdLst>
                <a:gd name="T0" fmla="*/ 6 w 323"/>
                <a:gd name="T1" fmla="*/ 32 h 261"/>
                <a:gd name="T2" fmla="*/ 9 w 323"/>
                <a:gd name="T3" fmla="*/ 32 h 261"/>
                <a:gd name="T4" fmla="*/ 13 w 323"/>
                <a:gd name="T5" fmla="*/ 30 h 261"/>
                <a:gd name="T6" fmla="*/ 15 w 323"/>
                <a:gd name="T7" fmla="*/ 32 h 261"/>
                <a:gd name="T8" fmla="*/ 15 w 323"/>
                <a:gd name="T9" fmla="*/ 34 h 261"/>
                <a:gd name="T10" fmla="*/ 15 w 323"/>
                <a:gd name="T11" fmla="*/ 37 h 261"/>
                <a:gd name="T12" fmla="*/ 15 w 323"/>
                <a:gd name="T13" fmla="*/ 40 h 261"/>
                <a:gd name="T14" fmla="*/ 15 w 323"/>
                <a:gd name="T15" fmla="*/ 46 h 261"/>
                <a:gd name="T16" fmla="*/ 15 w 323"/>
                <a:gd name="T17" fmla="*/ 52 h 261"/>
                <a:gd name="T18" fmla="*/ 15 w 323"/>
                <a:gd name="T19" fmla="*/ 57 h 261"/>
                <a:gd name="T20" fmla="*/ 17 w 323"/>
                <a:gd name="T21" fmla="*/ 61 h 261"/>
                <a:gd name="T22" fmla="*/ 18 w 323"/>
                <a:gd name="T23" fmla="*/ 64 h 261"/>
                <a:gd name="T24" fmla="*/ 20 w 323"/>
                <a:gd name="T25" fmla="*/ 67 h 261"/>
                <a:gd name="T26" fmla="*/ 23 w 323"/>
                <a:gd name="T27" fmla="*/ 70 h 261"/>
                <a:gd name="T28" fmla="*/ 28 w 323"/>
                <a:gd name="T29" fmla="*/ 74 h 261"/>
                <a:gd name="T30" fmla="*/ 31 w 323"/>
                <a:gd name="T31" fmla="*/ 73 h 261"/>
                <a:gd name="T32" fmla="*/ 32 w 323"/>
                <a:gd name="T33" fmla="*/ 74 h 261"/>
                <a:gd name="T34" fmla="*/ 34 w 323"/>
                <a:gd name="T35" fmla="*/ 75 h 261"/>
                <a:gd name="T36" fmla="*/ 36 w 323"/>
                <a:gd name="T37" fmla="*/ 76 h 261"/>
                <a:gd name="T38" fmla="*/ 40 w 323"/>
                <a:gd name="T39" fmla="*/ 80 h 261"/>
                <a:gd name="T40" fmla="*/ 44 w 323"/>
                <a:gd name="T41" fmla="*/ 82 h 261"/>
                <a:gd name="T42" fmla="*/ 46 w 323"/>
                <a:gd name="T43" fmla="*/ 83 h 261"/>
                <a:gd name="T44" fmla="*/ 47 w 323"/>
                <a:gd name="T45" fmla="*/ 87 h 261"/>
                <a:gd name="T46" fmla="*/ 50 w 323"/>
                <a:gd name="T47" fmla="*/ 87 h 261"/>
                <a:gd name="T48" fmla="*/ 53 w 323"/>
                <a:gd name="T49" fmla="*/ 87 h 261"/>
                <a:gd name="T50" fmla="*/ 55 w 323"/>
                <a:gd name="T51" fmla="*/ 87 h 261"/>
                <a:gd name="T52" fmla="*/ 56 w 323"/>
                <a:gd name="T53" fmla="*/ 91 h 261"/>
                <a:gd name="T54" fmla="*/ 57 w 323"/>
                <a:gd name="T55" fmla="*/ 90 h 261"/>
                <a:gd name="T56" fmla="*/ 59 w 323"/>
                <a:gd name="T57" fmla="*/ 86 h 261"/>
                <a:gd name="T58" fmla="*/ 61 w 323"/>
                <a:gd name="T59" fmla="*/ 82 h 261"/>
                <a:gd name="T60" fmla="*/ 63 w 323"/>
                <a:gd name="T61" fmla="*/ 76 h 261"/>
                <a:gd name="T62" fmla="*/ 65 w 323"/>
                <a:gd name="T63" fmla="*/ 71 h 261"/>
                <a:gd name="T64" fmla="*/ 65 w 323"/>
                <a:gd name="T65" fmla="*/ 65 h 261"/>
                <a:gd name="T66" fmla="*/ 65 w 323"/>
                <a:gd name="T67" fmla="*/ 62 h 261"/>
                <a:gd name="T68" fmla="*/ 64 w 323"/>
                <a:gd name="T69" fmla="*/ 60 h 261"/>
                <a:gd name="T70" fmla="*/ 65 w 323"/>
                <a:gd name="T71" fmla="*/ 53 h 261"/>
                <a:gd name="T72" fmla="*/ 65 w 323"/>
                <a:gd name="T73" fmla="*/ 49 h 261"/>
                <a:gd name="T74" fmla="*/ 64 w 323"/>
                <a:gd name="T75" fmla="*/ 49 h 261"/>
                <a:gd name="T76" fmla="*/ 61 w 323"/>
                <a:gd name="T77" fmla="*/ 47 h 261"/>
                <a:gd name="T78" fmla="*/ 56 w 323"/>
                <a:gd name="T79" fmla="*/ 46 h 261"/>
                <a:gd name="T80" fmla="*/ 52 w 323"/>
                <a:gd name="T81" fmla="*/ 42 h 261"/>
                <a:gd name="T82" fmla="*/ 51 w 323"/>
                <a:gd name="T83" fmla="*/ 32 h 261"/>
                <a:gd name="T84" fmla="*/ 52 w 323"/>
                <a:gd name="T85" fmla="*/ 19 h 261"/>
                <a:gd name="T86" fmla="*/ 49 w 323"/>
                <a:gd name="T87" fmla="*/ 12 h 261"/>
                <a:gd name="T88" fmla="*/ 45 w 323"/>
                <a:gd name="T89" fmla="*/ 10 h 261"/>
                <a:gd name="T90" fmla="*/ 40 w 323"/>
                <a:gd name="T91" fmla="*/ 6 h 261"/>
                <a:gd name="T92" fmla="*/ 38 w 323"/>
                <a:gd name="T93" fmla="*/ 2 h 261"/>
                <a:gd name="T94" fmla="*/ 34 w 323"/>
                <a:gd name="T95" fmla="*/ 0 h 261"/>
                <a:gd name="T96" fmla="*/ 30 w 323"/>
                <a:gd name="T97" fmla="*/ 2 h 261"/>
                <a:gd name="T98" fmla="*/ 28 w 323"/>
                <a:gd name="T99" fmla="*/ 5 h 261"/>
                <a:gd name="T100" fmla="*/ 26 w 323"/>
                <a:gd name="T101" fmla="*/ 9 h 261"/>
                <a:gd name="T102" fmla="*/ 26 w 323"/>
                <a:gd name="T103" fmla="*/ 12 h 261"/>
                <a:gd name="T104" fmla="*/ 25 w 323"/>
                <a:gd name="T105" fmla="*/ 15 h 261"/>
                <a:gd name="T106" fmla="*/ 23 w 323"/>
                <a:gd name="T107" fmla="*/ 15 h 261"/>
                <a:gd name="T108" fmla="*/ 17 w 323"/>
                <a:gd name="T109" fmla="*/ 21 h 261"/>
                <a:gd name="T110" fmla="*/ 14 w 323"/>
                <a:gd name="T111" fmla="*/ 24 h 261"/>
                <a:gd name="T112" fmla="*/ 10 w 323"/>
                <a:gd name="T113" fmla="*/ 24 h 261"/>
                <a:gd name="T114" fmla="*/ 7 w 323"/>
                <a:gd name="T115" fmla="*/ 23 h 261"/>
                <a:gd name="T116" fmla="*/ 5 w 323"/>
                <a:gd name="T117" fmla="*/ 25 h 261"/>
                <a:gd name="T118" fmla="*/ 3 w 323"/>
                <a:gd name="T119" fmla="*/ 29 h 261"/>
                <a:gd name="T120" fmla="*/ 4 w 323"/>
                <a:gd name="T121" fmla="*/ 33 h 26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23"/>
                <a:gd name="T184" fmla="*/ 0 h 261"/>
                <a:gd name="T185" fmla="*/ 323 w 323"/>
                <a:gd name="T186" fmla="*/ 261 h 26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23" h="261">
                  <a:moveTo>
                    <a:pt x="21" y="97"/>
                  </a:moveTo>
                  <a:lnTo>
                    <a:pt x="29" y="93"/>
                  </a:lnTo>
                  <a:lnTo>
                    <a:pt x="38" y="91"/>
                  </a:lnTo>
                  <a:lnTo>
                    <a:pt x="48" y="91"/>
                  </a:lnTo>
                  <a:lnTo>
                    <a:pt x="57" y="91"/>
                  </a:lnTo>
                  <a:lnTo>
                    <a:pt x="64" y="88"/>
                  </a:lnTo>
                  <a:lnTo>
                    <a:pt x="69" y="86"/>
                  </a:lnTo>
                  <a:lnTo>
                    <a:pt x="72" y="90"/>
                  </a:lnTo>
                  <a:lnTo>
                    <a:pt x="72" y="95"/>
                  </a:lnTo>
                  <a:lnTo>
                    <a:pt x="72" y="98"/>
                  </a:lnTo>
                  <a:lnTo>
                    <a:pt x="72" y="102"/>
                  </a:lnTo>
                  <a:lnTo>
                    <a:pt x="72" y="107"/>
                  </a:lnTo>
                  <a:lnTo>
                    <a:pt x="74" y="110"/>
                  </a:lnTo>
                  <a:lnTo>
                    <a:pt x="71" y="117"/>
                  </a:lnTo>
                  <a:lnTo>
                    <a:pt x="69" y="126"/>
                  </a:lnTo>
                  <a:lnTo>
                    <a:pt x="72" y="135"/>
                  </a:lnTo>
                  <a:lnTo>
                    <a:pt x="74" y="142"/>
                  </a:lnTo>
                  <a:lnTo>
                    <a:pt x="74" y="150"/>
                  </a:lnTo>
                  <a:lnTo>
                    <a:pt x="74" y="159"/>
                  </a:lnTo>
                  <a:lnTo>
                    <a:pt x="74" y="166"/>
                  </a:lnTo>
                  <a:lnTo>
                    <a:pt x="78" y="171"/>
                  </a:lnTo>
                  <a:lnTo>
                    <a:pt x="81" y="176"/>
                  </a:lnTo>
                  <a:lnTo>
                    <a:pt x="85" y="178"/>
                  </a:lnTo>
                  <a:lnTo>
                    <a:pt x="90" y="185"/>
                  </a:lnTo>
                  <a:lnTo>
                    <a:pt x="95" y="190"/>
                  </a:lnTo>
                  <a:lnTo>
                    <a:pt x="102" y="195"/>
                  </a:lnTo>
                  <a:lnTo>
                    <a:pt x="109" y="199"/>
                  </a:lnTo>
                  <a:lnTo>
                    <a:pt x="116" y="204"/>
                  </a:lnTo>
                  <a:lnTo>
                    <a:pt x="126" y="211"/>
                  </a:lnTo>
                  <a:lnTo>
                    <a:pt x="138" y="211"/>
                  </a:lnTo>
                  <a:lnTo>
                    <a:pt x="147" y="209"/>
                  </a:lnTo>
                  <a:lnTo>
                    <a:pt x="154" y="209"/>
                  </a:lnTo>
                  <a:lnTo>
                    <a:pt x="157" y="211"/>
                  </a:lnTo>
                  <a:lnTo>
                    <a:pt x="159" y="212"/>
                  </a:lnTo>
                  <a:lnTo>
                    <a:pt x="164" y="218"/>
                  </a:lnTo>
                  <a:lnTo>
                    <a:pt x="169" y="218"/>
                  </a:lnTo>
                  <a:lnTo>
                    <a:pt x="174" y="216"/>
                  </a:lnTo>
                  <a:lnTo>
                    <a:pt x="180" y="219"/>
                  </a:lnTo>
                  <a:lnTo>
                    <a:pt x="183" y="224"/>
                  </a:lnTo>
                  <a:lnTo>
                    <a:pt x="197" y="231"/>
                  </a:lnTo>
                  <a:lnTo>
                    <a:pt x="212" y="237"/>
                  </a:lnTo>
                  <a:lnTo>
                    <a:pt x="214" y="237"/>
                  </a:lnTo>
                  <a:lnTo>
                    <a:pt x="219" y="237"/>
                  </a:lnTo>
                  <a:lnTo>
                    <a:pt x="225" y="240"/>
                  </a:lnTo>
                  <a:lnTo>
                    <a:pt x="228" y="245"/>
                  </a:lnTo>
                  <a:lnTo>
                    <a:pt x="233" y="250"/>
                  </a:lnTo>
                  <a:lnTo>
                    <a:pt x="238" y="254"/>
                  </a:lnTo>
                  <a:lnTo>
                    <a:pt x="244" y="254"/>
                  </a:lnTo>
                  <a:lnTo>
                    <a:pt x="252" y="252"/>
                  </a:lnTo>
                  <a:lnTo>
                    <a:pt x="261" y="250"/>
                  </a:lnTo>
                  <a:lnTo>
                    <a:pt x="270" y="250"/>
                  </a:lnTo>
                  <a:lnTo>
                    <a:pt x="271" y="254"/>
                  </a:lnTo>
                  <a:lnTo>
                    <a:pt x="275" y="259"/>
                  </a:lnTo>
                  <a:lnTo>
                    <a:pt x="276" y="261"/>
                  </a:lnTo>
                  <a:lnTo>
                    <a:pt x="280" y="261"/>
                  </a:lnTo>
                  <a:lnTo>
                    <a:pt x="280" y="259"/>
                  </a:lnTo>
                  <a:lnTo>
                    <a:pt x="282" y="256"/>
                  </a:lnTo>
                  <a:lnTo>
                    <a:pt x="289" y="249"/>
                  </a:lnTo>
                  <a:lnTo>
                    <a:pt x="299" y="245"/>
                  </a:lnTo>
                  <a:lnTo>
                    <a:pt x="302" y="237"/>
                  </a:lnTo>
                  <a:lnTo>
                    <a:pt x="306" y="226"/>
                  </a:lnTo>
                  <a:lnTo>
                    <a:pt x="311" y="219"/>
                  </a:lnTo>
                  <a:lnTo>
                    <a:pt x="316" y="214"/>
                  </a:lnTo>
                  <a:lnTo>
                    <a:pt x="320" y="207"/>
                  </a:lnTo>
                  <a:lnTo>
                    <a:pt x="323" y="193"/>
                  </a:lnTo>
                  <a:lnTo>
                    <a:pt x="323" y="188"/>
                  </a:lnTo>
                  <a:lnTo>
                    <a:pt x="323" y="183"/>
                  </a:lnTo>
                  <a:lnTo>
                    <a:pt x="321" y="180"/>
                  </a:lnTo>
                  <a:lnTo>
                    <a:pt x="318" y="176"/>
                  </a:lnTo>
                  <a:lnTo>
                    <a:pt x="314" y="171"/>
                  </a:lnTo>
                  <a:lnTo>
                    <a:pt x="313" y="164"/>
                  </a:lnTo>
                  <a:lnTo>
                    <a:pt x="316" y="155"/>
                  </a:lnTo>
                  <a:lnTo>
                    <a:pt x="320" y="145"/>
                  </a:lnTo>
                  <a:lnTo>
                    <a:pt x="318" y="142"/>
                  </a:lnTo>
                  <a:lnTo>
                    <a:pt x="316" y="140"/>
                  </a:lnTo>
                  <a:lnTo>
                    <a:pt x="313" y="138"/>
                  </a:lnTo>
                  <a:lnTo>
                    <a:pt x="308" y="138"/>
                  </a:lnTo>
                  <a:lnTo>
                    <a:pt x="299" y="136"/>
                  </a:lnTo>
                  <a:lnTo>
                    <a:pt x="289" y="135"/>
                  </a:lnTo>
                  <a:lnTo>
                    <a:pt x="275" y="135"/>
                  </a:lnTo>
                  <a:lnTo>
                    <a:pt x="264" y="133"/>
                  </a:lnTo>
                  <a:lnTo>
                    <a:pt x="254" y="121"/>
                  </a:lnTo>
                  <a:lnTo>
                    <a:pt x="245" y="105"/>
                  </a:lnTo>
                  <a:lnTo>
                    <a:pt x="249" y="90"/>
                  </a:lnTo>
                  <a:lnTo>
                    <a:pt x="254" y="72"/>
                  </a:lnTo>
                  <a:lnTo>
                    <a:pt x="251" y="55"/>
                  </a:lnTo>
                  <a:lnTo>
                    <a:pt x="249" y="36"/>
                  </a:lnTo>
                  <a:lnTo>
                    <a:pt x="240" y="33"/>
                  </a:lnTo>
                  <a:lnTo>
                    <a:pt x="230" y="31"/>
                  </a:lnTo>
                  <a:lnTo>
                    <a:pt x="221" y="28"/>
                  </a:lnTo>
                  <a:lnTo>
                    <a:pt x="206" y="22"/>
                  </a:lnTo>
                  <a:lnTo>
                    <a:pt x="197" y="17"/>
                  </a:lnTo>
                  <a:lnTo>
                    <a:pt x="192" y="9"/>
                  </a:lnTo>
                  <a:lnTo>
                    <a:pt x="187" y="3"/>
                  </a:lnTo>
                  <a:lnTo>
                    <a:pt x="185" y="0"/>
                  </a:lnTo>
                  <a:lnTo>
                    <a:pt x="168" y="0"/>
                  </a:lnTo>
                  <a:lnTo>
                    <a:pt x="150" y="2"/>
                  </a:lnTo>
                  <a:lnTo>
                    <a:pt x="147" y="7"/>
                  </a:lnTo>
                  <a:lnTo>
                    <a:pt x="143" y="12"/>
                  </a:lnTo>
                  <a:lnTo>
                    <a:pt x="138" y="15"/>
                  </a:lnTo>
                  <a:lnTo>
                    <a:pt x="130" y="22"/>
                  </a:lnTo>
                  <a:lnTo>
                    <a:pt x="128" y="26"/>
                  </a:lnTo>
                  <a:lnTo>
                    <a:pt x="128" y="31"/>
                  </a:lnTo>
                  <a:lnTo>
                    <a:pt x="128" y="34"/>
                  </a:lnTo>
                  <a:lnTo>
                    <a:pt x="126" y="38"/>
                  </a:lnTo>
                  <a:lnTo>
                    <a:pt x="124" y="41"/>
                  </a:lnTo>
                  <a:lnTo>
                    <a:pt x="121" y="43"/>
                  </a:lnTo>
                  <a:lnTo>
                    <a:pt x="114" y="45"/>
                  </a:lnTo>
                  <a:lnTo>
                    <a:pt x="107" y="47"/>
                  </a:lnTo>
                  <a:lnTo>
                    <a:pt x="86" y="60"/>
                  </a:lnTo>
                  <a:lnTo>
                    <a:pt x="78" y="69"/>
                  </a:lnTo>
                  <a:lnTo>
                    <a:pt x="67" y="71"/>
                  </a:lnTo>
                  <a:lnTo>
                    <a:pt x="53" y="72"/>
                  </a:lnTo>
                  <a:lnTo>
                    <a:pt x="50" y="71"/>
                  </a:lnTo>
                  <a:lnTo>
                    <a:pt x="41" y="69"/>
                  </a:lnTo>
                  <a:lnTo>
                    <a:pt x="34" y="69"/>
                  </a:lnTo>
                  <a:lnTo>
                    <a:pt x="29" y="69"/>
                  </a:lnTo>
                  <a:lnTo>
                    <a:pt x="26" y="72"/>
                  </a:lnTo>
                  <a:lnTo>
                    <a:pt x="22" y="76"/>
                  </a:lnTo>
                  <a:lnTo>
                    <a:pt x="14" y="83"/>
                  </a:lnTo>
                  <a:lnTo>
                    <a:pt x="0" y="91"/>
                  </a:lnTo>
                  <a:lnTo>
                    <a:pt x="21" y="97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defTabSz="853429">
                <a:defRPr/>
              </a:pPr>
              <a:endParaRPr lang="pt-BR" sz="2240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9" name="Freeform 63">
              <a:extLst>
                <a:ext uri="{FF2B5EF4-FFF2-40B4-BE49-F238E27FC236}">
                  <a16:creationId xmlns:a16="http://schemas.microsoft.com/office/drawing/2014/main" id="{172E05E0-A30F-5B3F-8BF2-FC9F3D5E3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6" y="2051"/>
              <a:ext cx="250" cy="141"/>
            </a:xfrm>
            <a:custGeom>
              <a:avLst/>
              <a:gdLst>
                <a:gd name="T0" fmla="*/ 70 w 344"/>
                <a:gd name="T1" fmla="*/ 39 h 173"/>
                <a:gd name="T2" fmla="*/ 68 w 344"/>
                <a:gd name="T3" fmla="*/ 40 h 173"/>
                <a:gd name="T4" fmla="*/ 66 w 344"/>
                <a:gd name="T5" fmla="*/ 42 h 173"/>
                <a:gd name="T6" fmla="*/ 64 w 344"/>
                <a:gd name="T7" fmla="*/ 46 h 173"/>
                <a:gd name="T8" fmla="*/ 61 w 344"/>
                <a:gd name="T9" fmla="*/ 48 h 173"/>
                <a:gd name="T10" fmla="*/ 59 w 344"/>
                <a:gd name="T11" fmla="*/ 51 h 173"/>
                <a:gd name="T12" fmla="*/ 57 w 344"/>
                <a:gd name="T13" fmla="*/ 54 h 173"/>
                <a:gd name="T14" fmla="*/ 55 w 344"/>
                <a:gd name="T15" fmla="*/ 55 h 173"/>
                <a:gd name="T16" fmla="*/ 54 w 344"/>
                <a:gd name="T17" fmla="*/ 57 h 173"/>
                <a:gd name="T18" fmla="*/ 53 w 344"/>
                <a:gd name="T19" fmla="*/ 59 h 173"/>
                <a:gd name="T20" fmla="*/ 50 w 344"/>
                <a:gd name="T21" fmla="*/ 60 h 173"/>
                <a:gd name="T22" fmla="*/ 46 w 344"/>
                <a:gd name="T23" fmla="*/ 59 h 173"/>
                <a:gd name="T24" fmla="*/ 39 w 344"/>
                <a:gd name="T25" fmla="*/ 59 h 173"/>
                <a:gd name="T26" fmla="*/ 35 w 344"/>
                <a:gd name="T27" fmla="*/ 63 h 173"/>
                <a:gd name="T28" fmla="*/ 34 w 344"/>
                <a:gd name="T29" fmla="*/ 60 h 173"/>
                <a:gd name="T30" fmla="*/ 32 w 344"/>
                <a:gd name="T31" fmla="*/ 59 h 173"/>
                <a:gd name="T32" fmla="*/ 32 w 344"/>
                <a:gd name="T33" fmla="*/ 59 h 173"/>
                <a:gd name="T34" fmla="*/ 32 w 344"/>
                <a:gd name="T35" fmla="*/ 51 h 173"/>
                <a:gd name="T36" fmla="*/ 32 w 344"/>
                <a:gd name="T37" fmla="*/ 37 h 173"/>
                <a:gd name="T38" fmla="*/ 29 w 344"/>
                <a:gd name="T39" fmla="*/ 39 h 173"/>
                <a:gd name="T40" fmla="*/ 28 w 344"/>
                <a:gd name="T41" fmla="*/ 42 h 173"/>
                <a:gd name="T42" fmla="*/ 26 w 344"/>
                <a:gd name="T43" fmla="*/ 45 h 173"/>
                <a:gd name="T44" fmla="*/ 22 w 344"/>
                <a:gd name="T45" fmla="*/ 46 h 173"/>
                <a:gd name="T46" fmla="*/ 17 w 344"/>
                <a:gd name="T47" fmla="*/ 46 h 173"/>
                <a:gd name="T48" fmla="*/ 17 w 344"/>
                <a:gd name="T49" fmla="*/ 42 h 173"/>
                <a:gd name="T50" fmla="*/ 16 w 344"/>
                <a:gd name="T51" fmla="*/ 39 h 173"/>
                <a:gd name="T52" fmla="*/ 12 w 344"/>
                <a:gd name="T53" fmla="*/ 37 h 173"/>
                <a:gd name="T54" fmla="*/ 9 w 344"/>
                <a:gd name="T55" fmla="*/ 37 h 173"/>
                <a:gd name="T56" fmla="*/ 10 w 344"/>
                <a:gd name="T57" fmla="*/ 32 h 173"/>
                <a:gd name="T58" fmla="*/ 7 w 344"/>
                <a:gd name="T59" fmla="*/ 25 h 173"/>
                <a:gd name="T60" fmla="*/ 5 w 344"/>
                <a:gd name="T61" fmla="*/ 21 h 173"/>
                <a:gd name="T62" fmla="*/ 4 w 344"/>
                <a:gd name="T63" fmla="*/ 16 h 173"/>
                <a:gd name="T64" fmla="*/ 1 w 344"/>
                <a:gd name="T65" fmla="*/ 15 h 173"/>
                <a:gd name="T66" fmla="*/ 3 w 344"/>
                <a:gd name="T67" fmla="*/ 13 h 173"/>
                <a:gd name="T68" fmla="*/ 0 w 344"/>
                <a:gd name="T69" fmla="*/ 7 h 173"/>
                <a:gd name="T70" fmla="*/ 2 w 344"/>
                <a:gd name="T71" fmla="*/ 5 h 173"/>
                <a:gd name="T72" fmla="*/ 1 w 344"/>
                <a:gd name="T73" fmla="*/ 0 h 173"/>
                <a:gd name="T74" fmla="*/ 7 w 344"/>
                <a:gd name="T75" fmla="*/ 3 h 173"/>
                <a:gd name="T76" fmla="*/ 15 w 344"/>
                <a:gd name="T77" fmla="*/ 7 h 173"/>
                <a:gd name="T78" fmla="*/ 23 w 344"/>
                <a:gd name="T79" fmla="*/ 10 h 173"/>
                <a:gd name="T80" fmla="*/ 28 w 344"/>
                <a:gd name="T81" fmla="*/ 11 h 173"/>
                <a:gd name="T82" fmla="*/ 34 w 344"/>
                <a:gd name="T83" fmla="*/ 15 h 173"/>
                <a:gd name="T84" fmla="*/ 40 w 344"/>
                <a:gd name="T85" fmla="*/ 20 h 173"/>
                <a:gd name="T86" fmla="*/ 51 w 344"/>
                <a:gd name="T87" fmla="*/ 28 h 173"/>
                <a:gd name="T88" fmla="*/ 66 w 344"/>
                <a:gd name="T89" fmla="*/ 37 h 17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44"/>
                <a:gd name="T136" fmla="*/ 0 h 173"/>
                <a:gd name="T137" fmla="*/ 344 w 344"/>
                <a:gd name="T138" fmla="*/ 173 h 17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44" h="173">
                  <a:moveTo>
                    <a:pt x="325" y="103"/>
                  </a:moveTo>
                  <a:lnTo>
                    <a:pt x="344" y="109"/>
                  </a:lnTo>
                  <a:lnTo>
                    <a:pt x="338" y="110"/>
                  </a:lnTo>
                  <a:lnTo>
                    <a:pt x="335" y="112"/>
                  </a:lnTo>
                  <a:lnTo>
                    <a:pt x="332" y="114"/>
                  </a:lnTo>
                  <a:lnTo>
                    <a:pt x="326" y="117"/>
                  </a:lnTo>
                  <a:lnTo>
                    <a:pt x="321" y="124"/>
                  </a:lnTo>
                  <a:lnTo>
                    <a:pt x="314" y="128"/>
                  </a:lnTo>
                  <a:lnTo>
                    <a:pt x="307" y="131"/>
                  </a:lnTo>
                  <a:lnTo>
                    <a:pt x="299" y="136"/>
                  </a:lnTo>
                  <a:lnTo>
                    <a:pt x="295" y="140"/>
                  </a:lnTo>
                  <a:lnTo>
                    <a:pt x="292" y="143"/>
                  </a:lnTo>
                  <a:lnTo>
                    <a:pt x="288" y="147"/>
                  </a:lnTo>
                  <a:lnTo>
                    <a:pt x="283" y="148"/>
                  </a:lnTo>
                  <a:lnTo>
                    <a:pt x="276" y="148"/>
                  </a:lnTo>
                  <a:lnTo>
                    <a:pt x="271" y="152"/>
                  </a:lnTo>
                  <a:lnTo>
                    <a:pt x="268" y="155"/>
                  </a:lnTo>
                  <a:lnTo>
                    <a:pt x="266" y="159"/>
                  </a:lnTo>
                  <a:lnTo>
                    <a:pt x="262" y="162"/>
                  </a:lnTo>
                  <a:lnTo>
                    <a:pt x="259" y="166"/>
                  </a:lnTo>
                  <a:lnTo>
                    <a:pt x="254" y="169"/>
                  </a:lnTo>
                  <a:lnTo>
                    <a:pt x="247" y="169"/>
                  </a:lnTo>
                  <a:lnTo>
                    <a:pt x="240" y="166"/>
                  </a:lnTo>
                  <a:lnTo>
                    <a:pt x="223" y="164"/>
                  </a:lnTo>
                  <a:lnTo>
                    <a:pt x="207" y="164"/>
                  </a:lnTo>
                  <a:lnTo>
                    <a:pt x="188" y="164"/>
                  </a:lnTo>
                  <a:lnTo>
                    <a:pt x="181" y="167"/>
                  </a:lnTo>
                  <a:lnTo>
                    <a:pt x="172" y="173"/>
                  </a:lnTo>
                  <a:lnTo>
                    <a:pt x="167" y="171"/>
                  </a:lnTo>
                  <a:lnTo>
                    <a:pt x="166" y="169"/>
                  </a:lnTo>
                  <a:lnTo>
                    <a:pt x="160" y="169"/>
                  </a:lnTo>
                  <a:lnTo>
                    <a:pt x="159" y="167"/>
                  </a:lnTo>
                  <a:lnTo>
                    <a:pt x="157" y="164"/>
                  </a:lnTo>
                  <a:lnTo>
                    <a:pt x="155" y="162"/>
                  </a:lnTo>
                  <a:lnTo>
                    <a:pt x="155" y="154"/>
                  </a:lnTo>
                  <a:lnTo>
                    <a:pt x="157" y="143"/>
                  </a:lnTo>
                  <a:lnTo>
                    <a:pt x="157" y="119"/>
                  </a:lnTo>
                  <a:lnTo>
                    <a:pt x="157" y="100"/>
                  </a:lnTo>
                  <a:lnTo>
                    <a:pt x="150" y="103"/>
                  </a:lnTo>
                  <a:lnTo>
                    <a:pt x="145" y="109"/>
                  </a:lnTo>
                  <a:lnTo>
                    <a:pt x="141" y="114"/>
                  </a:lnTo>
                  <a:lnTo>
                    <a:pt x="138" y="119"/>
                  </a:lnTo>
                  <a:lnTo>
                    <a:pt x="133" y="122"/>
                  </a:lnTo>
                  <a:lnTo>
                    <a:pt x="128" y="126"/>
                  </a:lnTo>
                  <a:lnTo>
                    <a:pt x="119" y="128"/>
                  </a:lnTo>
                  <a:lnTo>
                    <a:pt x="107" y="129"/>
                  </a:lnTo>
                  <a:lnTo>
                    <a:pt x="96" y="129"/>
                  </a:lnTo>
                  <a:lnTo>
                    <a:pt x="86" y="128"/>
                  </a:lnTo>
                  <a:lnTo>
                    <a:pt x="84" y="122"/>
                  </a:lnTo>
                  <a:lnTo>
                    <a:pt x="84" y="117"/>
                  </a:lnTo>
                  <a:lnTo>
                    <a:pt x="81" y="114"/>
                  </a:lnTo>
                  <a:lnTo>
                    <a:pt x="77" y="110"/>
                  </a:lnTo>
                  <a:lnTo>
                    <a:pt x="71" y="107"/>
                  </a:lnTo>
                  <a:lnTo>
                    <a:pt x="62" y="105"/>
                  </a:lnTo>
                  <a:lnTo>
                    <a:pt x="46" y="105"/>
                  </a:lnTo>
                  <a:lnTo>
                    <a:pt x="41" y="103"/>
                  </a:lnTo>
                  <a:lnTo>
                    <a:pt x="46" y="98"/>
                  </a:lnTo>
                  <a:lnTo>
                    <a:pt x="50" y="90"/>
                  </a:lnTo>
                  <a:lnTo>
                    <a:pt x="39" y="78"/>
                  </a:lnTo>
                  <a:lnTo>
                    <a:pt x="31" y="71"/>
                  </a:lnTo>
                  <a:lnTo>
                    <a:pt x="26" y="62"/>
                  </a:lnTo>
                  <a:lnTo>
                    <a:pt x="22" y="59"/>
                  </a:lnTo>
                  <a:lnTo>
                    <a:pt x="19" y="52"/>
                  </a:lnTo>
                  <a:lnTo>
                    <a:pt x="17" y="46"/>
                  </a:lnTo>
                  <a:lnTo>
                    <a:pt x="13" y="45"/>
                  </a:lnTo>
                  <a:lnTo>
                    <a:pt x="8" y="41"/>
                  </a:lnTo>
                  <a:lnTo>
                    <a:pt x="10" y="40"/>
                  </a:lnTo>
                  <a:lnTo>
                    <a:pt x="12" y="36"/>
                  </a:lnTo>
                  <a:lnTo>
                    <a:pt x="5" y="29"/>
                  </a:lnTo>
                  <a:lnTo>
                    <a:pt x="0" y="21"/>
                  </a:lnTo>
                  <a:lnTo>
                    <a:pt x="5" y="14"/>
                  </a:lnTo>
                  <a:lnTo>
                    <a:pt x="10" y="12"/>
                  </a:lnTo>
                  <a:lnTo>
                    <a:pt x="8" y="5"/>
                  </a:lnTo>
                  <a:lnTo>
                    <a:pt x="7" y="0"/>
                  </a:lnTo>
                  <a:lnTo>
                    <a:pt x="20" y="2"/>
                  </a:lnTo>
                  <a:lnTo>
                    <a:pt x="34" y="8"/>
                  </a:lnTo>
                  <a:lnTo>
                    <a:pt x="52" y="15"/>
                  </a:lnTo>
                  <a:lnTo>
                    <a:pt x="71" y="21"/>
                  </a:lnTo>
                  <a:lnTo>
                    <a:pt x="96" y="24"/>
                  </a:lnTo>
                  <a:lnTo>
                    <a:pt x="115" y="27"/>
                  </a:lnTo>
                  <a:lnTo>
                    <a:pt x="129" y="31"/>
                  </a:lnTo>
                  <a:lnTo>
                    <a:pt x="138" y="31"/>
                  </a:lnTo>
                  <a:lnTo>
                    <a:pt x="155" y="34"/>
                  </a:lnTo>
                  <a:lnTo>
                    <a:pt x="169" y="40"/>
                  </a:lnTo>
                  <a:lnTo>
                    <a:pt x="183" y="45"/>
                  </a:lnTo>
                  <a:lnTo>
                    <a:pt x="200" y="53"/>
                  </a:lnTo>
                  <a:lnTo>
                    <a:pt x="224" y="65"/>
                  </a:lnTo>
                  <a:lnTo>
                    <a:pt x="255" y="78"/>
                  </a:lnTo>
                  <a:lnTo>
                    <a:pt x="288" y="91"/>
                  </a:lnTo>
                  <a:lnTo>
                    <a:pt x="325" y="103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defTabSz="853429">
                <a:defRPr/>
              </a:pPr>
              <a:endParaRPr lang="pt-BR" sz="2240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0" name="Freeform 64">
              <a:extLst>
                <a:ext uri="{FF2B5EF4-FFF2-40B4-BE49-F238E27FC236}">
                  <a16:creationId xmlns:a16="http://schemas.microsoft.com/office/drawing/2014/main" id="{3526B5E2-4B51-8962-CBF3-0D0EF1838F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3" y="1590"/>
              <a:ext cx="202" cy="240"/>
            </a:xfrm>
            <a:custGeom>
              <a:avLst/>
              <a:gdLst>
                <a:gd name="T0" fmla="*/ 57 w 278"/>
                <a:gd name="T1" fmla="*/ 77 h 298"/>
                <a:gd name="T2" fmla="*/ 53 w 278"/>
                <a:gd name="T3" fmla="*/ 75 h 298"/>
                <a:gd name="T4" fmla="*/ 47 w 278"/>
                <a:gd name="T5" fmla="*/ 77 h 298"/>
                <a:gd name="T6" fmla="*/ 45 w 278"/>
                <a:gd name="T7" fmla="*/ 81 h 298"/>
                <a:gd name="T8" fmla="*/ 43 w 278"/>
                <a:gd name="T9" fmla="*/ 85 h 298"/>
                <a:gd name="T10" fmla="*/ 41 w 278"/>
                <a:gd name="T11" fmla="*/ 92 h 298"/>
                <a:gd name="T12" fmla="*/ 36 w 278"/>
                <a:gd name="T13" fmla="*/ 88 h 298"/>
                <a:gd name="T14" fmla="*/ 31 w 278"/>
                <a:gd name="T15" fmla="*/ 91 h 298"/>
                <a:gd name="T16" fmla="*/ 30 w 278"/>
                <a:gd name="T17" fmla="*/ 97 h 298"/>
                <a:gd name="T18" fmla="*/ 29 w 278"/>
                <a:gd name="T19" fmla="*/ 101 h 298"/>
                <a:gd name="T20" fmla="*/ 27 w 278"/>
                <a:gd name="T21" fmla="*/ 100 h 298"/>
                <a:gd name="T22" fmla="*/ 22 w 278"/>
                <a:gd name="T23" fmla="*/ 93 h 298"/>
                <a:gd name="T24" fmla="*/ 23 w 278"/>
                <a:gd name="T25" fmla="*/ 91 h 298"/>
                <a:gd name="T26" fmla="*/ 23 w 278"/>
                <a:gd name="T27" fmla="*/ 89 h 298"/>
                <a:gd name="T28" fmla="*/ 23 w 278"/>
                <a:gd name="T29" fmla="*/ 85 h 298"/>
                <a:gd name="T30" fmla="*/ 22 w 278"/>
                <a:gd name="T31" fmla="*/ 68 h 298"/>
                <a:gd name="T32" fmla="*/ 20 w 278"/>
                <a:gd name="T33" fmla="*/ 61 h 298"/>
                <a:gd name="T34" fmla="*/ 17 w 278"/>
                <a:gd name="T35" fmla="*/ 52 h 298"/>
                <a:gd name="T36" fmla="*/ 13 w 278"/>
                <a:gd name="T37" fmla="*/ 46 h 298"/>
                <a:gd name="T38" fmla="*/ 12 w 278"/>
                <a:gd name="T39" fmla="*/ 45 h 298"/>
                <a:gd name="T40" fmla="*/ 9 w 278"/>
                <a:gd name="T41" fmla="*/ 45 h 298"/>
                <a:gd name="T42" fmla="*/ 7 w 278"/>
                <a:gd name="T43" fmla="*/ 43 h 298"/>
                <a:gd name="T44" fmla="*/ 5 w 278"/>
                <a:gd name="T45" fmla="*/ 34 h 298"/>
                <a:gd name="T46" fmla="*/ 5 w 278"/>
                <a:gd name="T47" fmla="*/ 27 h 298"/>
                <a:gd name="T48" fmla="*/ 1 w 278"/>
                <a:gd name="T49" fmla="*/ 22 h 298"/>
                <a:gd name="T50" fmla="*/ 0 w 278"/>
                <a:gd name="T51" fmla="*/ 18 h 298"/>
                <a:gd name="T52" fmla="*/ 2 w 278"/>
                <a:gd name="T53" fmla="*/ 19 h 298"/>
                <a:gd name="T54" fmla="*/ 7 w 278"/>
                <a:gd name="T55" fmla="*/ 20 h 298"/>
                <a:gd name="T56" fmla="*/ 9 w 278"/>
                <a:gd name="T57" fmla="*/ 22 h 298"/>
                <a:gd name="T58" fmla="*/ 12 w 278"/>
                <a:gd name="T59" fmla="*/ 22 h 298"/>
                <a:gd name="T60" fmla="*/ 17 w 278"/>
                <a:gd name="T61" fmla="*/ 27 h 298"/>
                <a:gd name="T62" fmla="*/ 19 w 278"/>
                <a:gd name="T63" fmla="*/ 23 h 298"/>
                <a:gd name="T64" fmla="*/ 20 w 278"/>
                <a:gd name="T65" fmla="*/ 19 h 298"/>
                <a:gd name="T66" fmla="*/ 21 w 278"/>
                <a:gd name="T67" fmla="*/ 19 h 298"/>
                <a:gd name="T68" fmla="*/ 24 w 278"/>
                <a:gd name="T69" fmla="*/ 19 h 298"/>
                <a:gd name="T70" fmla="*/ 26 w 278"/>
                <a:gd name="T71" fmla="*/ 18 h 298"/>
                <a:gd name="T72" fmla="*/ 30 w 278"/>
                <a:gd name="T73" fmla="*/ 16 h 298"/>
                <a:gd name="T74" fmla="*/ 31 w 278"/>
                <a:gd name="T75" fmla="*/ 14 h 298"/>
                <a:gd name="T76" fmla="*/ 36 w 278"/>
                <a:gd name="T77" fmla="*/ 12 h 298"/>
                <a:gd name="T78" fmla="*/ 39 w 278"/>
                <a:gd name="T79" fmla="*/ 3 h 298"/>
                <a:gd name="T80" fmla="*/ 41 w 278"/>
                <a:gd name="T81" fmla="*/ 2 h 298"/>
                <a:gd name="T82" fmla="*/ 44 w 278"/>
                <a:gd name="T83" fmla="*/ 2 h 298"/>
                <a:gd name="T84" fmla="*/ 45 w 278"/>
                <a:gd name="T85" fmla="*/ 6 h 298"/>
                <a:gd name="T86" fmla="*/ 45 w 278"/>
                <a:gd name="T87" fmla="*/ 12 h 298"/>
                <a:gd name="T88" fmla="*/ 48 w 278"/>
                <a:gd name="T89" fmla="*/ 16 h 298"/>
                <a:gd name="T90" fmla="*/ 48 w 278"/>
                <a:gd name="T91" fmla="*/ 25 h 298"/>
                <a:gd name="T92" fmla="*/ 47 w 278"/>
                <a:gd name="T93" fmla="*/ 31 h 298"/>
                <a:gd name="T94" fmla="*/ 45 w 278"/>
                <a:gd name="T95" fmla="*/ 41 h 298"/>
                <a:gd name="T96" fmla="*/ 47 w 278"/>
                <a:gd name="T97" fmla="*/ 44 h 298"/>
                <a:gd name="T98" fmla="*/ 48 w 278"/>
                <a:gd name="T99" fmla="*/ 50 h 298"/>
                <a:gd name="T100" fmla="*/ 51 w 278"/>
                <a:gd name="T101" fmla="*/ 56 h 298"/>
                <a:gd name="T102" fmla="*/ 54 w 278"/>
                <a:gd name="T103" fmla="*/ 60 h 298"/>
                <a:gd name="T104" fmla="*/ 55 w 278"/>
                <a:gd name="T105" fmla="*/ 62 h 29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78"/>
                <a:gd name="T160" fmla="*/ 0 h 298"/>
                <a:gd name="T161" fmla="*/ 278 w 278"/>
                <a:gd name="T162" fmla="*/ 298 h 29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78" h="298">
                  <a:moveTo>
                    <a:pt x="276" y="222"/>
                  </a:moveTo>
                  <a:lnTo>
                    <a:pt x="278" y="227"/>
                  </a:lnTo>
                  <a:lnTo>
                    <a:pt x="278" y="223"/>
                  </a:lnTo>
                  <a:lnTo>
                    <a:pt x="278" y="222"/>
                  </a:lnTo>
                  <a:lnTo>
                    <a:pt x="263" y="222"/>
                  </a:lnTo>
                  <a:lnTo>
                    <a:pt x="240" y="223"/>
                  </a:lnTo>
                  <a:lnTo>
                    <a:pt x="233" y="223"/>
                  </a:lnTo>
                  <a:lnTo>
                    <a:pt x="228" y="225"/>
                  </a:lnTo>
                  <a:lnTo>
                    <a:pt x="225" y="230"/>
                  </a:lnTo>
                  <a:lnTo>
                    <a:pt x="223" y="234"/>
                  </a:lnTo>
                  <a:lnTo>
                    <a:pt x="221" y="241"/>
                  </a:lnTo>
                  <a:lnTo>
                    <a:pt x="219" y="244"/>
                  </a:lnTo>
                  <a:lnTo>
                    <a:pt x="218" y="248"/>
                  </a:lnTo>
                  <a:lnTo>
                    <a:pt x="212" y="249"/>
                  </a:lnTo>
                  <a:lnTo>
                    <a:pt x="206" y="261"/>
                  </a:lnTo>
                  <a:lnTo>
                    <a:pt x="206" y="265"/>
                  </a:lnTo>
                  <a:lnTo>
                    <a:pt x="202" y="270"/>
                  </a:lnTo>
                  <a:lnTo>
                    <a:pt x="193" y="275"/>
                  </a:lnTo>
                  <a:lnTo>
                    <a:pt x="183" y="265"/>
                  </a:lnTo>
                  <a:lnTo>
                    <a:pt x="174" y="258"/>
                  </a:lnTo>
                  <a:lnTo>
                    <a:pt x="166" y="260"/>
                  </a:lnTo>
                  <a:lnTo>
                    <a:pt x="157" y="265"/>
                  </a:lnTo>
                  <a:lnTo>
                    <a:pt x="154" y="268"/>
                  </a:lnTo>
                  <a:lnTo>
                    <a:pt x="150" y="272"/>
                  </a:lnTo>
                  <a:lnTo>
                    <a:pt x="150" y="279"/>
                  </a:lnTo>
                  <a:lnTo>
                    <a:pt x="150" y="286"/>
                  </a:lnTo>
                  <a:lnTo>
                    <a:pt x="148" y="292"/>
                  </a:lnTo>
                  <a:lnTo>
                    <a:pt x="145" y="298"/>
                  </a:lnTo>
                  <a:lnTo>
                    <a:pt x="143" y="298"/>
                  </a:lnTo>
                  <a:lnTo>
                    <a:pt x="140" y="298"/>
                  </a:lnTo>
                  <a:lnTo>
                    <a:pt x="136" y="296"/>
                  </a:lnTo>
                  <a:lnTo>
                    <a:pt x="133" y="294"/>
                  </a:lnTo>
                  <a:lnTo>
                    <a:pt x="126" y="287"/>
                  </a:lnTo>
                  <a:lnTo>
                    <a:pt x="112" y="275"/>
                  </a:lnTo>
                  <a:lnTo>
                    <a:pt x="107" y="273"/>
                  </a:lnTo>
                  <a:lnTo>
                    <a:pt x="105" y="272"/>
                  </a:lnTo>
                  <a:lnTo>
                    <a:pt x="107" y="268"/>
                  </a:lnTo>
                  <a:lnTo>
                    <a:pt x="110" y="268"/>
                  </a:lnTo>
                  <a:lnTo>
                    <a:pt x="114" y="267"/>
                  </a:lnTo>
                  <a:lnTo>
                    <a:pt x="114" y="265"/>
                  </a:lnTo>
                  <a:lnTo>
                    <a:pt x="114" y="263"/>
                  </a:lnTo>
                  <a:lnTo>
                    <a:pt x="114" y="260"/>
                  </a:lnTo>
                  <a:lnTo>
                    <a:pt x="112" y="253"/>
                  </a:lnTo>
                  <a:lnTo>
                    <a:pt x="110" y="248"/>
                  </a:lnTo>
                  <a:lnTo>
                    <a:pt x="109" y="234"/>
                  </a:lnTo>
                  <a:lnTo>
                    <a:pt x="107" y="220"/>
                  </a:lnTo>
                  <a:lnTo>
                    <a:pt x="107" y="203"/>
                  </a:lnTo>
                  <a:lnTo>
                    <a:pt x="105" y="194"/>
                  </a:lnTo>
                  <a:lnTo>
                    <a:pt x="104" y="187"/>
                  </a:lnTo>
                  <a:lnTo>
                    <a:pt x="100" y="180"/>
                  </a:lnTo>
                  <a:lnTo>
                    <a:pt x="95" y="173"/>
                  </a:lnTo>
                  <a:lnTo>
                    <a:pt x="90" y="165"/>
                  </a:lnTo>
                  <a:lnTo>
                    <a:pt x="85" y="156"/>
                  </a:lnTo>
                  <a:lnTo>
                    <a:pt x="76" y="146"/>
                  </a:lnTo>
                  <a:lnTo>
                    <a:pt x="69" y="137"/>
                  </a:lnTo>
                  <a:lnTo>
                    <a:pt x="66" y="135"/>
                  </a:lnTo>
                  <a:lnTo>
                    <a:pt x="66" y="134"/>
                  </a:lnTo>
                  <a:lnTo>
                    <a:pt x="62" y="134"/>
                  </a:lnTo>
                  <a:lnTo>
                    <a:pt x="60" y="134"/>
                  </a:lnTo>
                  <a:lnTo>
                    <a:pt x="59" y="134"/>
                  </a:lnTo>
                  <a:lnTo>
                    <a:pt x="52" y="134"/>
                  </a:lnTo>
                  <a:lnTo>
                    <a:pt x="43" y="134"/>
                  </a:lnTo>
                  <a:lnTo>
                    <a:pt x="40" y="132"/>
                  </a:lnTo>
                  <a:lnTo>
                    <a:pt x="36" y="132"/>
                  </a:lnTo>
                  <a:lnTo>
                    <a:pt x="36" y="128"/>
                  </a:lnTo>
                  <a:lnTo>
                    <a:pt x="34" y="125"/>
                  </a:lnTo>
                  <a:lnTo>
                    <a:pt x="31" y="109"/>
                  </a:lnTo>
                  <a:lnTo>
                    <a:pt x="26" y="101"/>
                  </a:lnTo>
                  <a:lnTo>
                    <a:pt x="26" y="96"/>
                  </a:lnTo>
                  <a:lnTo>
                    <a:pt x="26" y="87"/>
                  </a:lnTo>
                  <a:lnTo>
                    <a:pt x="26" y="80"/>
                  </a:lnTo>
                  <a:lnTo>
                    <a:pt x="22" y="75"/>
                  </a:lnTo>
                  <a:lnTo>
                    <a:pt x="17" y="70"/>
                  </a:lnTo>
                  <a:lnTo>
                    <a:pt x="7" y="64"/>
                  </a:lnTo>
                  <a:lnTo>
                    <a:pt x="3" y="61"/>
                  </a:lnTo>
                  <a:lnTo>
                    <a:pt x="2" y="56"/>
                  </a:lnTo>
                  <a:lnTo>
                    <a:pt x="0" y="52"/>
                  </a:lnTo>
                  <a:lnTo>
                    <a:pt x="2" y="51"/>
                  </a:lnTo>
                  <a:lnTo>
                    <a:pt x="7" y="52"/>
                  </a:lnTo>
                  <a:lnTo>
                    <a:pt x="10" y="56"/>
                  </a:lnTo>
                  <a:lnTo>
                    <a:pt x="17" y="56"/>
                  </a:lnTo>
                  <a:lnTo>
                    <a:pt x="24" y="54"/>
                  </a:lnTo>
                  <a:lnTo>
                    <a:pt x="31" y="61"/>
                  </a:lnTo>
                  <a:lnTo>
                    <a:pt x="34" y="66"/>
                  </a:lnTo>
                  <a:lnTo>
                    <a:pt x="40" y="64"/>
                  </a:lnTo>
                  <a:lnTo>
                    <a:pt x="47" y="63"/>
                  </a:lnTo>
                  <a:lnTo>
                    <a:pt x="52" y="64"/>
                  </a:lnTo>
                  <a:lnTo>
                    <a:pt x="59" y="66"/>
                  </a:lnTo>
                  <a:lnTo>
                    <a:pt x="62" y="64"/>
                  </a:lnTo>
                  <a:lnTo>
                    <a:pt x="66" y="63"/>
                  </a:lnTo>
                  <a:lnTo>
                    <a:pt x="76" y="71"/>
                  </a:lnTo>
                  <a:lnTo>
                    <a:pt x="86" y="80"/>
                  </a:lnTo>
                  <a:lnTo>
                    <a:pt x="91" y="77"/>
                  </a:lnTo>
                  <a:lnTo>
                    <a:pt x="95" y="73"/>
                  </a:lnTo>
                  <a:lnTo>
                    <a:pt x="93" y="68"/>
                  </a:lnTo>
                  <a:lnTo>
                    <a:pt x="93" y="61"/>
                  </a:lnTo>
                  <a:lnTo>
                    <a:pt x="95" y="57"/>
                  </a:lnTo>
                  <a:lnTo>
                    <a:pt x="98" y="57"/>
                  </a:lnTo>
                  <a:lnTo>
                    <a:pt x="102" y="57"/>
                  </a:lnTo>
                  <a:lnTo>
                    <a:pt x="104" y="57"/>
                  </a:lnTo>
                  <a:lnTo>
                    <a:pt x="104" y="56"/>
                  </a:lnTo>
                  <a:lnTo>
                    <a:pt x="109" y="51"/>
                  </a:lnTo>
                  <a:lnTo>
                    <a:pt x="114" y="52"/>
                  </a:lnTo>
                  <a:lnTo>
                    <a:pt x="119" y="54"/>
                  </a:lnTo>
                  <a:lnTo>
                    <a:pt x="124" y="54"/>
                  </a:lnTo>
                  <a:lnTo>
                    <a:pt x="129" y="52"/>
                  </a:lnTo>
                  <a:lnTo>
                    <a:pt x="131" y="51"/>
                  </a:lnTo>
                  <a:lnTo>
                    <a:pt x="135" y="51"/>
                  </a:lnTo>
                  <a:lnTo>
                    <a:pt x="140" y="49"/>
                  </a:lnTo>
                  <a:lnTo>
                    <a:pt x="147" y="47"/>
                  </a:lnTo>
                  <a:lnTo>
                    <a:pt x="150" y="45"/>
                  </a:lnTo>
                  <a:lnTo>
                    <a:pt x="150" y="42"/>
                  </a:lnTo>
                  <a:lnTo>
                    <a:pt x="154" y="40"/>
                  </a:lnTo>
                  <a:lnTo>
                    <a:pt x="159" y="38"/>
                  </a:lnTo>
                  <a:lnTo>
                    <a:pt x="169" y="35"/>
                  </a:lnTo>
                  <a:lnTo>
                    <a:pt x="176" y="35"/>
                  </a:lnTo>
                  <a:lnTo>
                    <a:pt x="188" y="25"/>
                  </a:lnTo>
                  <a:lnTo>
                    <a:pt x="195" y="14"/>
                  </a:lnTo>
                  <a:lnTo>
                    <a:pt x="193" y="9"/>
                  </a:lnTo>
                  <a:lnTo>
                    <a:pt x="192" y="4"/>
                  </a:lnTo>
                  <a:lnTo>
                    <a:pt x="197" y="4"/>
                  </a:lnTo>
                  <a:lnTo>
                    <a:pt x="206" y="4"/>
                  </a:lnTo>
                  <a:lnTo>
                    <a:pt x="211" y="2"/>
                  </a:lnTo>
                  <a:lnTo>
                    <a:pt x="214" y="0"/>
                  </a:lnTo>
                  <a:lnTo>
                    <a:pt x="219" y="2"/>
                  </a:lnTo>
                  <a:lnTo>
                    <a:pt x="223" y="6"/>
                  </a:lnTo>
                  <a:lnTo>
                    <a:pt x="223" y="11"/>
                  </a:lnTo>
                  <a:lnTo>
                    <a:pt x="223" y="18"/>
                  </a:lnTo>
                  <a:lnTo>
                    <a:pt x="219" y="25"/>
                  </a:lnTo>
                  <a:lnTo>
                    <a:pt x="218" y="32"/>
                  </a:lnTo>
                  <a:lnTo>
                    <a:pt x="225" y="35"/>
                  </a:lnTo>
                  <a:lnTo>
                    <a:pt x="235" y="37"/>
                  </a:lnTo>
                  <a:lnTo>
                    <a:pt x="237" y="42"/>
                  </a:lnTo>
                  <a:lnTo>
                    <a:pt x="237" y="47"/>
                  </a:lnTo>
                  <a:lnTo>
                    <a:pt x="240" y="54"/>
                  </a:lnTo>
                  <a:lnTo>
                    <a:pt x="244" y="63"/>
                  </a:lnTo>
                  <a:lnTo>
                    <a:pt x="237" y="73"/>
                  </a:lnTo>
                  <a:lnTo>
                    <a:pt x="230" y="77"/>
                  </a:lnTo>
                  <a:lnTo>
                    <a:pt x="231" y="83"/>
                  </a:lnTo>
                  <a:lnTo>
                    <a:pt x="231" y="89"/>
                  </a:lnTo>
                  <a:lnTo>
                    <a:pt x="228" y="97"/>
                  </a:lnTo>
                  <a:lnTo>
                    <a:pt x="225" y="115"/>
                  </a:lnTo>
                  <a:lnTo>
                    <a:pt x="225" y="121"/>
                  </a:lnTo>
                  <a:lnTo>
                    <a:pt x="226" y="127"/>
                  </a:lnTo>
                  <a:lnTo>
                    <a:pt x="228" y="130"/>
                  </a:lnTo>
                  <a:lnTo>
                    <a:pt x="230" y="132"/>
                  </a:lnTo>
                  <a:lnTo>
                    <a:pt x="233" y="134"/>
                  </a:lnTo>
                  <a:lnTo>
                    <a:pt x="237" y="139"/>
                  </a:lnTo>
                  <a:lnTo>
                    <a:pt x="237" y="146"/>
                  </a:lnTo>
                  <a:lnTo>
                    <a:pt x="237" y="153"/>
                  </a:lnTo>
                  <a:lnTo>
                    <a:pt x="242" y="158"/>
                  </a:lnTo>
                  <a:lnTo>
                    <a:pt x="249" y="166"/>
                  </a:lnTo>
                  <a:lnTo>
                    <a:pt x="256" y="173"/>
                  </a:lnTo>
                  <a:lnTo>
                    <a:pt x="263" y="177"/>
                  </a:lnTo>
                  <a:lnTo>
                    <a:pt x="266" y="177"/>
                  </a:lnTo>
                  <a:lnTo>
                    <a:pt x="269" y="177"/>
                  </a:lnTo>
                  <a:lnTo>
                    <a:pt x="271" y="178"/>
                  </a:lnTo>
                  <a:lnTo>
                    <a:pt x="275" y="182"/>
                  </a:lnTo>
                  <a:lnTo>
                    <a:pt x="275" y="197"/>
                  </a:lnTo>
                  <a:lnTo>
                    <a:pt x="276" y="22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defTabSz="853429">
                <a:defRPr/>
              </a:pPr>
              <a:endParaRPr lang="pt-BR" sz="2240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1" name="Freeform 65">
              <a:extLst>
                <a:ext uri="{FF2B5EF4-FFF2-40B4-BE49-F238E27FC236}">
                  <a16:creationId xmlns:a16="http://schemas.microsoft.com/office/drawing/2014/main" id="{CB8BD99B-8BEA-768A-612D-83EB19B3A0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4" y="1768"/>
              <a:ext cx="83" cy="61"/>
            </a:xfrm>
            <a:custGeom>
              <a:avLst/>
              <a:gdLst>
                <a:gd name="T0" fmla="*/ 10 w 113"/>
                <a:gd name="T1" fmla="*/ 2 h 77"/>
                <a:gd name="T2" fmla="*/ 4 w 113"/>
                <a:gd name="T3" fmla="*/ 1 h 77"/>
                <a:gd name="T4" fmla="*/ 2 w 113"/>
                <a:gd name="T5" fmla="*/ 2 h 77"/>
                <a:gd name="T6" fmla="*/ 1 w 113"/>
                <a:gd name="T7" fmla="*/ 3 h 77"/>
                <a:gd name="T8" fmla="*/ 1 w 113"/>
                <a:gd name="T9" fmla="*/ 6 h 77"/>
                <a:gd name="T10" fmla="*/ 1 w 113"/>
                <a:gd name="T11" fmla="*/ 6 h 77"/>
                <a:gd name="T12" fmla="*/ 0 w 113"/>
                <a:gd name="T13" fmla="*/ 8 h 77"/>
                <a:gd name="T14" fmla="*/ 1 w 113"/>
                <a:gd name="T15" fmla="*/ 13 h 77"/>
                <a:gd name="T16" fmla="*/ 1 w 113"/>
                <a:gd name="T17" fmla="*/ 14 h 77"/>
                <a:gd name="T18" fmla="*/ 1 w 113"/>
                <a:gd name="T19" fmla="*/ 16 h 77"/>
                <a:gd name="T20" fmla="*/ 1 w 113"/>
                <a:gd name="T21" fmla="*/ 18 h 77"/>
                <a:gd name="T22" fmla="*/ 1 w 113"/>
                <a:gd name="T23" fmla="*/ 21 h 77"/>
                <a:gd name="T24" fmla="*/ 2 w 113"/>
                <a:gd name="T25" fmla="*/ 22 h 77"/>
                <a:gd name="T26" fmla="*/ 3 w 113"/>
                <a:gd name="T27" fmla="*/ 24 h 77"/>
                <a:gd name="T28" fmla="*/ 4 w 113"/>
                <a:gd name="T29" fmla="*/ 24 h 77"/>
                <a:gd name="T30" fmla="*/ 5 w 113"/>
                <a:gd name="T31" fmla="*/ 23 h 77"/>
                <a:gd name="T32" fmla="*/ 7 w 113"/>
                <a:gd name="T33" fmla="*/ 23 h 77"/>
                <a:gd name="T34" fmla="*/ 8 w 113"/>
                <a:gd name="T35" fmla="*/ 24 h 77"/>
                <a:gd name="T36" fmla="*/ 10 w 113"/>
                <a:gd name="T37" fmla="*/ 23 h 77"/>
                <a:gd name="T38" fmla="*/ 11 w 113"/>
                <a:gd name="T39" fmla="*/ 23 h 77"/>
                <a:gd name="T40" fmla="*/ 13 w 113"/>
                <a:gd name="T41" fmla="*/ 22 h 77"/>
                <a:gd name="T42" fmla="*/ 13 w 113"/>
                <a:gd name="T43" fmla="*/ 20 h 77"/>
                <a:gd name="T44" fmla="*/ 15 w 113"/>
                <a:gd name="T45" fmla="*/ 20 h 77"/>
                <a:gd name="T46" fmla="*/ 15 w 113"/>
                <a:gd name="T47" fmla="*/ 20 h 77"/>
                <a:gd name="T48" fmla="*/ 18 w 113"/>
                <a:gd name="T49" fmla="*/ 20 h 77"/>
                <a:gd name="T50" fmla="*/ 19 w 113"/>
                <a:gd name="T51" fmla="*/ 20 h 77"/>
                <a:gd name="T52" fmla="*/ 19 w 113"/>
                <a:gd name="T53" fmla="*/ 17 h 77"/>
                <a:gd name="T54" fmla="*/ 20 w 113"/>
                <a:gd name="T55" fmla="*/ 15 h 77"/>
                <a:gd name="T56" fmla="*/ 21 w 113"/>
                <a:gd name="T57" fmla="*/ 14 h 77"/>
                <a:gd name="T58" fmla="*/ 22 w 113"/>
                <a:gd name="T59" fmla="*/ 13 h 77"/>
                <a:gd name="T60" fmla="*/ 23 w 113"/>
                <a:gd name="T61" fmla="*/ 10 h 77"/>
                <a:gd name="T62" fmla="*/ 24 w 113"/>
                <a:gd name="T63" fmla="*/ 8 h 77"/>
                <a:gd name="T64" fmla="*/ 24 w 113"/>
                <a:gd name="T65" fmla="*/ 5 h 77"/>
                <a:gd name="T66" fmla="*/ 24 w 113"/>
                <a:gd name="T67" fmla="*/ 2 h 77"/>
                <a:gd name="T68" fmla="*/ 24 w 113"/>
                <a:gd name="T69" fmla="*/ 2 h 77"/>
                <a:gd name="T70" fmla="*/ 21 w 113"/>
                <a:gd name="T71" fmla="*/ 2 h 77"/>
                <a:gd name="T72" fmla="*/ 18 w 113"/>
                <a:gd name="T73" fmla="*/ 2 h 77"/>
                <a:gd name="T74" fmla="*/ 15 w 113"/>
                <a:gd name="T75" fmla="*/ 1 h 77"/>
                <a:gd name="T76" fmla="*/ 14 w 113"/>
                <a:gd name="T77" fmla="*/ 2 h 7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13"/>
                <a:gd name="T118" fmla="*/ 0 h 77"/>
                <a:gd name="T119" fmla="*/ 113 w 113"/>
                <a:gd name="T120" fmla="*/ 77 h 7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13" h="77">
                  <a:moveTo>
                    <a:pt x="61" y="5"/>
                  </a:moveTo>
                  <a:lnTo>
                    <a:pt x="43" y="3"/>
                  </a:lnTo>
                  <a:lnTo>
                    <a:pt x="26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9" y="5"/>
                  </a:lnTo>
                  <a:lnTo>
                    <a:pt x="7" y="7"/>
                  </a:lnTo>
                  <a:lnTo>
                    <a:pt x="5" y="10"/>
                  </a:lnTo>
                  <a:lnTo>
                    <a:pt x="5" y="13"/>
                  </a:lnTo>
                  <a:lnTo>
                    <a:pt x="5" y="19"/>
                  </a:lnTo>
                  <a:lnTo>
                    <a:pt x="9" y="20"/>
                  </a:lnTo>
                  <a:lnTo>
                    <a:pt x="4" y="22"/>
                  </a:lnTo>
                  <a:lnTo>
                    <a:pt x="2" y="20"/>
                  </a:lnTo>
                  <a:lnTo>
                    <a:pt x="0" y="27"/>
                  </a:lnTo>
                  <a:lnTo>
                    <a:pt x="2" y="39"/>
                  </a:lnTo>
                  <a:lnTo>
                    <a:pt x="7" y="41"/>
                  </a:lnTo>
                  <a:lnTo>
                    <a:pt x="11" y="45"/>
                  </a:lnTo>
                  <a:lnTo>
                    <a:pt x="7" y="45"/>
                  </a:lnTo>
                  <a:lnTo>
                    <a:pt x="2" y="46"/>
                  </a:lnTo>
                  <a:lnTo>
                    <a:pt x="2" y="50"/>
                  </a:lnTo>
                  <a:lnTo>
                    <a:pt x="2" y="51"/>
                  </a:lnTo>
                  <a:lnTo>
                    <a:pt x="4" y="58"/>
                  </a:lnTo>
                  <a:lnTo>
                    <a:pt x="5" y="64"/>
                  </a:lnTo>
                  <a:lnTo>
                    <a:pt x="7" y="67"/>
                  </a:lnTo>
                  <a:lnTo>
                    <a:pt x="9" y="67"/>
                  </a:lnTo>
                  <a:lnTo>
                    <a:pt x="11" y="70"/>
                  </a:lnTo>
                  <a:lnTo>
                    <a:pt x="12" y="74"/>
                  </a:lnTo>
                  <a:lnTo>
                    <a:pt x="14" y="76"/>
                  </a:lnTo>
                  <a:lnTo>
                    <a:pt x="16" y="77"/>
                  </a:lnTo>
                  <a:lnTo>
                    <a:pt x="21" y="76"/>
                  </a:lnTo>
                  <a:lnTo>
                    <a:pt x="24" y="72"/>
                  </a:lnTo>
                  <a:lnTo>
                    <a:pt x="26" y="74"/>
                  </a:lnTo>
                  <a:lnTo>
                    <a:pt x="28" y="76"/>
                  </a:lnTo>
                  <a:lnTo>
                    <a:pt x="31" y="74"/>
                  </a:lnTo>
                  <a:lnTo>
                    <a:pt x="33" y="72"/>
                  </a:lnTo>
                  <a:lnTo>
                    <a:pt x="37" y="76"/>
                  </a:lnTo>
                  <a:lnTo>
                    <a:pt x="42" y="77"/>
                  </a:lnTo>
                  <a:lnTo>
                    <a:pt x="47" y="74"/>
                  </a:lnTo>
                  <a:lnTo>
                    <a:pt x="50" y="70"/>
                  </a:lnTo>
                  <a:lnTo>
                    <a:pt x="54" y="72"/>
                  </a:lnTo>
                  <a:lnTo>
                    <a:pt x="57" y="70"/>
                  </a:lnTo>
                  <a:lnTo>
                    <a:pt x="59" y="69"/>
                  </a:lnTo>
                  <a:lnTo>
                    <a:pt x="61" y="65"/>
                  </a:lnTo>
                  <a:lnTo>
                    <a:pt x="62" y="64"/>
                  </a:lnTo>
                  <a:lnTo>
                    <a:pt x="66" y="64"/>
                  </a:lnTo>
                  <a:lnTo>
                    <a:pt x="69" y="64"/>
                  </a:lnTo>
                  <a:lnTo>
                    <a:pt x="71" y="65"/>
                  </a:lnTo>
                  <a:lnTo>
                    <a:pt x="75" y="62"/>
                  </a:lnTo>
                  <a:lnTo>
                    <a:pt x="76" y="60"/>
                  </a:lnTo>
                  <a:lnTo>
                    <a:pt x="80" y="62"/>
                  </a:lnTo>
                  <a:lnTo>
                    <a:pt x="83" y="64"/>
                  </a:lnTo>
                  <a:lnTo>
                    <a:pt x="88" y="62"/>
                  </a:lnTo>
                  <a:lnTo>
                    <a:pt x="90" y="62"/>
                  </a:lnTo>
                  <a:lnTo>
                    <a:pt x="90" y="55"/>
                  </a:lnTo>
                  <a:lnTo>
                    <a:pt x="92" y="51"/>
                  </a:lnTo>
                  <a:lnTo>
                    <a:pt x="94" y="48"/>
                  </a:lnTo>
                  <a:lnTo>
                    <a:pt x="97" y="48"/>
                  </a:lnTo>
                  <a:lnTo>
                    <a:pt x="99" y="45"/>
                  </a:lnTo>
                  <a:lnTo>
                    <a:pt x="99" y="43"/>
                  </a:lnTo>
                  <a:lnTo>
                    <a:pt x="104" y="39"/>
                  </a:lnTo>
                  <a:lnTo>
                    <a:pt x="107" y="36"/>
                  </a:lnTo>
                  <a:lnTo>
                    <a:pt x="106" y="31"/>
                  </a:lnTo>
                  <a:lnTo>
                    <a:pt x="104" y="29"/>
                  </a:lnTo>
                  <a:lnTo>
                    <a:pt x="107" y="26"/>
                  </a:lnTo>
                  <a:lnTo>
                    <a:pt x="107" y="22"/>
                  </a:lnTo>
                  <a:lnTo>
                    <a:pt x="111" y="17"/>
                  </a:lnTo>
                  <a:lnTo>
                    <a:pt x="113" y="12"/>
                  </a:lnTo>
                  <a:lnTo>
                    <a:pt x="113" y="8"/>
                  </a:lnTo>
                  <a:lnTo>
                    <a:pt x="111" y="7"/>
                  </a:lnTo>
                  <a:lnTo>
                    <a:pt x="109" y="7"/>
                  </a:lnTo>
                  <a:lnTo>
                    <a:pt x="106" y="7"/>
                  </a:lnTo>
                  <a:lnTo>
                    <a:pt x="99" y="7"/>
                  </a:lnTo>
                  <a:lnTo>
                    <a:pt x="92" y="7"/>
                  </a:lnTo>
                  <a:lnTo>
                    <a:pt x="83" y="3"/>
                  </a:lnTo>
                  <a:lnTo>
                    <a:pt x="73" y="1"/>
                  </a:lnTo>
                  <a:lnTo>
                    <a:pt x="69" y="1"/>
                  </a:lnTo>
                  <a:lnTo>
                    <a:pt x="66" y="1"/>
                  </a:lnTo>
                  <a:lnTo>
                    <a:pt x="64" y="5"/>
                  </a:lnTo>
                  <a:lnTo>
                    <a:pt x="61" y="5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defTabSz="853429">
                <a:defRPr/>
              </a:pPr>
              <a:endParaRPr lang="pt-BR" sz="2240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2" name="Freeform 66">
              <a:extLst>
                <a:ext uri="{FF2B5EF4-FFF2-40B4-BE49-F238E27FC236}">
                  <a16:creationId xmlns:a16="http://schemas.microsoft.com/office/drawing/2014/main" id="{5A9411F2-676B-BD51-BC33-2ABB4811DF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3" y="1682"/>
              <a:ext cx="436" cy="444"/>
            </a:xfrm>
            <a:custGeom>
              <a:avLst/>
              <a:gdLst>
                <a:gd name="T0" fmla="*/ 122 w 598"/>
                <a:gd name="T1" fmla="*/ 55 h 552"/>
                <a:gd name="T2" fmla="*/ 118 w 598"/>
                <a:gd name="T3" fmla="*/ 52 h 552"/>
                <a:gd name="T4" fmla="*/ 115 w 598"/>
                <a:gd name="T5" fmla="*/ 51 h 552"/>
                <a:gd name="T6" fmla="*/ 112 w 598"/>
                <a:gd name="T7" fmla="*/ 49 h 552"/>
                <a:gd name="T8" fmla="*/ 109 w 598"/>
                <a:gd name="T9" fmla="*/ 48 h 552"/>
                <a:gd name="T10" fmla="*/ 103 w 598"/>
                <a:gd name="T11" fmla="*/ 51 h 552"/>
                <a:gd name="T12" fmla="*/ 98 w 598"/>
                <a:gd name="T13" fmla="*/ 61 h 552"/>
                <a:gd name="T14" fmla="*/ 96 w 598"/>
                <a:gd name="T15" fmla="*/ 68 h 552"/>
                <a:gd name="T16" fmla="*/ 93 w 598"/>
                <a:gd name="T17" fmla="*/ 65 h 552"/>
                <a:gd name="T18" fmla="*/ 89 w 598"/>
                <a:gd name="T19" fmla="*/ 66 h 552"/>
                <a:gd name="T20" fmla="*/ 85 w 598"/>
                <a:gd name="T21" fmla="*/ 66 h 552"/>
                <a:gd name="T22" fmla="*/ 78 w 598"/>
                <a:gd name="T23" fmla="*/ 61 h 552"/>
                <a:gd name="T24" fmla="*/ 77 w 598"/>
                <a:gd name="T25" fmla="*/ 53 h 552"/>
                <a:gd name="T26" fmla="*/ 71 w 598"/>
                <a:gd name="T27" fmla="*/ 59 h 552"/>
                <a:gd name="T28" fmla="*/ 67 w 598"/>
                <a:gd name="T29" fmla="*/ 60 h 552"/>
                <a:gd name="T30" fmla="*/ 62 w 598"/>
                <a:gd name="T31" fmla="*/ 51 h 552"/>
                <a:gd name="T32" fmla="*/ 61 w 598"/>
                <a:gd name="T33" fmla="*/ 43 h 552"/>
                <a:gd name="T34" fmla="*/ 56 w 598"/>
                <a:gd name="T35" fmla="*/ 35 h 552"/>
                <a:gd name="T36" fmla="*/ 52 w 598"/>
                <a:gd name="T37" fmla="*/ 20 h 552"/>
                <a:gd name="T38" fmla="*/ 50 w 598"/>
                <a:gd name="T39" fmla="*/ 16 h 552"/>
                <a:gd name="T40" fmla="*/ 46 w 598"/>
                <a:gd name="T41" fmla="*/ 12 h 552"/>
                <a:gd name="T42" fmla="*/ 40 w 598"/>
                <a:gd name="T43" fmla="*/ 2 h 552"/>
                <a:gd name="T44" fmla="*/ 31 w 598"/>
                <a:gd name="T45" fmla="*/ 2 h 552"/>
                <a:gd name="T46" fmla="*/ 28 w 598"/>
                <a:gd name="T47" fmla="*/ 2 h 552"/>
                <a:gd name="T48" fmla="*/ 29 w 598"/>
                <a:gd name="T49" fmla="*/ 10 h 552"/>
                <a:gd name="T50" fmla="*/ 25 w 598"/>
                <a:gd name="T51" fmla="*/ 11 h 552"/>
                <a:gd name="T52" fmla="*/ 17 w 598"/>
                <a:gd name="T53" fmla="*/ 9 h 552"/>
                <a:gd name="T54" fmla="*/ 12 w 598"/>
                <a:gd name="T55" fmla="*/ 14 h 552"/>
                <a:gd name="T56" fmla="*/ 7 w 598"/>
                <a:gd name="T57" fmla="*/ 16 h 552"/>
                <a:gd name="T58" fmla="*/ 4 w 598"/>
                <a:gd name="T59" fmla="*/ 19 h 552"/>
                <a:gd name="T60" fmla="*/ 1 w 598"/>
                <a:gd name="T61" fmla="*/ 34 h 552"/>
                <a:gd name="T62" fmla="*/ 5 w 598"/>
                <a:gd name="T63" fmla="*/ 56 h 552"/>
                <a:gd name="T64" fmla="*/ 8 w 598"/>
                <a:gd name="T65" fmla="*/ 62 h 552"/>
                <a:gd name="T66" fmla="*/ 14 w 598"/>
                <a:gd name="T67" fmla="*/ 64 h 552"/>
                <a:gd name="T68" fmla="*/ 19 w 598"/>
                <a:gd name="T69" fmla="*/ 68 h 552"/>
                <a:gd name="T70" fmla="*/ 24 w 598"/>
                <a:gd name="T71" fmla="*/ 71 h 552"/>
                <a:gd name="T72" fmla="*/ 7 w 598"/>
                <a:gd name="T73" fmla="*/ 138 h 552"/>
                <a:gd name="T74" fmla="*/ 8 w 598"/>
                <a:gd name="T75" fmla="*/ 145 h 552"/>
                <a:gd name="T76" fmla="*/ 11 w 598"/>
                <a:gd name="T77" fmla="*/ 154 h 552"/>
                <a:gd name="T78" fmla="*/ 15 w 598"/>
                <a:gd name="T79" fmla="*/ 171 h 552"/>
                <a:gd name="T80" fmla="*/ 20 w 598"/>
                <a:gd name="T81" fmla="*/ 179 h 552"/>
                <a:gd name="T82" fmla="*/ 84 w 598"/>
                <a:gd name="T83" fmla="*/ 179 h 552"/>
                <a:gd name="T84" fmla="*/ 91 w 598"/>
                <a:gd name="T85" fmla="*/ 166 h 552"/>
                <a:gd name="T86" fmla="*/ 93 w 598"/>
                <a:gd name="T87" fmla="*/ 155 h 552"/>
                <a:gd name="T88" fmla="*/ 93 w 598"/>
                <a:gd name="T89" fmla="*/ 144 h 552"/>
                <a:gd name="T90" fmla="*/ 96 w 598"/>
                <a:gd name="T91" fmla="*/ 140 h 552"/>
                <a:gd name="T92" fmla="*/ 98 w 598"/>
                <a:gd name="T93" fmla="*/ 138 h 552"/>
                <a:gd name="T94" fmla="*/ 102 w 598"/>
                <a:gd name="T95" fmla="*/ 124 h 552"/>
                <a:gd name="T96" fmla="*/ 98 w 598"/>
                <a:gd name="T97" fmla="*/ 118 h 552"/>
                <a:gd name="T98" fmla="*/ 107 w 598"/>
                <a:gd name="T99" fmla="*/ 108 h 552"/>
                <a:gd name="T100" fmla="*/ 113 w 598"/>
                <a:gd name="T101" fmla="*/ 97 h 552"/>
                <a:gd name="T102" fmla="*/ 115 w 598"/>
                <a:gd name="T103" fmla="*/ 89 h 552"/>
                <a:gd name="T104" fmla="*/ 120 w 598"/>
                <a:gd name="T105" fmla="*/ 73 h 552"/>
                <a:gd name="T106" fmla="*/ 122 w 598"/>
                <a:gd name="T107" fmla="*/ 60 h 55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98"/>
                <a:gd name="T163" fmla="*/ 0 h 552"/>
                <a:gd name="T164" fmla="*/ 598 w 598"/>
                <a:gd name="T165" fmla="*/ 552 h 55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98" h="552">
                  <a:moveTo>
                    <a:pt x="598" y="166"/>
                  </a:moveTo>
                  <a:lnTo>
                    <a:pt x="596" y="166"/>
                  </a:lnTo>
                  <a:lnTo>
                    <a:pt x="594" y="166"/>
                  </a:lnTo>
                  <a:lnTo>
                    <a:pt x="593" y="165"/>
                  </a:lnTo>
                  <a:lnTo>
                    <a:pt x="593" y="161"/>
                  </a:lnTo>
                  <a:lnTo>
                    <a:pt x="586" y="161"/>
                  </a:lnTo>
                  <a:lnTo>
                    <a:pt x="582" y="161"/>
                  </a:lnTo>
                  <a:lnTo>
                    <a:pt x="574" y="159"/>
                  </a:lnTo>
                  <a:lnTo>
                    <a:pt x="574" y="156"/>
                  </a:lnTo>
                  <a:lnTo>
                    <a:pt x="572" y="154"/>
                  </a:lnTo>
                  <a:lnTo>
                    <a:pt x="570" y="154"/>
                  </a:lnTo>
                  <a:lnTo>
                    <a:pt x="567" y="154"/>
                  </a:lnTo>
                  <a:lnTo>
                    <a:pt x="565" y="154"/>
                  </a:lnTo>
                  <a:lnTo>
                    <a:pt x="560" y="154"/>
                  </a:lnTo>
                  <a:lnTo>
                    <a:pt x="560" y="152"/>
                  </a:lnTo>
                  <a:lnTo>
                    <a:pt x="558" y="151"/>
                  </a:lnTo>
                  <a:lnTo>
                    <a:pt x="553" y="149"/>
                  </a:lnTo>
                  <a:lnTo>
                    <a:pt x="548" y="149"/>
                  </a:lnTo>
                  <a:lnTo>
                    <a:pt x="544" y="147"/>
                  </a:lnTo>
                  <a:lnTo>
                    <a:pt x="536" y="146"/>
                  </a:lnTo>
                  <a:lnTo>
                    <a:pt x="529" y="147"/>
                  </a:lnTo>
                  <a:lnTo>
                    <a:pt x="527" y="146"/>
                  </a:lnTo>
                  <a:lnTo>
                    <a:pt x="527" y="144"/>
                  </a:lnTo>
                  <a:lnTo>
                    <a:pt x="527" y="142"/>
                  </a:lnTo>
                  <a:lnTo>
                    <a:pt x="520" y="144"/>
                  </a:lnTo>
                  <a:lnTo>
                    <a:pt x="516" y="147"/>
                  </a:lnTo>
                  <a:lnTo>
                    <a:pt x="511" y="147"/>
                  </a:lnTo>
                  <a:lnTo>
                    <a:pt x="508" y="147"/>
                  </a:lnTo>
                  <a:lnTo>
                    <a:pt x="499" y="152"/>
                  </a:lnTo>
                  <a:lnTo>
                    <a:pt x="492" y="161"/>
                  </a:lnTo>
                  <a:lnTo>
                    <a:pt x="487" y="171"/>
                  </a:lnTo>
                  <a:lnTo>
                    <a:pt x="487" y="178"/>
                  </a:lnTo>
                  <a:lnTo>
                    <a:pt x="478" y="180"/>
                  </a:lnTo>
                  <a:lnTo>
                    <a:pt x="475" y="182"/>
                  </a:lnTo>
                  <a:lnTo>
                    <a:pt x="473" y="187"/>
                  </a:lnTo>
                  <a:lnTo>
                    <a:pt x="468" y="190"/>
                  </a:lnTo>
                  <a:lnTo>
                    <a:pt x="466" y="192"/>
                  </a:lnTo>
                  <a:lnTo>
                    <a:pt x="466" y="196"/>
                  </a:lnTo>
                  <a:lnTo>
                    <a:pt x="463" y="199"/>
                  </a:lnTo>
                  <a:lnTo>
                    <a:pt x="451" y="203"/>
                  </a:lnTo>
                  <a:lnTo>
                    <a:pt x="444" y="220"/>
                  </a:lnTo>
                  <a:lnTo>
                    <a:pt x="435" y="232"/>
                  </a:lnTo>
                  <a:lnTo>
                    <a:pt x="440" y="215"/>
                  </a:lnTo>
                  <a:lnTo>
                    <a:pt x="449" y="194"/>
                  </a:lnTo>
                  <a:lnTo>
                    <a:pt x="449" y="192"/>
                  </a:lnTo>
                  <a:lnTo>
                    <a:pt x="446" y="192"/>
                  </a:lnTo>
                  <a:lnTo>
                    <a:pt x="444" y="192"/>
                  </a:lnTo>
                  <a:lnTo>
                    <a:pt x="440" y="194"/>
                  </a:lnTo>
                  <a:lnTo>
                    <a:pt x="435" y="196"/>
                  </a:lnTo>
                  <a:lnTo>
                    <a:pt x="434" y="199"/>
                  </a:lnTo>
                  <a:lnTo>
                    <a:pt x="427" y="199"/>
                  </a:lnTo>
                  <a:lnTo>
                    <a:pt x="423" y="201"/>
                  </a:lnTo>
                  <a:lnTo>
                    <a:pt x="418" y="201"/>
                  </a:lnTo>
                  <a:lnTo>
                    <a:pt x="413" y="197"/>
                  </a:lnTo>
                  <a:lnTo>
                    <a:pt x="404" y="199"/>
                  </a:lnTo>
                  <a:lnTo>
                    <a:pt x="397" y="204"/>
                  </a:lnTo>
                  <a:lnTo>
                    <a:pt x="392" y="203"/>
                  </a:lnTo>
                  <a:lnTo>
                    <a:pt x="385" y="194"/>
                  </a:lnTo>
                  <a:lnTo>
                    <a:pt x="380" y="182"/>
                  </a:lnTo>
                  <a:lnTo>
                    <a:pt x="376" y="171"/>
                  </a:lnTo>
                  <a:lnTo>
                    <a:pt x="375" y="168"/>
                  </a:lnTo>
                  <a:lnTo>
                    <a:pt x="373" y="165"/>
                  </a:lnTo>
                  <a:lnTo>
                    <a:pt x="375" y="161"/>
                  </a:lnTo>
                  <a:lnTo>
                    <a:pt x="375" y="158"/>
                  </a:lnTo>
                  <a:lnTo>
                    <a:pt x="373" y="156"/>
                  </a:lnTo>
                  <a:lnTo>
                    <a:pt x="371" y="156"/>
                  </a:lnTo>
                  <a:lnTo>
                    <a:pt x="363" y="163"/>
                  </a:lnTo>
                  <a:lnTo>
                    <a:pt x="352" y="171"/>
                  </a:lnTo>
                  <a:lnTo>
                    <a:pt x="345" y="175"/>
                  </a:lnTo>
                  <a:lnTo>
                    <a:pt x="340" y="178"/>
                  </a:lnTo>
                  <a:lnTo>
                    <a:pt x="335" y="182"/>
                  </a:lnTo>
                  <a:lnTo>
                    <a:pt x="330" y="182"/>
                  </a:lnTo>
                  <a:lnTo>
                    <a:pt x="326" y="182"/>
                  </a:lnTo>
                  <a:lnTo>
                    <a:pt x="325" y="178"/>
                  </a:lnTo>
                  <a:lnTo>
                    <a:pt x="332" y="168"/>
                  </a:lnTo>
                  <a:lnTo>
                    <a:pt x="338" y="163"/>
                  </a:lnTo>
                  <a:lnTo>
                    <a:pt x="318" y="163"/>
                  </a:lnTo>
                  <a:lnTo>
                    <a:pt x="309" y="158"/>
                  </a:lnTo>
                  <a:lnTo>
                    <a:pt x="302" y="149"/>
                  </a:lnTo>
                  <a:lnTo>
                    <a:pt x="297" y="142"/>
                  </a:lnTo>
                  <a:lnTo>
                    <a:pt x="295" y="133"/>
                  </a:lnTo>
                  <a:lnTo>
                    <a:pt x="295" y="132"/>
                  </a:lnTo>
                  <a:lnTo>
                    <a:pt x="294" y="127"/>
                  </a:lnTo>
                  <a:lnTo>
                    <a:pt x="290" y="121"/>
                  </a:lnTo>
                  <a:lnTo>
                    <a:pt x="283" y="118"/>
                  </a:lnTo>
                  <a:lnTo>
                    <a:pt x="278" y="116"/>
                  </a:lnTo>
                  <a:lnTo>
                    <a:pt x="276" y="111"/>
                  </a:lnTo>
                  <a:lnTo>
                    <a:pt x="273" y="106"/>
                  </a:lnTo>
                  <a:lnTo>
                    <a:pt x="273" y="90"/>
                  </a:lnTo>
                  <a:lnTo>
                    <a:pt x="271" y="75"/>
                  </a:lnTo>
                  <a:lnTo>
                    <a:pt x="264" y="73"/>
                  </a:lnTo>
                  <a:lnTo>
                    <a:pt x="257" y="68"/>
                  </a:lnTo>
                  <a:lnTo>
                    <a:pt x="254" y="61"/>
                  </a:lnTo>
                  <a:lnTo>
                    <a:pt x="254" y="54"/>
                  </a:lnTo>
                  <a:lnTo>
                    <a:pt x="252" y="51"/>
                  </a:lnTo>
                  <a:lnTo>
                    <a:pt x="250" y="49"/>
                  </a:lnTo>
                  <a:lnTo>
                    <a:pt x="247" y="49"/>
                  </a:lnTo>
                  <a:lnTo>
                    <a:pt x="243" y="47"/>
                  </a:lnTo>
                  <a:lnTo>
                    <a:pt x="240" y="47"/>
                  </a:lnTo>
                  <a:lnTo>
                    <a:pt x="238" y="47"/>
                  </a:lnTo>
                  <a:lnTo>
                    <a:pt x="233" y="44"/>
                  </a:lnTo>
                  <a:lnTo>
                    <a:pt x="228" y="40"/>
                  </a:lnTo>
                  <a:lnTo>
                    <a:pt x="223" y="37"/>
                  </a:lnTo>
                  <a:lnTo>
                    <a:pt x="214" y="30"/>
                  </a:lnTo>
                  <a:lnTo>
                    <a:pt x="204" y="30"/>
                  </a:lnTo>
                  <a:lnTo>
                    <a:pt x="195" y="30"/>
                  </a:lnTo>
                  <a:lnTo>
                    <a:pt x="197" y="11"/>
                  </a:lnTo>
                  <a:lnTo>
                    <a:pt x="195" y="7"/>
                  </a:lnTo>
                  <a:lnTo>
                    <a:pt x="192" y="6"/>
                  </a:lnTo>
                  <a:lnTo>
                    <a:pt x="186" y="2"/>
                  </a:lnTo>
                  <a:lnTo>
                    <a:pt x="183" y="0"/>
                  </a:lnTo>
                  <a:lnTo>
                    <a:pt x="171" y="6"/>
                  </a:lnTo>
                  <a:lnTo>
                    <a:pt x="152" y="7"/>
                  </a:lnTo>
                  <a:lnTo>
                    <a:pt x="148" y="6"/>
                  </a:lnTo>
                  <a:lnTo>
                    <a:pt x="143" y="4"/>
                  </a:lnTo>
                  <a:lnTo>
                    <a:pt x="141" y="4"/>
                  </a:lnTo>
                  <a:lnTo>
                    <a:pt x="140" y="4"/>
                  </a:lnTo>
                  <a:lnTo>
                    <a:pt x="138" y="6"/>
                  </a:lnTo>
                  <a:lnTo>
                    <a:pt x="136" y="7"/>
                  </a:lnTo>
                  <a:lnTo>
                    <a:pt x="134" y="11"/>
                  </a:lnTo>
                  <a:lnTo>
                    <a:pt x="131" y="14"/>
                  </a:lnTo>
                  <a:lnTo>
                    <a:pt x="136" y="21"/>
                  </a:lnTo>
                  <a:lnTo>
                    <a:pt x="141" y="30"/>
                  </a:lnTo>
                  <a:lnTo>
                    <a:pt x="140" y="32"/>
                  </a:lnTo>
                  <a:lnTo>
                    <a:pt x="138" y="33"/>
                  </a:lnTo>
                  <a:lnTo>
                    <a:pt x="136" y="33"/>
                  </a:lnTo>
                  <a:lnTo>
                    <a:pt x="133" y="33"/>
                  </a:lnTo>
                  <a:lnTo>
                    <a:pt x="121" y="32"/>
                  </a:lnTo>
                  <a:lnTo>
                    <a:pt x="109" y="28"/>
                  </a:lnTo>
                  <a:lnTo>
                    <a:pt x="103" y="30"/>
                  </a:lnTo>
                  <a:lnTo>
                    <a:pt x="96" y="32"/>
                  </a:lnTo>
                  <a:lnTo>
                    <a:pt x="90" y="30"/>
                  </a:lnTo>
                  <a:lnTo>
                    <a:pt x="83" y="26"/>
                  </a:lnTo>
                  <a:lnTo>
                    <a:pt x="76" y="28"/>
                  </a:lnTo>
                  <a:lnTo>
                    <a:pt x="72" y="32"/>
                  </a:lnTo>
                  <a:lnTo>
                    <a:pt x="69" y="33"/>
                  </a:lnTo>
                  <a:lnTo>
                    <a:pt x="65" y="37"/>
                  </a:lnTo>
                  <a:lnTo>
                    <a:pt x="58" y="40"/>
                  </a:lnTo>
                  <a:lnTo>
                    <a:pt x="52" y="40"/>
                  </a:lnTo>
                  <a:lnTo>
                    <a:pt x="45" y="45"/>
                  </a:lnTo>
                  <a:lnTo>
                    <a:pt x="38" y="49"/>
                  </a:lnTo>
                  <a:lnTo>
                    <a:pt x="34" y="47"/>
                  </a:lnTo>
                  <a:lnTo>
                    <a:pt x="31" y="47"/>
                  </a:lnTo>
                  <a:lnTo>
                    <a:pt x="27" y="47"/>
                  </a:lnTo>
                  <a:lnTo>
                    <a:pt x="24" y="47"/>
                  </a:lnTo>
                  <a:lnTo>
                    <a:pt x="22" y="51"/>
                  </a:lnTo>
                  <a:lnTo>
                    <a:pt x="20" y="52"/>
                  </a:lnTo>
                  <a:lnTo>
                    <a:pt x="19" y="57"/>
                  </a:lnTo>
                  <a:lnTo>
                    <a:pt x="17" y="59"/>
                  </a:lnTo>
                  <a:lnTo>
                    <a:pt x="7" y="63"/>
                  </a:lnTo>
                  <a:lnTo>
                    <a:pt x="0" y="61"/>
                  </a:lnTo>
                  <a:lnTo>
                    <a:pt x="1" y="76"/>
                  </a:lnTo>
                  <a:lnTo>
                    <a:pt x="3" y="101"/>
                  </a:lnTo>
                  <a:lnTo>
                    <a:pt x="7" y="118"/>
                  </a:lnTo>
                  <a:lnTo>
                    <a:pt x="10" y="137"/>
                  </a:lnTo>
                  <a:lnTo>
                    <a:pt x="19" y="152"/>
                  </a:lnTo>
                  <a:lnTo>
                    <a:pt x="26" y="165"/>
                  </a:lnTo>
                  <a:lnTo>
                    <a:pt x="26" y="166"/>
                  </a:lnTo>
                  <a:lnTo>
                    <a:pt x="27" y="170"/>
                  </a:lnTo>
                  <a:lnTo>
                    <a:pt x="29" y="173"/>
                  </a:lnTo>
                  <a:lnTo>
                    <a:pt x="34" y="175"/>
                  </a:lnTo>
                  <a:lnTo>
                    <a:pt x="38" y="180"/>
                  </a:lnTo>
                  <a:lnTo>
                    <a:pt x="39" y="184"/>
                  </a:lnTo>
                  <a:lnTo>
                    <a:pt x="46" y="187"/>
                  </a:lnTo>
                  <a:lnTo>
                    <a:pt x="55" y="187"/>
                  </a:lnTo>
                  <a:lnTo>
                    <a:pt x="58" y="189"/>
                  </a:lnTo>
                  <a:lnTo>
                    <a:pt x="64" y="190"/>
                  </a:lnTo>
                  <a:lnTo>
                    <a:pt x="67" y="190"/>
                  </a:lnTo>
                  <a:lnTo>
                    <a:pt x="72" y="189"/>
                  </a:lnTo>
                  <a:lnTo>
                    <a:pt x="81" y="190"/>
                  </a:lnTo>
                  <a:lnTo>
                    <a:pt x="88" y="194"/>
                  </a:lnTo>
                  <a:lnTo>
                    <a:pt x="93" y="197"/>
                  </a:lnTo>
                  <a:lnTo>
                    <a:pt x="95" y="201"/>
                  </a:lnTo>
                  <a:lnTo>
                    <a:pt x="103" y="206"/>
                  </a:lnTo>
                  <a:lnTo>
                    <a:pt x="112" y="210"/>
                  </a:lnTo>
                  <a:lnTo>
                    <a:pt x="114" y="210"/>
                  </a:lnTo>
                  <a:lnTo>
                    <a:pt x="115" y="210"/>
                  </a:lnTo>
                  <a:lnTo>
                    <a:pt x="117" y="211"/>
                  </a:lnTo>
                  <a:lnTo>
                    <a:pt x="117" y="213"/>
                  </a:lnTo>
                  <a:lnTo>
                    <a:pt x="119" y="218"/>
                  </a:lnTo>
                  <a:lnTo>
                    <a:pt x="119" y="220"/>
                  </a:lnTo>
                  <a:lnTo>
                    <a:pt x="31" y="410"/>
                  </a:lnTo>
                  <a:lnTo>
                    <a:pt x="31" y="412"/>
                  </a:lnTo>
                  <a:lnTo>
                    <a:pt x="29" y="415"/>
                  </a:lnTo>
                  <a:lnTo>
                    <a:pt x="29" y="419"/>
                  </a:lnTo>
                  <a:lnTo>
                    <a:pt x="31" y="420"/>
                  </a:lnTo>
                  <a:lnTo>
                    <a:pt x="36" y="425"/>
                  </a:lnTo>
                  <a:lnTo>
                    <a:pt x="39" y="431"/>
                  </a:lnTo>
                  <a:lnTo>
                    <a:pt x="41" y="438"/>
                  </a:lnTo>
                  <a:lnTo>
                    <a:pt x="41" y="441"/>
                  </a:lnTo>
                  <a:lnTo>
                    <a:pt x="46" y="446"/>
                  </a:lnTo>
                  <a:lnTo>
                    <a:pt x="50" y="453"/>
                  </a:lnTo>
                  <a:lnTo>
                    <a:pt x="53" y="458"/>
                  </a:lnTo>
                  <a:lnTo>
                    <a:pt x="57" y="465"/>
                  </a:lnTo>
                  <a:lnTo>
                    <a:pt x="60" y="481"/>
                  </a:lnTo>
                  <a:lnTo>
                    <a:pt x="64" y="498"/>
                  </a:lnTo>
                  <a:lnTo>
                    <a:pt x="65" y="503"/>
                  </a:lnTo>
                  <a:lnTo>
                    <a:pt x="71" y="507"/>
                  </a:lnTo>
                  <a:lnTo>
                    <a:pt x="77" y="510"/>
                  </a:lnTo>
                  <a:lnTo>
                    <a:pt x="84" y="512"/>
                  </a:lnTo>
                  <a:lnTo>
                    <a:pt x="90" y="517"/>
                  </a:lnTo>
                  <a:lnTo>
                    <a:pt x="90" y="522"/>
                  </a:lnTo>
                  <a:lnTo>
                    <a:pt x="98" y="529"/>
                  </a:lnTo>
                  <a:lnTo>
                    <a:pt x="105" y="536"/>
                  </a:lnTo>
                  <a:lnTo>
                    <a:pt x="402" y="552"/>
                  </a:lnTo>
                  <a:lnTo>
                    <a:pt x="402" y="548"/>
                  </a:lnTo>
                  <a:lnTo>
                    <a:pt x="406" y="536"/>
                  </a:lnTo>
                  <a:lnTo>
                    <a:pt x="409" y="531"/>
                  </a:lnTo>
                  <a:lnTo>
                    <a:pt x="415" y="524"/>
                  </a:lnTo>
                  <a:lnTo>
                    <a:pt x="420" y="517"/>
                  </a:lnTo>
                  <a:lnTo>
                    <a:pt x="427" y="510"/>
                  </a:lnTo>
                  <a:lnTo>
                    <a:pt x="435" y="505"/>
                  </a:lnTo>
                  <a:lnTo>
                    <a:pt x="440" y="495"/>
                  </a:lnTo>
                  <a:lnTo>
                    <a:pt x="446" y="484"/>
                  </a:lnTo>
                  <a:lnTo>
                    <a:pt x="449" y="474"/>
                  </a:lnTo>
                  <a:lnTo>
                    <a:pt x="451" y="469"/>
                  </a:lnTo>
                  <a:lnTo>
                    <a:pt x="451" y="465"/>
                  </a:lnTo>
                  <a:lnTo>
                    <a:pt x="451" y="462"/>
                  </a:lnTo>
                  <a:lnTo>
                    <a:pt x="449" y="460"/>
                  </a:lnTo>
                  <a:lnTo>
                    <a:pt x="446" y="458"/>
                  </a:lnTo>
                  <a:lnTo>
                    <a:pt x="444" y="453"/>
                  </a:lnTo>
                  <a:lnTo>
                    <a:pt x="447" y="443"/>
                  </a:lnTo>
                  <a:lnTo>
                    <a:pt x="451" y="429"/>
                  </a:lnTo>
                  <a:lnTo>
                    <a:pt x="451" y="425"/>
                  </a:lnTo>
                  <a:lnTo>
                    <a:pt x="451" y="422"/>
                  </a:lnTo>
                  <a:lnTo>
                    <a:pt x="454" y="420"/>
                  </a:lnTo>
                  <a:lnTo>
                    <a:pt x="456" y="419"/>
                  </a:lnTo>
                  <a:lnTo>
                    <a:pt x="463" y="417"/>
                  </a:lnTo>
                  <a:lnTo>
                    <a:pt x="470" y="415"/>
                  </a:lnTo>
                  <a:lnTo>
                    <a:pt x="473" y="413"/>
                  </a:lnTo>
                  <a:lnTo>
                    <a:pt x="475" y="412"/>
                  </a:lnTo>
                  <a:lnTo>
                    <a:pt x="475" y="410"/>
                  </a:lnTo>
                  <a:lnTo>
                    <a:pt x="475" y="406"/>
                  </a:lnTo>
                  <a:lnTo>
                    <a:pt x="480" y="401"/>
                  </a:lnTo>
                  <a:lnTo>
                    <a:pt x="485" y="393"/>
                  </a:lnTo>
                  <a:lnTo>
                    <a:pt x="489" y="389"/>
                  </a:lnTo>
                  <a:lnTo>
                    <a:pt x="492" y="379"/>
                  </a:lnTo>
                  <a:lnTo>
                    <a:pt x="496" y="368"/>
                  </a:lnTo>
                  <a:lnTo>
                    <a:pt x="497" y="365"/>
                  </a:lnTo>
                  <a:lnTo>
                    <a:pt x="492" y="358"/>
                  </a:lnTo>
                  <a:lnTo>
                    <a:pt x="487" y="356"/>
                  </a:lnTo>
                  <a:lnTo>
                    <a:pt x="480" y="355"/>
                  </a:lnTo>
                  <a:lnTo>
                    <a:pt x="477" y="351"/>
                  </a:lnTo>
                  <a:lnTo>
                    <a:pt x="478" y="348"/>
                  </a:lnTo>
                  <a:lnTo>
                    <a:pt x="485" y="343"/>
                  </a:lnTo>
                  <a:lnTo>
                    <a:pt x="501" y="330"/>
                  </a:lnTo>
                  <a:lnTo>
                    <a:pt x="515" y="322"/>
                  </a:lnTo>
                  <a:lnTo>
                    <a:pt x="518" y="320"/>
                  </a:lnTo>
                  <a:lnTo>
                    <a:pt x="523" y="320"/>
                  </a:lnTo>
                  <a:lnTo>
                    <a:pt x="530" y="311"/>
                  </a:lnTo>
                  <a:lnTo>
                    <a:pt x="537" y="303"/>
                  </a:lnTo>
                  <a:lnTo>
                    <a:pt x="542" y="294"/>
                  </a:lnTo>
                  <a:lnTo>
                    <a:pt x="549" y="289"/>
                  </a:lnTo>
                  <a:lnTo>
                    <a:pt x="551" y="286"/>
                  </a:lnTo>
                  <a:lnTo>
                    <a:pt x="553" y="279"/>
                  </a:lnTo>
                  <a:lnTo>
                    <a:pt x="555" y="273"/>
                  </a:lnTo>
                  <a:lnTo>
                    <a:pt x="556" y="270"/>
                  </a:lnTo>
                  <a:lnTo>
                    <a:pt x="560" y="265"/>
                  </a:lnTo>
                  <a:lnTo>
                    <a:pt x="565" y="261"/>
                  </a:lnTo>
                  <a:lnTo>
                    <a:pt x="572" y="251"/>
                  </a:lnTo>
                  <a:lnTo>
                    <a:pt x="572" y="244"/>
                  </a:lnTo>
                  <a:lnTo>
                    <a:pt x="577" y="232"/>
                  </a:lnTo>
                  <a:lnTo>
                    <a:pt x="582" y="216"/>
                  </a:lnTo>
                  <a:lnTo>
                    <a:pt x="586" y="213"/>
                  </a:lnTo>
                  <a:lnTo>
                    <a:pt x="593" y="201"/>
                  </a:lnTo>
                  <a:lnTo>
                    <a:pt x="591" y="196"/>
                  </a:lnTo>
                  <a:lnTo>
                    <a:pt x="593" y="189"/>
                  </a:lnTo>
                  <a:lnTo>
                    <a:pt x="596" y="177"/>
                  </a:lnTo>
                  <a:lnTo>
                    <a:pt x="598" y="166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defTabSz="853429">
                <a:defRPr/>
              </a:pPr>
              <a:endParaRPr lang="pt-BR" sz="2240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3" name="Freeform 67">
              <a:extLst>
                <a:ext uri="{FF2B5EF4-FFF2-40B4-BE49-F238E27FC236}">
                  <a16:creationId xmlns:a16="http://schemas.microsoft.com/office/drawing/2014/main" id="{FF97CE93-6FF8-CF5F-FA78-8BA51DCD49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8" y="1815"/>
              <a:ext cx="226" cy="331"/>
            </a:xfrm>
            <a:custGeom>
              <a:avLst/>
              <a:gdLst>
                <a:gd name="T0" fmla="*/ 20 w 310"/>
                <a:gd name="T1" fmla="*/ 137 h 412"/>
                <a:gd name="T2" fmla="*/ 19 w 310"/>
                <a:gd name="T3" fmla="*/ 135 h 412"/>
                <a:gd name="T4" fmla="*/ 17 w 310"/>
                <a:gd name="T5" fmla="*/ 130 h 412"/>
                <a:gd name="T6" fmla="*/ 17 w 310"/>
                <a:gd name="T7" fmla="*/ 125 h 412"/>
                <a:gd name="T8" fmla="*/ 13 w 310"/>
                <a:gd name="T9" fmla="*/ 118 h 412"/>
                <a:gd name="T10" fmla="*/ 15 w 310"/>
                <a:gd name="T11" fmla="*/ 112 h 412"/>
                <a:gd name="T12" fmla="*/ 17 w 310"/>
                <a:gd name="T13" fmla="*/ 110 h 412"/>
                <a:gd name="T14" fmla="*/ 18 w 310"/>
                <a:gd name="T15" fmla="*/ 107 h 412"/>
                <a:gd name="T16" fmla="*/ 18 w 310"/>
                <a:gd name="T17" fmla="*/ 103 h 412"/>
                <a:gd name="T18" fmla="*/ 15 w 310"/>
                <a:gd name="T19" fmla="*/ 103 h 412"/>
                <a:gd name="T20" fmla="*/ 11 w 310"/>
                <a:gd name="T21" fmla="*/ 97 h 412"/>
                <a:gd name="T22" fmla="*/ 9 w 310"/>
                <a:gd name="T23" fmla="*/ 93 h 412"/>
                <a:gd name="T24" fmla="*/ 7 w 310"/>
                <a:gd name="T25" fmla="*/ 92 h 412"/>
                <a:gd name="T26" fmla="*/ 8 w 310"/>
                <a:gd name="T27" fmla="*/ 88 h 412"/>
                <a:gd name="T28" fmla="*/ 9 w 310"/>
                <a:gd name="T29" fmla="*/ 72 h 412"/>
                <a:gd name="T30" fmla="*/ 8 w 310"/>
                <a:gd name="T31" fmla="*/ 64 h 412"/>
                <a:gd name="T32" fmla="*/ 4 w 310"/>
                <a:gd name="T33" fmla="*/ 61 h 412"/>
                <a:gd name="T34" fmla="*/ 4 w 310"/>
                <a:gd name="T35" fmla="*/ 55 h 412"/>
                <a:gd name="T36" fmla="*/ 8 w 310"/>
                <a:gd name="T37" fmla="*/ 51 h 412"/>
                <a:gd name="T38" fmla="*/ 12 w 310"/>
                <a:gd name="T39" fmla="*/ 43 h 412"/>
                <a:gd name="T40" fmla="*/ 14 w 310"/>
                <a:gd name="T41" fmla="*/ 38 h 412"/>
                <a:gd name="T42" fmla="*/ 15 w 310"/>
                <a:gd name="T43" fmla="*/ 33 h 412"/>
                <a:gd name="T44" fmla="*/ 18 w 310"/>
                <a:gd name="T45" fmla="*/ 27 h 412"/>
                <a:gd name="T46" fmla="*/ 20 w 310"/>
                <a:gd name="T47" fmla="*/ 16 h 412"/>
                <a:gd name="T48" fmla="*/ 23 w 310"/>
                <a:gd name="T49" fmla="*/ 7 h 412"/>
                <a:gd name="T50" fmla="*/ 25 w 310"/>
                <a:gd name="T51" fmla="*/ 2 h 412"/>
                <a:gd name="T52" fmla="*/ 26 w 310"/>
                <a:gd name="T53" fmla="*/ 2 h 412"/>
                <a:gd name="T54" fmla="*/ 26 w 310"/>
                <a:gd name="T55" fmla="*/ 2 h 412"/>
                <a:gd name="T56" fmla="*/ 28 w 310"/>
                <a:gd name="T57" fmla="*/ 4 h 412"/>
                <a:gd name="T58" fmla="*/ 29 w 310"/>
                <a:gd name="T59" fmla="*/ 5 h 412"/>
                <a:gd name="T60" fmla="*/ 31 w 310"/>
                <a:gd name="T61" fmla="*/ 9 h 412"/>
                <a:gd name="T62" fmla="*/ 34 w 310"/>
                <a:gd name="T63" fmla="*/ 8 h 412"/>
                <a:gd name="T64" fmla="*/ 37 w 310"/>
                <a:gd name="T65" fmla="*/ 18 h 412"/>
                <a:gd name="T66" fmla="*/ 38 w 310"/>
                <a:gd name="T67" fmla="*/ 18 h 412"/>
                <a:gd name="T68" fmla="*/ 39 w 310"/>
                <a:gd name="T69" fmla="*/ 20 h 412"/>
                <a:gd name="T70" fmla="*/ 37 w 310"/>
                <a:gd name="T71" fmla="*/ 27 h 412"/>
                <a:gd name="T72" fmla="*/ 38 w 310"/>
                <a:gd name="T73" fmla="*/ 28 h 412"/>
                <a:gd name="T74" fmla="*/ 41 w 310"/>
                <a:gd name="T75" fmla="*/ 20 h 412"/>
                <a:gd name="T76" fmla="*/ 43 w 310"/>
                <a:gd name="T77" fmla="*/ 25 h 412"/>
                <a:gd name="T78" fmla="*/ 45 w 310"/>
                <a:gd name="T79" fmla="*/ 22 h 412"/>
                <a:gd name="T80" fmla="*/ 48 w 310"/>
                <a:gd name="T81" fmla="*/ 22 h 412"/>
                <a:gd name="T82" fmla="*/ 60 w 310"/>
                <a:gd name="T83" fmla="*/ 28 h 412"/>
                <a:gd name="T84" fmla="*/ 63 w 310"/>
                <a:gd name="T85" fmla="*/ 28 h 412"/>
                <a:gd name="T86" fmla="*/ 63 w 310"/>
                <a:gd name="T87" fmla="*/ 29 h 412"/>
                <a:gd name="T88" fmla="*/ 61 w 310"/>
                <a:gd name="T89" fmla="*/ 35 h 412"/>
                <a:gd name="T90" fmla="*/ 57 w 310"/>
                <a:gd name="T91" fmla="*/ 38 h 412"/>
                <a:gd name="T92" fmla="*/ 56 w 310"/>
                <a:gd name="T93" fmla="*/ 41 h 412"/>
                <a:gd name="T94" fmla="*/ 54 w 310"/>
                <a:gd name="T95" fmla="*/ 45 h 412"/>
                <a:gd name="T96" fmla="*/ 52 w 310"/>
                <a:gd name="T97" fmla="*/ 51 h 412"/>
                <a:gd name="T98" fmla="*/ 52 w 310"/>
                <a:gd name="T99" fmla="*/ 55 h 412"/>
                <a:gd name="T100" fmla="*/ 52 w 310"/>
                <a:gd name="T101" fmla="*/ 67 h 412"/>
                <a:gd name="T102" fmla="*/ 53 w 310"/>
                <a:gd name="T103" fmla="*/ 80 h 412"/>
                <a:gd name="T104" fmla="*/ 51 w 310"/>
                <a:gd name="T105" fmla="*/ 86 h 412"/>
                <a:gd name="T106" fmla="*/ 44 w 310"/>
                <a:gd name="T107" fmla="*/ 85 h 412"/>
                <a:gd name="T108" fmla="*/ 40 w 310"/>
                <a:gd name="T109" fmla="*/ 88 h 412"/>
                <a:gd name="T110" fmla="*/ 36 w 310"/>
                <a:gd name="T111" fmla="*/ 93 h 412"/>
                <a:gd name="T112" fmla="*/ 30 w 310"/>
                <a:gd name="T113" fmla="*/ 96 h 412"/>
                <a:gd name="T114" fmla="*/ 28 w 310"/>
                <a:gd name="T115" fmla="*/ 100 h 412"/>
                <a:gd name="T116" fmla="*/ 26 w 310"/>
                <a:gd name="T117" fmla="*/ 108 h 412"/>
                <a:gd name="T118" fmla="*/ 23 w 310"/>
                <a:gd name="T119" fmla="*/ 116 h 412"/>
                <a:gd name="T120" fmla="*/ 24 w 310"/>
                <a:gd name="T121" fmla="*/ 133 h 41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10"/>
                <a:gd name="T184" fmla="*/ 0 h 412"/>
                <a:gd name="T185" fmla="*/ 310 w 310"/>
                <a:gd name="T186" fmla="*/ 412 h 41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10" h="412">
                  <a:moveTo>
                    <a:pt x="108" y="412"/>
                  </a:moveTo>
                  <a:lnTo>
                    <a:pt x="104" y="408"/>
                  </a:lnTo>
                  <a:lnTo>
                    <a:pt x="99" y="408"/>
                  </a:lnTo>
                  <a:lnTo>
                    <a:pt x="95" y="406"/>
                  </a:lnTo>
                  <a:lnTo>
                    <a:pt x="92" y="405"/>
                  </a:lnTo>
                  <a:lnTo>
                    <a:pt x="90" y="403"/>
                  </a:lnTo>
                  <a:lnTo>
                    <a:pt x="89" y="399"/>
                  </a:lnTo>
                  <a:lnTo>
                    <a:pt x="85" y="394"/>
                  </a:lnTo>
                  <a:lnTo>
                    <a:pt x="82" y="389"/>
                  </a:lnTo>
                  <a:lnTo>
                    <a:pt x="82" y="384"/>
                  </a:lnTo>
                  <a:lnTo>
                    <a:pt x="83" y="379"/>
                  </a:lnTo>
                  <a:lnTo>
                    <a:pt x="80" y="374"/>
                  </a:lnTo>
                  <a:lnTo>
                    <a:pt x="71" y="363"/>
                  </a:lnTo>
                  <a:lnTo>
                    <a:pt x="68" y="355"/>
                  </a:lnTo>
                  <a:lnTo>
                    <a:pt x="64" y="353"/>
                  </a:lnTo>
                  <a:lnTo>
                    <a:pt x="68" y="348"/>
                  </a:lnTo>
                  <a:lnTo>
                    <a:pt x="70" y="341"/>
                  </a:lnTo>
                  <a:lnTo>
                    <a:pt x="71" y="334"/>
                  </a:lnTo>
                  <a:lnTo>
                    <a:pt x="73" y="327"/>
                  </a:lnTo>
                  <a:lnTo>
                    <a:pt x="78" y="325"/>
                  </a:lnTo>
                  <a:lnTo>
                    <a:pt x="83" y="327"/>
                  </a:lnTo>
                  <a:lnTo>
                    <a:pt x="87" y="325"/>
                  </a:lnTo>
                  <a:lnTo>
                    <a:pt x="89" y="323"/>
                  </a:lnTo>
                  <a:lnTo>
                    <a:pt x="89" y="318"/>
                  </a:lnTo>
                  <a:lnTo>
                    <a:pt x="90" y="311"/>
                  </a:lnTo>
                  <a:lnTo>
                    <a:pt x="89" y="308"/>
                  </a:lnTo>
                  <a:lnTo>
                    <a:pt x="87" y="306"/>
                  </a:lnTo>
                  <a:lnTo>
                    <a:pt x="85" y="304"/>
                  </a:lnTo>
                  <a:lnTo>
                    <a:pt x="82" y="304"/>
                  </a:lnTo>
                  <a:lnTo>
                    <a:pt x="71" y="306"/>
                  </a:lnTo>
                  <a:lnTo>
                    <a:pt x="63" y="306"/>
                  </a:lnTo>
                  <a:lnTo>
                    <a:pt x="57" y="299"/>
                  </a:lnTo>
                  <a:lnTo>
                    <a:pt x="52" y="291"/>
                  </a:lnTo>
                  <a:lnTo>
                    <a:pt x="47" y="285"/>
                  </a:lnTo>
                  <a:lnTo>
                    <a:pt x="44" y="284"/>
                  </a:lnTo>
                  <a:lnTo>
                    <a:pt x="42" y="280"/>
                  </a:lnTo>
                  <a:lnTo>
                    <a:pt x="38" y="275"/>
                  </a:lnTo>
                  <a:lnTo>
                    <a:pt x="35" y="275"/>
                  </a:lnTo>
                  <a:lnTo>
                    <a:pt x="33" y="273"/>
                  </a:lnTo>
                  <a:lnTo>
                    <a:pt x="35" y="270"/>
                  </a:lnTo>
                  <a:lnTo>
                    <a:pt x="40" y="265"/>
                  </a:lnTo>
                  <a:lnTo>
                    <a:pt x="44" y="261"/>
                  </a:lnTo>
                  <a:lnTo>
                    <a:pt x="47" y="237"/>
                  </a:lnTo>
                  <a:lnTo>
                    <a:pt x="47" y="216"/>
                  </a:lnTo>
                  <a:lnTo>
                    <a:pt x="45" y="206"/>
                  </a:lnTo>
                  <a:lnTo>
                    <a:pt x="44" y="199"/>
                  </a:lnTo>
                  <a:lnTo>
                    <a:pt x="40" y="194"/>
                  </a:lnTo>
                  <a:lnTo>
                    <a:pt x="37" y="192"/>
                  </a:lnTo>
                  <a:lnTo>
                    <a:pt x="28" y="185"/>
                  </a:lnTo>
                  <a:lnTo>
                    <a:pt x="16" y="182"/>
                  </a:lnTo>
                  <a:lnTo>
                    <a:pt x="7" y="180"/>
                  </a:lnTo>
                  <a:lnTo>
                    <a:pt x="0" y="177"/>
                  </a:lnTo>
                  <a:lnTo>
                    <a:pt x="16" y="164"/>
                  </a:lnTo>
                  <a:lnTo>
                    <a:pt x="30" y="156"/>
                  </a:lnTo>
                  <a:lnTo>
                    <a:pt x="33" y="154"/>
                  </a:lnTo>
                  <a:lnTo>
                    <a:pt x="38" y="154"/>
                  </a:lnTo>
                  <a:lnTo>
                    <a:pt x="45" y="145"/>
                  </a:lnTo>
                  <a:lnTo>
                    <a:pt x="52" y="137"/>
                  </a:lnTo>
                  <a:lnTo>
                    <a:pt x="57" y="128"/>
                  </a:lnTo>
                  <a:lnTo>
                    <a:pt x="64" y="123"/>
                  </a:lnTo>
                  <a:lnTo>
                    <a:pt x="66" y="120"/>
                  </a:lnTo>
                  <a:lnTo>
                    <a:pt x="68" y="113"/>
                  </a:lnTo>
                  <a:lnTo>
                    <a:pt x="70" y="107"/>
                  </a:lnTo>
                  <a:lnTo>
                    <a:pt x="71" y="104"/>
                  </a:lnTo>
                  <a:lnTo>
                    <a:pt x="75" y="99"/>
                  </a:lnTo>
                  <a:lnTo>
                    <a:pt x="80" y="95"/>
                  </a:lnTo>
                  <a:lnTo>
                    <a:pt x="87" y="85"/>
                  </a:lnTo>
                  <a:lnTo>
                    <a:pt x="87" y="78"/>
                  </a:lnTo>
                  <a:lnTo>
                    <a:pt x="92" y="66"/>
                  </a:lnTo>
                  <a:lnTo>
                    <a:pt x="97" y="50"/>
                  </a:lnTo>
                  <a:lnTo>
                    <a:pt x="101" y="47"/>
                  </a:lnTo>
                  <a:lnTo>
                    <a:pt x="108" y="35"/>
                  </a:lnTo>
                  <a:lnTo>
                    <a:pt x="106" y="30"/>
                  </a:lnTo>
                  <a:lnTo>
                    <a:pt x="108" y="23"/>
                  </a:lnTo>
                  <a:lnTo>
                    <a:pt x="111" y="11"/>
                  </a:lnTo>
                  <a:lnTo>
                    <a:pt x="113" y="0"/>
                  </a:lnTo>
                  <a:lnTo>
                    <a:pt x="118" y="4"/>
                  </a:lnTo>
                  <a:lnTo>
                    <a:pt x="121" y="7"/>
                  </a:lnTo>
                  <a:lnTo>
                    <a:pt x="125" y="5"/>
                  </a:lnTo>
                  <a:lnTo>
                    <a:pt x="127" y="7"/>
                  </a:lnTo>
                  <a:lnTo>
                    <a:pt x="128" y="9"/>
                  </a:lnTo>
                  <a:lnTo>
                    <a:pt x="130" y="7"/>
                  </a:lnTo>
                  <a:lnTo>
                    <a:pt x="132" y="7"/>
                  </a:lnTo>
                  <a:lnTo>
                    <a:pt x="133" y="9"/>
                  </a:lnTo>
                  <a:lnTo>
                    <a:pt x="135" y="12"/>
                  </a:lnTo>
                  <a:lnTo>
                    <a:pt x="135" y="14"/>
                  </a:lnTo>
                  <a:lnTo>
                    <a:pt x="139" y="14"/>
                  </a:lnTo>
                  <a:lnTo>
                    <a:pt x="142" y="14"/>
                  </a:lnTo>
                  <a:lnTo>
                    <a:pt x="146" y="23"/>
                  </a:lnTo>
                  <a:lnTo>
                    <a:pt x="149" y="30"/>
                  </a:lnTo>
                  <a:lnTo>
                    <a:pt x="152" y="26"/>
                  </a:lnTo>
                  <a:lnTo>
                    <a:pt x="154" y="21"/>
                  </a:lnTo>
                  <a:lnTo>
                    <a:pt x="161" y="23"/>
                  </a:lnTo>
                  <a:lnTo>
                    <a:pt x="166" y="24"/>
                  </a:lnTo>
                  <a:lnTo>
                    <a:pt x="173" y="30"/>
                  </a:lnTo>
                  <a:lnTo>
                    <a:pt x="185" y="44"/>
                  </a:lnTo>
                  <a:lnTo>
                    <a:pt x="180" y="54"/>
                  </a:lnTo>
                  <a:lnTo>
                    <a:pt x="178" y="61"/>
                  </a:lnTo>
                  <a:lnTo>
                    <a:pt x="184" y="54"/>
                  </a:lnTo>
                  <a:lnTo>
                    <a:pt x="187" y="52"/>
                  </a:lnTo>
                  <a:lnTo>
                    <a:pt x="189" y="52"/>
                  </a:lnTo>
                  <a:lnTo>
                    <a:pt x="189" y="56"/>
                  </a:lnTo>
                  <a:lnTo>
                    <a:pt x="189" y="61"/>
                  </a:lnTo>
                  <a:lnTo>
                    <a:pt x="187" y="63"/>
                  </a:lnTo>
                  <a:lnTo>
                    <a:pt x="184" y="71"/>
                  </a:lnTo>
                  <a:lnTo>
                    <a:pt x="180" y="78"/>
                  </a:lnTo>
                  <a:lnTo>
                    <a:pt x="184" y="78"/>
                  </a:lnTo>
                  <a:lnTo>
                    <a:pt x="187" y="78"/>
                  </a:lnTo>
                  <a:lnTo>
                    <a:pt x="187" y="85"/>
                  </a:lnTo>
                  <a:lnTo>
                    <a:pt x="187" y="90"/>
                  </a:lnTo>
                  <a:lnTo>
                    <a:pt x="192" y="76"/>
                  </a:lnTo>
                  <a:lnTo>
                    <a:pt x="197" y="61"/>
                  </a:lnTo>
                  <a:lnTo>
                    <a:pt x="201" y="68"/>
                  </a:lnTo>
                  <a:lnTo>
                    <a:pt x="203" y="78"/>
                  </a:lnTo>
                  <a:lnTo>
                    <a:pt x="208" y="76"/>
                  </a:lnTo>
                  <a:lnTo>
                    <a:pt x="211" y="73"/>
                  </a:lnTo>
                  <a:lnTo>
                    <a:pt x="213" y="71"/>
                  </a:lnTo>
                  <a:lnTo>
                    <a:pt x="218" y="69"/>
                  </a:lnTo>
                  <a:lnTo>
                    <a:pt x="223" y="68"/>
                  </a:lnTo>
                  <a:lnTo>
                    <a:pt x="230" y="69"/>
                  </a:lnTo>
                  <a:lnTo>
                    <a:pt x="234" y="66"/>
                  </a:lnTo>
                  <a:lnTo>
                    <a:pt x="244" y="63"/>
                  </a:lnTo>
                  <a:lnTo>
                    <a:pt x="270" y="75"/>
                  </a:lnTo>
                  <a:lnTo>
                    <a:pt x="291" y="83"/>
                  </a:lnTo>
                  <a:lnTo>
                    <a:pt x="296" y="85"/>
                  </a:lnTo>
                  <a:lnTo>
                    <a:pt x="305" y="83"/>
                  </a:lnTo>
                  <a:lnTo>
                    <a:pt x="308" y="82"/>
                  </a:lnTo>
                  <a:lnTo>
                    <a:pt x="310" y="82"/>
                  </a:lnTo>
                  <a:lnTo>
                    <a:pt x="310" y="85"/>
                  </a:lnTo>
                  <a:lnTo>
                    <a:pt x="310" y="87"/>
                  </a:lnTo>
                  <a:lnTo>
                    <a:pt x="306" y="94"/>
                  </a:lnTo>
                  <a:lnTo>
                    <a:pt x="301" y="101"/>
                  </a:lnTo>
                  <a:lnTo>
                    <a:pt x="294" y="106"/>
                  </a:lnTo>
                  <a:lnTo>
                    <a:pt x="287" y="109"/>
                  </a:lnTo>
                  <a:lnTo>
                    <a:pt x="280" y="111"/>
                  </a:lnTo>
                  <a:lnTo>
                    <a:pt x="277" y="113"/>
                  </a:lnTo>
                  <a:lnTo>
                    <a:pt x="272" y="116"/>
                  </a:lnTo>
                  <a:lnTo>
                    <a:pt x="270" y="120"/>
                  </a:lnTo>
                  <a:lnTo>
                    <a:pt x="270" y="125"/>
                  </a:lnTo>
                  <a:lnTo>
                    <a:pt x="267" y="128"/>
                  </a:lnTo>
                  <a:lnTo>
                    <a:pt x="263" y="133"/>
                  </a:lnTo>
                  <a:lnTo>
                    <a:pt x="260" y="135"/>
                  </a:lnTo>
                  <a:lnTo>
                    <a:pt x="258" y="139"/>
                  </a:lnTo>
                  <a:lnTo>
                    <a:pt x="256" y="144"/>
                  </a:lnTo>
                  <a:lnTo>
                    <a:pt x="256" y="151"/>
                  </a:lnTo>
                  <a:lnTo>
                    <a:pt x="258" y="156"/>
                  </a:lnTo>
                  <a:lnTo>
                    <a:pt x="256" y="161"/>
                  </a:lnTo>
                  <a:lnTo>
                    <a:pt x="254" y="164"/>
                  </a:lnTo>
                  <a:lnTo>
                    <a:pt x="258" y="175"/>
                  </a:lnTo>
                  <a:lnTo>
                    <a:pt x="260" y="185"/>
                  </a:lnTo>
                  <a:lnTo>
                    <a:pt x="253" y="201"/>
                  </a:lnTo>
                  <a:lnTo>
                    <a:pt x="246" y="216"/>
                  </a:lnTo>
                  <a:lnTo>
                    <a:pt x="253" y="230"/>
                  </a:lnTo>
                  <a:lnTo>
                    <a:pt x="258" y="240"/>
                  </a:lnTo>
                  <a:lnTo>
                    <a:pt x="256" y="249"/>
                  </a:lnTo>
                  <a:lnTo>
                    <a:pt x="254" y="254"/>
                  </a:lnTo>
                  <a:lnTo>
                    <a:pt x="248" y="258"/>
                  </a:lnTo>
                  <a:lnTo>
                    <a:pt x="239" y="259"/>
                  </a:lnTo>
                  <a:lnTo>
                    <a:pt x="223" y="256"/>
                  </a:lnTo>
                  <a:lnTo>
                    <a:pt x="210" y="254"/>
                  </a:lnTo>
                  <a:lnTo>
                    <a:pt x="203" y="256"/>
                  </a:lnTo>
                  <a:lnTo>
                    <a:pt x="199" y="259"/>
                  </a:lnTo>
                  <a:lnTo>
                    <a:pt x="196" y="263"/>
                  </a:lnTo>
                  <a:lnTo>
                    <a:pt x="192" y="266"/>
                  </a:lnTo>
                  <a:lnTo>
                    <a:pt x="185" y="275"/>
                  </a:lnTo>
                  <a:lnTo>
                    <a:pt x="175" y="278"/>
                  </a:lnTo>
                  <a:lnTo>
                    <a:pt x="163" y="284"/>
                  </a:lnTo>
                  <a:lnTo>
                    <a:pt x="152" y="289"/>
                  </a:lnTo>
                  <a:lnTo>
                    <a:pt x="146" y="289"/>
                  </a:lnTo>
                  <a:lnTo>
                    <a:pt x="140" y="291"/>
                  </a:lnTo>
                  <a:lnTo>
                    <a:pt x="137" y="294"/>
                  </a:lnTo>
                  <a:lnTo>
                    <a:pt x="135" y="299"/>
                  </a:lnTo>
                  <a:lnTo>
                    <a:pt x="133" y="308"/>
                  </a:lnTo>
                  <a:lnTo>
                    <a:pt x="132" y="315"/>
                  </a:lnTo>
                  <a:lnTo>
                    <a:pt x="127" y="323"/>
                  </a:lnTo>
                  <a:lnTo>
                    <a:pt x="121" y="332"/>
                  </a:lnTo>
                  <a:lnTo>
                    <a:pt x="116" y="342"/>
                  </a:lnTo>
                  <a:lnTo>
                    <a:pt x="111" y="349"/>
                  </a:lnTo>
                  <a:lnTo>
                    <a:pt x="114" y="365"/>
                  </a:lnTo>
                  <a:lnTo>
                    <a:pt x="118" y="374"/>
                  </a:lnTo>
                  <a:lnTo>
                    <a:pt x="116" y="394"/>
                  </a:lnTo>
                  <a:lnTo>
                    <a:pt x="113" y="403"/>
                  </a:lnTo>
                  <a:lnTo>
                    <a:pt x="108" y="41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defTabSz="853429">
                <a:defRPr/>
              </a:pPr>
              <a:endParaRPr lang="pt-BR" sz="2240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4" name="Freeform 68">
              <a:extLst>
                <a:ext uri="{FF2B5EF4-FFF2-40B4-BE49-F238E27FC236}">
                  <a16:creationId xmlns:a16="http://schemas.microsoft.com/office/drawing/2014/main" id="{D012F04D-B6F2-41EC-615D-75B3945FA0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2" y="1696"/>
              <a:ext cx="579" cy="440"/>
            </a:xfrm>
            <a:custGeom>
              <a:avLst/>
              <a:gdLst>
                <a:gd name="T0" fmla="*/ 147 w 793"/>
                <a:gd name="T1" fmla="*/ 150 h 547"/>
                <a:gd name="T2" fmla="*/ 147 w 793"/>
                <a:gd name="T3" fmla="*/ 164 h 547"/>
                <a:gd name="T4" fmla="*/ 113 w 793"/>
                <a:gd name="T5" fmla="*/ 164 h 547"/>
                <a:gd name="T6" fmla="*/ 104 w 793"/>
                <a:gd name="T7" fmla="*/ 154 h 547"/>
                <a:gd name="T8" fmla="*/ 96 w 793"/>
                <a:gd name="T9" fmla="*/ 157 h 547"/>
                <a:gd name="T10" fmla="*/ 92 w 793"/>
                <a:gd name="T11" fmla="*/ 165 h 547"/>
                <a:gd name="T12" fmla="*/ 88 w 793"/>
                <a:gd name="T13" fmla="*/ 170 h 547"/>
                <a:gd name="T14" fmla="*/ 76 w 793"/>
                <a:gd name="T15" fmla="*/ 177 h 547"/>
                <a:gd name="T16" fmla="*/ 70 w 793"/>
                <a:gd name="T17" fmla="*/ 179 h 547"/>
                <a:gd name="T18" fmla="*/ 45 w 793"/>
                <a:gd name="T19" fmla="*/ 171 h 547"/>
                <a:gd name="T20" fmla="*/ 27 w 793"/>
                <a:gd name="T21" fmla="*/ 160 h 547"/>
                <a:gd name="T22" fmla="*/ 9 w 793"/>
                <a:gd name="T23" fmla="*/ 154 h 547"/>
                <a:gd name="T24" fmla="*/ 5 w 793"/>
                <a:gd name="T25" fmla="*/ 138 h 547"/>
                <a:gd name="T26" fmla="*/ 7 w 793"/>
                <a:gd name="T27" fmla="*/ 124 h 547"/>
                <a:gd name="T28" fmla="*/ 13 w 793"/>
                <a:gd name="T29" fmla="*/ 111 h 547"/>
                <a:gd name="T30" fmla="*/ 23 w 793"/>
                <a:gd name="T31" fmla="*/ 106 h 547"/>
                <a:gd name="T32" fmla="*/ 34 w 793"/>
                <a:gd name="T33" fmla="*/ 102 h 547"/>
                <a:gd name="T34" fmla="*/ 39 w 793"/>
                <a:gd name="T35" fmla="*/ 52 h 547"/>
                <a:gd name="T36" fmla="*/ 36 w 793"/>
                <a:gd name="T37" fmla="*/ 44 h 547"/>
                <a:gd name="T38" fmla="*/ 34 w 793"/>
                <a:gd name="T39" fmla="*/ 31 h 547"/>
                <a:gd name="T40" fmla="*/ 39 w 793"/>
                <a:gd name="T41" fmla="*/ 27 h 547"/>
                <a:gd name="T42" fmla="*/ 41 w 793"/>
                <a:gd name="T43" fmla="*/ 29 h 547"/>
                <a:gd name="T44" fmla="*/ 41 w 793"/>
                <a:gd name="T45" fmla="*/ 23 h 547"/>
                <a:gd name="T46" fmla="*/ 34 w 793"/>
                <a:gd name="T47" fmla="*/ 19 h 547"/>
                <a:gd name="T48" fmla="*/ 40 w 793"/>
                <a:gd name="T49" fmla="*/ 11 h 547"/>
                <a:gd name="T50" fmla="*/ 50 w 793"/>
                <a:gd name="T51" fmla="*/ 9 h 547"/>
                <a:gd name="T52" fmla="*/ 53 w 793"/>
                <a:gd name="T53" fmla="*/ 11 h 547"/>
                <a:gd name="T54" fmla="*/ 61 w 793"/>
                <a:gd name="T55" fmla="*/ 10 h 547"/>
                <a:gd name="T56" fmla="*/ 64 w 793"/>
                <a:gd name="T57" fmla="*/ 19 h 547"/>
                <a:gd name="T58" fmla="*/ 76 w 793"/>
                <a:gd name="T59" fmla="*/ 23 h 547"/>
                <a:gd name="T60" fmla="*/ 80 w 793"/>
                <a:gd name="T61" fmla="*/ 20 h 547"/>
                <a:gd name="T62" fmla="*/ 84 w 793"/>
                <a:gd name="T63" fmla="*/ 16 h 547"/>
                <a:gd name="T64" fmla="*/ 88 w 793"/>
                <a:gd name="T65" fmla="*/ 14 h 547"/>
                <a:gd name="T66" fmla="*/ 90 w 793"/>
                <a:gd name="T67" fmla="*/ 9 h 547"/>
                <a:gd name="T68" fmla="*/ 93 w 793"/>
                <a:gd name="T69" fmla="*/ 5 h 547"/>
                <a:gd name="T70" fmla="*/ 96 w 793"/>
                <a:gd name="T71" fmla="*/ 0 h 547"/>
                <a:gd name="T72" fmla="*/ 103 w 793"/>
                <a:gd name="T73" fmla="*/ 11 h 547"/>
                <a:gd name="T74" fmla="*/ 106 w 793"/>
                <a:gd name="T75" fmla="*/ 27 h 547"/>
                <a:gd name="T76" fmla="*/ 107 w 793"/>
                <a:gd name="T77" fmla="*/ 41 h 547"/>
                <a:gd name="T78" fmla="*/ 106 w 793"/>
                <a:gd name="T79" fmla="*/ 44 h 547"/>
                <a:gd name="T80" fmla="*/ 112 w 793"/>
                <a:gd name="T81" fmla="*/ 52 h 547"/>
                <a:gd name="T82" fmla="*/ 115 w 793"/>
                <a:gd name="T83" fmla="*/ 49 h 547"/>
                <a:gd name="T84" fmla="*/ 118 w 793"/>
                <a:gd name="T85" fmla="*/ 40 h 547"/>
                <a:gd name="T86" fmla="*/ 126 w 793"/>
                <a:gd name="T87" fmla="*/ 42 h 547"/>
                <a:gd name="T88" fmla="*/ 129 w 793"/>
                <a:gd name="T89" fmla="*/ 33 h 547"/>
                <a:gd name="T90" fmla="*/ 134 w 793"/>
                <a:gd name="T91" fmla="*/ 28 h 547"/>
                <a:gd name="T92" fmla="*/ 143 w 793"/>
                <a:gd name="T93" fmla="*/ 45 h 547"/>
                <a:gd name="T94" fmla="*/ 147 w 793"/>
                <a:gd name="T95" fmla="*/ 52 h 547"/>
                <a:gd name="T96" fmla="*/ 152 w 793"/>
                <a:gd name="T97" fmla="*/ 58 h 547"/>
                <a:gd name="T98" fmla="*/ 158 w 793"/>
                <a:gd name="T99" fmla="*/ 60 h 547"/>
                <a:gd name="T100" fmla="*/ 164 w 793"/>
                <a:gd name="T101" fmla="*/ 64 h 547"/>
                <a:gd name="T102" fmla="*/ 165 w 793"/>
                <a:gd name="T103" fmla="*/ 68 h 547"/>
                <a:gd name="T104" fmla="*/ 147 w 793"/>
                <a:gd name="T105" fmla="*/ 135 h 54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93"/>
                <a:gd name="T160" fmla="*/ 0 h 547"/>
                <a:gd name="T161" fmla="*/ 793 w 793"/>
                <a:gd name="T162" fmla="*/ 547 h 54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93" h="547">
                  <a:moveTo>
                    <a:pt x="715" y="423"/>
                  </a:moveTo>
                  <a:lnTo>
                    <a:pt x="713" y="430"/>
                  </a:lnTo>
                  <a:lnTo>
                    <a:pt x="712" y="440"/>
                  </a:lnTo>
                  <a:lnTo>
                    <a:pt x="708" y="442"/>
                  </a:lnTo>
                  <a:lnTo>
                    <a:pt x="705" y="446"/>
                  </a:lnTo>
                  <a:lnTo>
                    <a:pt x="707" y="452"/>
                  </a:lnTo>
                  <a:lnTo>
                    <a:pt x="708" y="458"/>
                  </a:lnTo>
                  <a:lnTo>
                    <a:pt x="707" y="463"/>
                  </a:lnTo>
                  <a:lnTo>
                    <a:pt x="705" y="468"/>
                  </a:lnTo>
                  <a:lnTo>
                    <a:pt x="705" y="487"/>
                  </a:lnTo>
                  <a:lnTo>
                    <a:pt x="701" y="489"/>
                  </a:lnTo>
                  <a:lnTo>
                    <a:pt x="698" y="492"/>
                  </a:lnTo>
                  <a:lnTo>
                    <a:pt x="565" y="492"/>
                  </a:lnTo>
                  <a:lnTo>
                    <a:pt x="556" y="489"/>
                  </a:lnTo>
                  <a:lnTo>
                    <a:pt x="546" y="487"/>
                  </a:lnTo>
                  <a:lnTo>
                    <a:pt x="537" y="484"/>
                  </a:lnTo>
                  <a:lnTo>
                    <a:pt x="522" y="478"/>
                  </a:lnTo>
                  <a:lnTo>
                    <a:pt x="513" y="473"/>
                  </a:lnTo>
                  <a:lnTo>
                    <a:pt x="508" y="465"/>
                  </a:lnTo>
                  <a:lnTo>
                    <a:pt x="503" y="459"/>
                  </a:lnTo>
                  <a:lnTo>
                    <a:pt x="501" y="456"/>
                  </a:lnTo>
                  <a:lnTo>
                    <a:pt x="484" y="456"/>
                  </a:lnTo>
                  <a:lnTo>
                    <a:pt x="466" y="458"/>
                  </a:lnTo>
                  <a:lnTo>
                    <a:pt x="463" y="463"/>
                  </a:lnTo>
                  <a:lnTo>
                    <a:pt x="459" y="468"/>
                  </a:lnTo>
                  <a:lnTo>
                    <a:pt x="454" y="471"/>
                  </a:lnTo>
                  <a:lnTo>
                    <a:pt x="446" y="478"/>
                  </a:lnTo>
                  <a:lnTo>
                    <a:pt x="444" y="482"/>
                  </a:lnTo>
                  <a:lnTo>
                    <a:pt x="444" y="487"/>
                  </a:lnTo>
                  <a:lnTo>
                    <a:pt x="444" y="490"/>
                  </a:lnTo>
                  <a:lnTo>
                    <a:pt x="442" y="494"/>
                  </a:lnTo>
                  <a:lnTo>
                    <a:pt x="440" y="497"/>
                  </a:lnTo>
                  <a:lnTo>
                    <a:pt x="437" y="499"/>
                  </a:lnTo>
                  <a:lnTo>
                    <a:pt x="430" y="501"/>
                  </a:lnTo>
                  <a:lnTo>
                    <a:pt x="423" y="503"/>
                  </a:lnTo>
                  <a:lnTo>
                    <a:pt x="402" y="516"/>
                  </a:lnTo>
                  <a:lnTo>
                    <a:pt x="394" y="525"/>
                  </a:lnTo>
                  <a:lnTo>
                    <a:pt x="383" y="527"/>
                  </a:lnTo>
                  <a:lnTo>
                    <a:pt x="369" y="528"/>
                  </a:lnTo>
                  <a:lnTo>
                    <a:pt x="366" y="527"/>
                  </a:lnTo>
                  <a:lnTo>
                    <a:pt x="357" y="525"/>
                  </a:lnTo>
                  <a:lnTo>
                    <a:pt x="350" y="525"/>
                  </a:lnTo>
                  <a:lnTo>
                    <a:pt x="345" y="525"/>
                  </a:lnTo>
                  <a:lnTo>
                    <a:pt x="342" y="528"/>
                  </a:lnTo>
                  <a:lnTo>
                    <a:pt x="338" y="532"/>
                  </a:lnTo>
                  <a:lnTo>
                    <a:pt x="330" y="539"/>
                  </a:lnTo>
                  <a:lnTo>
                    <a:pt x="316" y="547"/>
                  </a:lnTo>
                  <a:lnTo>
                    <a:pt x="281" y="535"/>
                  </a:lnTo>
                  <a:lnTo>
                    <a:pt x="247" y="522"/>
                  </a:lnTo>
                  <a:lnTo>
                    <a:pt x="217" y="509"/>
                  </a:lnTo>
                  <a:lnTo>
                    <a:pt x="193" y="497"/>
                  </a:lnTo>
                  <a:lnTo>
                    <a:pt x="176" y="489"/>
                  </a:lnTo>
                  <a:lnTo>
                    <a:pt x="162" y="484"/>
                  </a:lnTo>
                  <a:lnTo>
                    <a:pt x="148" y="478"/>
                  </a:lnTo>
                  <a:lnTo>
                    <a:pt x="131" y="475"/>
                  </a:lnTo>
                  <a:lnTo>
                    <a:pt x="122" y="475"/>
                  </a:lnTo>
                  <a:lnTo>
                    <a:pt x="108" y="471"/>
                  </a:lnTo>
                  <a:lnTo>
                    <a:pt x="89" y="468"/>
                  </a:lnTo>
                  <a:lnTo>
                    <a:pt x="64" y="465"/>
                  </a:lnTo>
                  <a:lnTo>
                    <a:pt x="45" y="459"/>
                  </a:lnTo>
                  <a:lnTo>
                    <a:pt x="27" y="452"/>
                  </a:lnTo>
                  <a:lnTo>
                    <a:pt x="13" y="446"/>
                  </a:lnTo>
                  <a:lnTo>
                    <a:pt x="0" y="444"/>
                  </a:lnTo>
                  <a:lnTo>
                    <a:pt x="13" y="425"/>
                  </a:lnTo>
                  <a:lnTo>
                    <a:pt x="25" y="411"/>
                  </a:lnTo>
                  <a:lnTo>
                    <a:pt x="24" y="406"/>
                  </a:lnTo>
                  <a:lnTo>
                    <a:pt x="25" y="397"/>
                  </a:lnTo>
                  <a:lnTo>
                    <a:pt x="29" y="388"/>
                  </a:lnTo>
                  <a:lnTo>
                    <a:pt x="34" y="378"/>
                  </a:lnTo>
                  <a:lnTo>
                    <a:pt x="32" y="368"/>
                  </a:lnTo>
                  <a:lnTo>
                    <a:pt x="36" y="357"/>
                  </a:lnTo>
                  <a:lnTo>
                    <a:pt x="45" y="349"/>
                  </a:lnTo>
                  <a:lnTo>
                    <a:pt x="53" y="344"/>
                  </a:lnTo>
                  <a:lnTo>
                    <a:pt x="58" y="338"/>
                  </a:lnTo>
                  <a:lnTo>
                    <a:pt x="65" y="331"/>
                  </a:lnTo>
                  <a:lnTo>
                    <a:pt x="72" y="328"/>
                  </a:lnTo>
                  <a:lnTo>
                    <a:pt x="81" y="323"/>
                  </a:lnTo>
                  <a:lnTo>
                    <a:pt x="89" y="319"/>
                  </a:lnTo>
                  <a:lnTo>
                    <a:pt x="100" y="318"/>
                  </a:lnTo>
                  <a:lnTo>
                    <a:pt x="108" y="316"/>
                  </a:lnTo>
                  <a:lnTo>
                    <a:pt x="119" y="314"/>
                  </a:lnTo>
                  <a:lnTo>
                    <a:pt x="126" y="312"/>
                  </a:lnTo>
                  <a:lnTo>
                    <a:pt x="138" y="304"/>
                  </a:lnTo>
                  <a:lnTo>
                    <a:pt x="157" y="304"/>
                  </a:lnTo>
                  <a:lnTo>
                    <a:pt x="164" y="304"/>
                  </a:lnTo>
                  <a:lnTo>
                    <a:pt x="172" y="273"/>
                  </a:lnTo>
                  <a:lnTo>
                    <a:pt x="179" y="230"/>
                  </a:lnTo>
                  <a:lnTo>
                    <a:pt x="186" y="190"/>
                  </a:lnTo>
                  <a:lnTo>
                    <a:pt x="190" y="172"/>
                  </a:lnTo>
                  <a:lnTo>
                    <a:pt x="185" y="157"/>
                  </a:lnTo>
                  <a:lnTo>
                    <a:pt x="179" y="148"/>
                  </a:lnTo>
                  <a:lnTo>
                    <a:pt x="179" y="147"/>
                  </a:lnTo>
                  <a:lnTo>
                    <a:pt x="181" y="141"/>
                  </a:lnTo>
                  <a:lnTo>
                    <a:pt x="178" y="136"/>
                  </a:lnTo>
                  <a:lnTo>
                    <a:pt x="172" y="131"/>
                  </a:lnTo>
                  <a:lnTo>
                    <a:pt x="164" y="126"/>
                  </a:lnTo>
                  <a:lnTo>
                    <a:pt x="159" y="122"/>
                  </a:lnTo>
                  <a:lnTo>
                    <a:pt x="159" y="107"/>
                  </a:lnTo>
                  <a:lnTo>
                    <a:pt x="159" y="90"/>
                  </a:lnTo>
                  <a:lnTo>
                    <a:pt x="164" y="90"/>
                  </a:lnTo>
                  <a:lnTo>
                    <a:pt x="167" y="88"/>
                  </a:lnTo>
                  <a:lnTo>
                    <a:pt x="171" y="84"/>
                  </a:lnTo>
                  <a:lnTo>
                    <a:pt x="176" y="84"/>
                  </a:lnTo>
                  <a:lnTo>
                    <a:pt x="181" y="83"/>
                  </a:lnTo>
                  <a:lnTo>
                    <a:pt x="185" y="81"/>
                  </a:lnTo>
                  <a:lnTo>
                    <a:pt x="188" y="81"/>
                  </a:lnTo>
                  <a:lnTo>
                    <a:pt x="190" y="84"/>
                  </a:lnTo>
                  <a:lnTo>
                    <a:pt x="193" y="88"/>
                  </a:lnTo>
                  <a:lnTo>
                    <a:pt x="195" y="86"/>
                  </a:lnTo>
                  <a:lnTo>
                    <a:pt x="198" y="86"/>
                  </a:lnTo>
                  <a:lnTo>
                    <a:pt x="198" y="84"/>
                  </a:lnTo>
                  <a:lnTo>
                    <a:pt x="200" y="79"/>
                  </a:lnTo>
                  <a:lnTo>
                    <a:pt x="200" y="74"/>
                  </a:lnTo>
                  <a:lnTo>
                    <a:pt x="198" y="71"/>
                  </a:lnTo>
                  <a:lnTo>
                    <a:pt x="197" y="69"/>
                  </a:lnTo>
                  <a:lnTo>
                    <a:pt x="193" y="67"/>
                  </a:lnTo>
                  <a:lnTo>
                    <a:pt x="190" y="65"/>
                  </a:lnTo>
                  <a:lnTo>
                    <a:pt x="179" y="65"/>
                  </a:lnTo>
                  <a:lnTo>
                    <a:pt x="167" y="65"/>
                  </a:lnTo>
                  <a:lnTo>
                    <a:pt x="167" y="53"/>
                  </a:lnTo>
                  <a:lnTo>
                    <a:pt x="167" y="36"/>
                  </a:lnTo>
                  <a:lnTo>
                    <a:pt x="169" y="36"/>
                  </a:lnTo>
                  <a:lnTo>
                    <a:pt x="176" y="34"/>
                  </a:lnTo>
                  <a:lnTo>
                    <a:pt x="185" y="34"/>
                  </a:lnTo>
                  <a:lnTo>
                    <a:pt x="195" y="34"/>
                  </a:lnTo>
                  <a:lnTo>
                    <a:pt x="214" y="34"/>
                  </a:lnTo>
                  <a:lnTo>
                    <a:pt x="238" y="34"/>
                  </a:lnTo>
                  <a:lnTo>
                    <a:pt x="242" y="33"/>
                  </a:lnTo>
                  <a:lnTo>
                    <a:pt x="242" y="31"/>
                  </a:lnTo>
                  <a:lnTo>
                    <a:pt x="240" y="27"/>
                  </a:lnTo>
                  <a:lnTo>
                    <a:pt x="238" y="26"/>
                  </a:lnTo>
                  <a:lnTo>
                    <a:pt x="240" y="24"/>
                  </a:lnTo>
                  <a:lnTo>
                    <a:pt x="242" y="22"/>
                  </a:lnTo>
                  <a:lnTo>
                    <a:pt x="248" y="27"/>
                  </a:lnTo>
                  <a:lnTo>
                    <a:pt x="257" y="33"/>
                  </a:lnTo>
                  <a:lnTo>
                    <a:pt x="266" y="22"/>
                  </a:lnTo>
                  <a:lnTo>
                    <a:pt x="278" y="14"/>
                  </a:lnTo>
                  <a:lnTo>
                    <a:pt x="281" y="17"/>
                  </a:lnTo>
                  <a:lnTo>
                    <a:pt x="288" y="24"/>
                  </a:lnTo>
                  <a:lnTo>
                    <a:pt x="292" y="31"/>
                  </a:lnTo>
                  <a:lnTo>
                    <a:pt x="295" y="38"/>
                  </a:lnTo>
                  <a:lnTo>
                    <a:pt x="295" y="46"/>
                  </a:lnTo>
                  <a:lnTo>
                    <a:pt x="295" y="55"/>
                  </a:lnTo>
                  <a:lnTo>
                    <a:pt x="300" y="55"/>
                  </a:lnTo>
                  <a:lnTo>
                    <a:pt x="306" y="55"/>
                  </a:lnTo>
                  <a:lnTo>
                    <a:pt x="321" y="65"/>
                  </a:lnTo>
                  <a:lnTo>
                    <a:pt x="331" y="72"/>
                  </a:lnTo>
                  <a:lnTo>
                    <a:pt x="350" y="69"/>
                  </a:lnTo>
                  <a:lnTo>
                    <a:pt x="363" y="62"/>
                  </a:lnTo>
                  <a:lnTo>
                    <a:pt x="364" y="69"/>
                  </a:lnTo>
                  <a:lnTo>
                    <a:pt x="368" y="76"/>
                  </a:lnTo>
                  <a:lnTo>
                    <a:pt x="371" y="72"/>
                  </a:lnTo>
                  <a:lnTo>
                    <a:pt x="380" y="64"/>
                  </a:lnTo>
                  <a:lnTo>
                    <a:pt x="383" y="64"/>
                  </a:lnTo>
                  <a:lnTo>
                    <a:pt x="383" y="60"/>
                  </a:lnTo>
                  <a:lnTo>
                    <a:pt x="385" y="58"/>
                  </a:lnTo>
                  <a:lnTo>
                    <a:pt x="385" y="55"/>
                  </a:lnTo>
                  <a:lnTo>
                    <a:pt x="394" y="53"/>
                  </a:lnTo>
                  <a:lnTo>
                    <a:pt x="399" y="50"/>
                  </a:lnTo>
                  <a:lnTo>
                    <a:pt x="406" y="48"/>
                  </a:lnTo>
                  <a:lnTo>
                    <a:pt x="409" y="46"/>
                  </a:lnTo>
                  <a:lnTo>
                    <a:pt x="413" y="43"/>
                  </a:lnTo>
                  <a:lnTo>
                    <a:pt x="416" y="38"/>
                  </a:lnTo>
                  <a:lnTo>
                    <a:pt x="418" y="39"/>
                  </a:lnTo>
                  <a:lnTo>
                    <a:pt x="420" y="41"/>
                  </a:lnTo>
                  <a:lnTo>
                    <a:pt x="421" y="41"/>
                  </a:lnTo>
                  <a:lnTo>
                    <a:pt x="423" y="39"/>
                  </a:lnTo>
                  <a:lnTo>
                    <a:pt x="428" y="36"/>
                  </a:lnTo>
                  <a:lnTo>
                    <a:pt x="433" y="31"/>
                  </a:lnTo>
                  <a:lnTo>
                    <a:pt x="433" y="26"/>
                  </a:lnTo>
                  <a:lnTo>
                    <a:pt x="433" y="22"/>
                  </a:lnTo>
                  <a:lnTo>
                    <a:pt x="435" y="19"/>
                  </a:lnTo>
                  <a:lnTo>
                    <a:pt x="439" y="17"/>
                  </a:lnTo>
                  <a:lnTo>
                    <a:pt x="444" y="17"/>
                  </a:lnTo>
                  <a:lnTo>
                    <a:pt x="449" y="14"/>
                  </a:lnTo>
                  <a:lnTo>
                    <a:pt x="452" y="10"/>
                  </a:lnTo>
                  <a:lnTo>
                    <a:pt x="458" y="7"/>
                  </a:lnTo>
                  <a:lnTo>
                    <a:pt x="465" y="7"/>
                  </a:lnTo>
                  <a:lnTo>
                    <a:pt x="466" y="3"/>
                  </a:lnTo>
                  <a:lnTo>
                    <a:pt x="466" y="0"/>
                  </a:lnTo>
                  <a:lnTo>
                    <a:pt x="470" y="0"/>
                  </a:lnTo>
                  <a:lnTo>
                    <a:pt x="477" y="8"/>
                  </a:lnTo>
                  <a:lnTo>
                    <a:pt x="487" y="19"/>
                  </a:lnTo>
                  <a:lnTo>
                    <a:pt x="490" y="26"/>
                  </a:lnTo>
                  <a:lnTo>
                    <a:pt x="497" y="34"/>
                  </a:lnTo>
                  <a:lnTo>
                    <a:pt x="501" y="41"/>
                  </a:lnTo>
                  <a:lnTo>
                    <a:pt x="504" y="48"/>
                  </a:lnTo>
                  <a:lnTo>
                    <a:pt x="508" y="55"/>
                  </a:lnTo>
                  <a:lnTo>
                    <a:pt x="509" y="64"/>
                  </a:lnTo>
                  <a:lnTo>
                    <a:pt x="508" y="81"/>
                  </a:lnTo>
                  <a:lnTo>
                    <a:pt x="509" y="93"/>
                  </a:lnTo>
                  <a:lnTo>
                    <a:pt x="511" y="107"/>
                  </a:lnTo>
                  <a:lnTo>
                    <a:pt x="513" y="114"/>
                  </a:lnTo>
                  <a:lnTo>
                    <a:pt x="515" y="119"/>
                  </a:lnTo>
                  <a:lnTo>
                    <a:pt x="516" y="122"/>
                  </a:lnTo>
                  <a:lnTo>
                    <a:pt x="516" y="124"/>
                  </a:lnTo>
                  <a:lnTo>
                    <a:pt x="515" y="126"/>
                  </a:lnTo>
                  <a:lnTo>
                    <a:pt x="511" y="128"/>
                  </a:lnTo>
                  <a:lnTo>
                    <a:pt x="508" y="128"/>
                  </a:lnTo>
                  <a:lnTo>
                    <a:pt x="508" y="131"/>
                  </a:lnTo>
                  <a:lnTo>
                    <a:pt x="509" y="133"/>
                  </a:lnTo>
                  <a:lnTo>
                    <a:pt x="513" y="134"/>
                  </a:lnTo>
                  <a:lnTo>
                    <a:pt x="528" y="147"/>
                  </a:lnTo>
                  <a:lnTo>
                    <a:pt x="534" y="153"/>
                  </a:lnTo>
                  <a:lnTo>
                    <a:pt x="537" y="155"/>
                  </a:lnTo>
                  <a:lnTo>
                    <a:pt x="541" y="157"/>
                  </a:lnTo>
                  <a:lnTo>
                    <a:pt x="544" y="157"/>
                  </a:lnTo>
                  <a:lnTo>
                    <a:pt x="547" y="157"/>
                  </a:lnTo>
                  <a:lnTo>
                    <a:pt x="551" y="152"/>
                  </a:lnTo>
                  <a:lnTo>
                    <a:pt x="551" y="145"/>
                  </a:lnTo>
                  <a:lnTo>
                    <a:pt x="551" y="138"/>
                  </a:lnTo>
                  <a:lnTo>
                    <a:pt x="551" y="133"/>
                  </a:lnTo>
                  <a:lnTo>
                    <a:pt x="554" y="128"/>
                  </a:lnTo>
                  <a:lnTo>
                    <a:pt x="558" y="124"/>
                  </a:lnTo>
                  <a:lnTo>
                    <a:pt x="567" y="119"/>
                  </a:lnTo>
                  <a:lnTo>
                    <a:pt x="575" y="119"/>
                  </a:lnTo>
                  <a:lnTo>
                    <a:pt x="584" y="126"/>
                  </a:lnTo>
                  <a:lnTo>
                    <a:pt x="594" y="134"/>
                  </a:lnTo>
                  <a:lnTo>
                    <a:pt x="603" y="129"/>
                  </a:lnTo>
                  <a:lnTo>
                    <a:pt x="606" y="126"/>
                  </a:lnTo>
                  <a:lnTo>
                    <a:pt x="606" y="121"/>
                  </a:lnTo>
                  <a:lnTo>
                    <a:pt x="613" y="110"/>
                  </a:lnTo>
                  <a:lnTo>
                    <a:pt x="617" y="107"/>
                  </a:lnTo>
                  <a:lnTo>
                    <a:pt x="620" y="105"/>
                  </a:lnTo>
                  <a:lnTo>
                    <a:pt x="622" y="100"/>
                  </a:lnTo>
                  <a:lnTo>
                    <a:pt x="622" y="95"/>
                  </a:lnTo>
                  <a:lnTo>
                    <a:pt x="625" y="90"/>
                  </a:lnTo>
                  <a:lnTo>
                    <a:pt x="629" y="86"/>
                  </a:lnTo>
                  <a:lnTo>
                    <a:pt x="634" y="84"/>
                  </a:lnTo>
                  <a:lnTo>
                    <a:pt x="641" y="84"/>
                  </a:lnTo>
                  <a:lnTo>
                    <a:pt x="663" y="83"/>
                  </a:lnTo>
                  <a:lnTo>
                    <a:pt x="677" y="83"/>
                  </a:lnTo>
                  <a:lnTo>
                    <a:pt x="681" y="100"/>
                  </a:lnTo>
                  <a:lnTo>
                    <a:pt x="684" y="119"/>
                  </a:lnTo>
                  <a:lnTo>
                    <a:pt x="693" y="134"/>
                  </a:lnTo>
                  <a:lnTo>
                    <a:pt x="700" y="147"/>
                  </a:lnTo>
                  <a:lnTo>
                    <a:pt x="700" y="148"/>
                  </a:lnTo>
                  <a:lnTo>
                    <a:pt x="701" y="152"/>
                  </a:lnTo>
                  <a:lnTo>
                    <a:pt x="703" y="155"/>
                  </a:lnTo>
                  <a:lnTo>
                    <a:pt x="708" y="157"/>
                  </a:lnTo>
                  <a:lnTo>
                    <a:pt x="712" y="162"/>
                  </a:lnTo>
                  <a:lnTo>
                    <a:pt x="713" y="166"/>
                  </a:lnTo>
                  <a:lnTo>
                    <a:pt x="720" y="169"/>
                  </a:lnTo>
                  <a:lnTo>
                    <a:pt x="729" y="169"/>
                  </a:lnTo>
                  <a:lnTo>
                    <a:pt x="732" y="171"/>
                  </a:lnTo>
                  <a:lnTo>
                    <a:pt x="738" y="172"/>
                  </a:lnTo>
                  <a:lnTo>
                    <a:pt x="741" y="172"/>
                  </a:lnTo>
                  <a:lnTo>
                    <a:pt x="746" y="171"/>
                  </a:lnTo>
                  <a:lnTo>
                    <a:pt x="755" y="172"/>
                  </a:lnTo>
                  <a:lnTo>
                    <a:pt x="762" y="176"/>
                  </a:lnTo>
                  <a:lnTo>
                    <a:pt x="767" y="179"/>
                  </a:lnTo>
                  <a:lnTo>
                    <a:pt x="769" y="183"/>
                  </a:lnTo>
                  <a:lnTo>
                    <a:pt x="777" y="188"/>
                  </a:lnTo>
                  <a:lnTo>
                    <a:pt x="786" y="192"/>
                  </a:lnTo>
                  <a:lnTo>
                    <a:pt x="788" y="192"/>
                  </a:lnTo>
                  <a:lnTo>
                    <a:pt x="789" y="192"/>
                  </a:lnTo>
                  <a:lnTo>
                    <a:pt x="791" y="193"/>
                  </a:lnTo>
                  <a:lnTo>
                    <a:pt x="791" y="195"/>
                  </a:lnTo>
                  <a:lnTo>
                    <a:pt x="793" y="200"/>
                  </a:lnTo>
                  <a:lnTo>
                    <a:pt x="793" y="202"/>
                  </a:lnTo>
                  <a:lnTo>
                    <a:pt x="705" y="392"/>
                  </a:lnTo>
                  <a:lnTo>
                    <a:pt x="705" y="394"/>
                  </a:lnTo>
                  <a:lnTo>
                    <a:pt x="703" y="397"/>
                  </a:lnTo>
                  <a:lnTo>
                    <a:pt x="703" y="401"/>
                  </a:lnTo>
                  <a:lnTo>
                    <a:pt x="705" y="402"/>
                  </a:lnTo>
                  <a:lnTo>
                    <a:pt x="710" y="407"/>
                  </a:lnTo>
                  <a:lnTo>
                    <a:pt x="713" y="413"/>
                  </a:lnTo>
                  <a:lnTo>
                    <a:pt x="715" y="420"/>
                  </a:lnTo>
                  <a:lnTo>
                    <a:pt x="715" y="423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defTabSz="853429">
                <a:defRPr/>
              </a:pPr>
              <a:endParaRPr lang="pt-BR" sz="2240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5" name="Freeform 69">
              <a:extLst>
                <a:ext uri="{FF2B5EF4-FFF2-40B4-BE49-F238E27FC236}">
                  <a16:creationId xmlns:a16="http://schemas.microsoft.com/office/drawing/2014/main" id="{4066BAEF-C2F0-CC72-8F02-5EBE8C5B07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5" y="1622"/>
              <a:ext cx="165" cy="198"/>
            </a:xfrm>
            <a:custGeom>
              <a:avLst/>
              <a:gdLst>
                <a:gd name="T0" fmla="*/ 30 w 225"/>
                <a:gd name="T1" fmla="*/ 82 h 244"/>
                <a:gd name="T2" fmla="*/ 32 w 225"/>
                <a:gd name="T3" fmla="*/ 78 h 244"/>
                <a:gd name="T4" fmla="*/ 33 w 225"/>
                <a:gd name="T5" fmla="*/ 75 h 244"/>
                <a:gd name="T6" fmla="*/ 35 w 225"/>
                <a:gd name="T7" fmla="*/ 68 h 244"/>
                <a:gd name="T8" fmla="*/ 37 w 225"/>
                <a:gd name="T9" fmla="*/ 67 h 244"/>
                <a:gd name="T10" fmla="*/ 40 w 225"/>
                <a:gd name="T11" fmla="*/ 65 h 244"/>
                <a:gd name="T12" fmla="*/ 42 w 225"/>
                <a:gd name="T13" fmla="*/ 61 h 244"/>
                <a:gd name="T14" fmla="*/ 43 w 225"/>
                <a:gd name="T15" fmla="*/ 55 h 244"/>
                <a:gd name="T16" fmla="*/ 46 w 225"/>
                <a:gd name="T17" fmla="*/ 54 h 244"/>
                <a:gd name="T18" fmla="*/ 48 w 225"/>
                <a:gd name="T19" fmla="*/ 51 h 244"/>
                <a:gd name="T20" fmla="*/ 48 w 225"/>
                <a:gd name="T21" fmla="*/ 45 h 244"/>
                <a:gd name="T22" fmla="*/ 47 w 225"/>
                <a:gd name="T23" fmla="*/ 42 h 244"/>
                <a:gd name="T24" fmla="*/ 45 w 225"/>
                <a:gd name="T25" fmla="*/ 41 h 244"/>
                <a:gd name="T26" fmla="*/ 42 w 225"/>
                <a:gd name="T27" fmla="*/ 41 h 244"/>
                <a:gd name="T28" fmla="*/ 41 w 225"/>
                <a:gd name="T29" fmla="*/ 37 h 244"/>
                <a:gd name="T30" fmla="*/ 41 w 225"/>
                <a:gd name="T31" fmla="*/ 36 h 244"/>
                <a:gd name="T32" fmla="*/ 40 w 225"/>
                <a:gd name="T33" fmla="*/ 34 h 244"/>
                <a:gd name="T34" fmla="*/ 37 w 225"/>
                <a:gd name="T35" fmla="*/ 25 h 244"/>
                <a:gd name="T36" fmla="*/ 36 w 225"/>
                <a:gd name="T37" fmla="*/ 12 h 244"/>
                <a:gd name="T38" fmla="*/ 35 w 225"/>
                <a:gd name="T39" fmla="*/ 4 h 244"/>
                <a:gd name="T40" fmla="*/ 33 w 225"/>
                <a:gd name="T41" fmla="*/ 2 h 244"/>
                <a:gd name="T42" fmla="*/ 32 w 225"/>
                <a:gd name="T43" fmla="*/ 0 h 244"/>
                <a:gd name="T44" fmla="*/ 32 w 225"/>
                <a:gd name="T45" fmla="*/ 2 h 244"/>
                <a:gd name="T46" fmla="*/ 32 w 225"/>
                <a:gd name="T47" fmla="*/ 3 h 244"/>
                <a:gd name="T48" fmla="*/ 32 w 225"/>
                <a:gd name="T49" fmla="*/ 5 h 244"/>
                <a:gd name="T50" fmla="*/ 30 w 225"/>
                <a:gd name="T51" fmla="*/ 6 h 244"/>
                <a:gd name="T52" fmla="*/ 29 w 225"/>
                <a:gd name="T53" fmla="*/ 8 h 244"/>
                <a:gd name="T54" fmla="*/ 27 w 225"/>
                <a:gd name="T55" fmla="*/ 11 h 244"/>
                <a:gd name="T56" fmla="*/ 26 w 225"/>
                <a:gd name="T57" fmla="*/ 16 h 244"/>
                <a:gd name="T58" fmla="*/ 23 w 225"/>
                <a:gd name="T59" fmla="*/ 22 h 244"/>
                <a:gd name="T60" fmla="*/ 22 w 225"/>
                <a:gd name="T61" fmla="*/ 27 h 244"/>
                <a:gd name="T62" fmla="*/ 20 w 225"/>
                <a:gd name="T63" fmla="*/ 33 h 244"/>
                <a:gd name="T64" fmla="*/ 18 w 225"/>
                <a:gd name="T65" fmla="*/ 35 h 244"/>
                <a:gd name="T66" fmla="*/ 15 w 225"/>
                <a:gd name="T67" fmla="*/ 35 h 244"/>
                <a:gd name="T68" fmla="*/ 14 w 225"/>
                <a:gd name="T69" fmla="*/ 33 h 244"/>
                <a:gd name="T70" fmla="*/ 11 w 225"/>
                <a:gd name="T71" fmla="*/ 34 h 244"/>
                <a:gd name="T72" fmla="*/ 10 w 225"/>
                <a:gd name="T73" fmla="*/ 33 h 244"/>
                <a:gd name="T74" fmla="*/ 5 w 225"/>
                <a:gd name="T75" fmla="*/ 36 h 244"/>
                <a:gd name="T76" fmla="*/ 1 w 225"/>
                <a:gd name="T77" fmla="*/ 33 h 244"/>
                <a:gd name="T78" fmla="*/ 2 w 225"/>
                <a:gd name="T79" fmla="*/ 39 h 244"/>
                <a:gd name="T80" fmla="*/ 6 w 225"/>
                <a:gd name="T81" fmla="*/ 41 h 244"/>
                <a:gd name="T82" fmla="*/ 8 w 225"/>
                <a:gd name="T83" fmla="*/ 44 h 244"/>
                <a:gd name="T84" fmla="*/ 10 w 225"/>
                <a:gd name="T85" fmla="*/ 45 h 244"/>
                <a:gd name="T86" fmla="*/ 11 w 225"/>
                <a:gd name="T87" fmla="*/ 45 h 244"/>
                <a:gd name="T88" fmla="*/ 12 w 225"/>
                <a:gd name="T89" fmla="*/ 47 h 244"/>
                <a:gd name="T90" fmla="*/ 12 w 225"/>
                <a:gd name="T91" fmla="*/ 50 h 244"/>
                <a:gd name="T92" fmla="*/ 15 w 225"/>
                <a:gd name="T93" fmla="*/ 54 h 244"/>
                <a:gd name="T94" fmla="*/ 17 w 225"/>
                <a:gd name="T95" fmla="*/ 61 h 244"/>
                <a:gd name="T96" fmla="*/ 17 w 225"/>
                <a:gd name="T97" fmla="*/ 68 h 244"/>
                <a:gd name="T98" fmla="*/ 19 w 225"/>
                <a:gd name="T99" fmla="*/ 70 h 244"/>
                <a:gd name="T100" fmla="*/ 21 w 225"/>
                <a:gd name="T101" fmla="*/ 73 h 244"/>
                <a:gd name="T102" fmla="*/ 21 w 225"/>
                <a:gd name="T103" fmla="*/ 75 h 244"/>
                <a:gd name="T104" fmla="*/ 21 w 225"/>
                <a:gd name="T105" fmla="*/ 79 h 244"/>
                <a:gd name="T106" fmla="*/ 24 w 225"/>
                <a:gd name="T107" fmla="*/ 84 h 244"/>
                <a:gd name="T108" fmla="*/ 30 w 225"/>
                <a:gd name="T109" fmla="*/ 86 h 24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25"/>
                <a:gd name="T166" fmla="*/ 0 h 244"/>
                <a:gd name="T167" fmla="*/ 225 w 225"/>
                <a:gd name="T168" fmla="*/ 244 h 24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25" h="244">
                  <a:moveTo>
                    <a:pt x="143" y="244"/>
                  </a:moveTo>
                  <a:lnTo>
                    <a:pt x="143" y="233"/>
                  </a:lnTo>
                  <a:lnTo>
                    <a:pt x="143" y="227"/>
                  </a:lnTo>
                  <a:lnTo>
                    <a:pt x="147" y="221"/>
                  </a:lnTo>
                  <a:lnTo>
                    <a:pt x="149" y="216"/>
                  </a:lnTo>
                  <a:lnTo>
                    <a:pt x="156" y="211"/>
                  </a:lnTo>
                  <a:lnTo>
                    <a:pt x="164" y="201"/>
                  </a:lnTo>
                  <a:lnTo>
                    <a:pt x="166" y="195"/>
                  </a:lnTo>
                  <a:lnTo>
                    <a:pt x="169" y="192"/>
                  </a:lnTo>
                  <a:lnTo>
                    <a:pt x="173" y="190"/>
                  </a:lnTo>
                  <a:lnTo>
                    <a:pt x="178" y="189"/>
                  </a:lnTo>
                  <a:lnTo>
                    <a:pt x="185" y="185"/>
                  </a:lnTo>
                  <a:lnTo>
                    <a:pt x="192" y="180"/>
                  </a:lnTo>
                  <a:lnTo>
                    <a:pt x="197" y="171"/>
                  </a:lnTo>
                  <a:lnTo>
                    <a:pt x="202" y="163"/>
                  </a:lnTo>
                  <a:lnTo>
                    <a:pt x="207" y="156"/>
                  </a:lnTo>
                  <a:lnTo>
                    <a:pt x="213" y="154"/>
                  </a:lnTo>
                  <a:lnTo>
                    <a:pt x="218" y="154"/>
                  </a:lnTo>
                  <a:lnTo>
                    <a:pt x="221" y="151"/>
                  </a:lnTo>
                  <a:lnTo>
                    <a:pt x="223" y="145"/>
                  </a:lnTo>
                  <a:lnTo>
                    <a:pt x="225" y="135"/>
                  </a:lnTo>
                  <a:lnTo>
                    <a:pt x="225" y="128"/>
                  </a:lnTo>
                  <a:lnTo>
                    <a:pt x="223" y="123"/>
                  </a:lnTo>
                  <a:lnTo>
                    <a:pt x="221" y="119"/>
                  </a:lnTo>
                  <a:lnTo>
                    <a:pt x="218" y="118"/>
                  </a:lnTo>
                  <a:lnTo>
                    <a:pt x="211" y="116"/>
                  </a:lnTo>
                  <a:lnTo>
                    <a:pt x="202" y="114"/>
                  </a:lnTo>
                  <a:lnTo>
                    <a:pt x="199" y="113"/>
                  </a:lnTo>
                  <a:lnTo>
                    <a:pt x="195" y="109"/>
                  </a:lnTo>
                  <a:lnTo>
                    <a:pt x="195" y="106"/>
                  </a:lnTo>
                  <a:lnTo>
                    <a:pt x="194" y="102"/>
                  </a:lnTo>
                  <a:lnTo>
                    <a:pt x="192" y="102"/>
                  </a:lnTo>
                  <a:lnTo>
                    <a:pt x="188" y="102"/>
                  </a:lnTo>
                  <a:lnTo>
                    <a:pt x="188" y="97"/>
                  </a:lnTo>
                  <a:lnTo>
                    <a:pt x="188" y="92"/>
                  </a:lnTo>
                  <a:lnTo>
                    <a:pt x="178" y="71"/>
                  </a:lnTo>
                  <a:lnTo>
                    <a:pt x="171" y="49"/>
                  </a:lnTo>
                  <a:lnTo>
                    <a:pt x="169" y="35"/>
                  </a:lnTo>
                  <a:lnTo>
                    <a:pt x="166" y="19"/>
                  </a:lnTo>
                  <a:lnTo>
                    <a:pt x="164" y="12"/>
                  </a:lnTo>
                  <a:lnTo>
                    <a:pt x="161" y="7"/>
                  </a:lnTo>
                  <a:lnTo>
                    <a:pt x="157" y="4"/>
                  </a:lnTo>
                  <a:lnTo>
                    <a:pt x="152" y="2"/>
                  </a:lnTo>
                  <a:lnTo>
                    <a:pt x="149" y="0"/>
                  </a:lnTo>
                  <a:lnTo>
                    <a:pt x="149" y="2"/>
                  </a:lnTo>
                  <a:lnTo>
                    <a:pt x="149" y="5"/>
                  </a:lnTo>
                  <a:lnTo>
                    <a:pt x="149" y="9"/>
                  </a:lnTo>
                  <a:lnTo>
                    <a:pt x="150" y="14"/>
                  </a:lnTo>
                  <a:lnTo>
                    <a:pt x="147" y="14"/>
                  </a:lnTo>
                  <a:lnTo>
                    <a:pt x="143" y="11"/>
                  </a:lnTo>
                  <a:lnTo>
                    <a:pt x="142" y="17"/>
                  </a:lnTo>
                  <a:lnTo>
                    <a:pt x="140" y="23"/>
                  </a:lnTo>
                  <a:lnTo>
                    <a:pt x="137" y="24"/>
                  </a:lnTo>
                  <a:lnTo>
                    <a:pt x="131" y="26"/>
                  </a:lnTo>
                  <a:lnTo>
                    <a:pt x="130" y="31"/>
                  </a:lnTo>
                  <a:lnTo>
                    <a:pt x="126" y="37"/>
                  </a:lnTo>
                  <a:lnTo>
                    <a:pt x="121" y="47"/>
                  </a:lnTo>
                  <a:lnTo>
                    <a:pt x="118" y="52"/>
                  </a:lnTo>
                  <a:lnTo>
                    <a:pt x="111" y="61"/>
                  </a:lnTo>
                  <a:lnTo>
                    <a:pt x="109" y="68"/>
                  </a:lnTo>
                  <a:lnTo>
                    <a:pt x="104" y="76"/>
                  </a:lnTo>
                  <a:lnTo>
                    <a:pt x="99" y="87"/>
                  </a:lnTo>
                  <a:lnTo>
                    <a:pt x="95" y="92"/>
                  </a:lnTo>
                  <a:lnTo>
                    <a:pt x="90" y="95"/>
                  </a:lnTo>
                  <a:lnTo>
                    <a:pt x="85" y="99"/>
                  </a:lnTo>
                  <a:lnTo>
                    <a:pt x="81" y="99"/>
                  </a:lnTo>
                  <a:lnTo>
                    <a:pt x="74" y="99"/>
                  </a:lnTo>
                  <a:lnTo>
                    <a:pt x="71" y="99"/>
                  </a:lnTo>
                  <a:lnTo>
                    <a:pt x="67" y="94"/>
                  </a:lnTo>
                  <a:lnTo>
                    <a:pt x="60" y="95"/>
                  </a:lnTo>
                  <a:lnTo>
                    <a:pt x="55" y="97"/>
                  </a:lnTo>
                  <a:lnTo>
                    <a:pt x="50" y="95"/>
                  </a:lnTo>
                  <a:lnTo>
                    <a:pt x="45" y="92"/>
                  </a:lnTo>
                  <a:lnTo>
                    <a:pt x="38" y="97"/>
                  </a:lnTo>
                  <a:lnTo>
                    <a:pt x="26" y="100"/>
                  </a:lnTo>
                  <a:lnTo>
                    <a:pt x="14" y="95"/>
                  </a:lnTo>
                  <a:lnTo>
                    <a:pt x="2" y="92"/>
                  </a:lnTo>
                  <a:lnTo>
                    <a:pt x="0" y="111"/>
                  </a:lnTo>
                  <a:lnTo>
                    <a:pt x="9" y="111"/>
                  </a:lnTo>
                  <a:lnTo>
                    <a:pt x="19" y="111"/>
                  </a:lnTo>
                  <a:lnTo>
                    <a:pt x="28" y="118"/>
                  </a:lnTo>
                  <a:lnTo>
                    <a:pt x="33" y="121"/>
                  </a:lnTo>
                  <a:lnTo>
                    <a:pt x="38" y="125"/>
                  </a:lnTo>
                  <a:lnTo>
                    <a:pt x="43" y="128"/>
                  </a:lnTo>
                  <a:lnTo>
                    <a:pt x="45" y="128"/>
                  </a:lnTo>
                  <a:lnTo>
                    <a:pt x="48" y="128"/>
                  </a:lnTo>
                  <a:lnTo>
                    <a:pt x="52" y="130"/>
                  </a:lnTo>
                  <a:lnTo>
                    <a:pt x="55" y="130"/>
                  </a:lnTo>
                  <a:lnTo>
                    <a:pt x="57" y="132"/>
                  </a:lnTo>
                  <a:lnTo>
                    <a:pt x="59" y="135"/>
                  </a:lnTo>
                  <a:lnTo>
                    <a:pt x="59" y="142"/>
                  </a:lnTo>
                  <a:lnTo>
                    <a:pt x="62" y="149"/>
                  </a:lnTo>
                  <a:lnTo>
                    <a:pt x="69" y="154"/>
                  </a:lnTo>
                  <a:lnTo>
                    <a:pt x="76" y="156"/>
                  </a:lnTo>
                  <a:lnTo>
                    <a:pt x="78" y="171"/>
                  </a:lnTo>
                  <a:lnTo>
                    <a:pt x="78" y="187"/>
                  </a:lnTo>
                  <a:lnTo>
                    <a:pt x="81" y="192"/>
                  </a:lnTo>
                  <a:lnTo>
                    <a:pt x="83" y="197"/>
                  </a:lnTo>
                  <a:lnTo>
                    <a:pt x="88" y="199"/>
                  </a:lnTo>
                  <a:lnTo>
                    <a:pt x="95" y="202"/>
                  </a:lnTo>
                  <a:lnTo>
                    <a:pt x="99" y="208"/>
                  </a:lnTo>
                  <a:lnTo>
                    <a:pt x="100" y="213"/>
                  </a:lnTo>
                  <a:lnTo>
                    <a:pt x="100" y="214"/>
                  </a:lnTo>
                  <a:lnTo>
                    <a:pt x="102" y="223"/>
                  </a:lnTo>
                  <a:lnTo>
                    <a:pt x="107" y="230"/>
                  </a:lnTo>
                  <a:lnTo>
                    <a:pt x="114" y="239"/>
                  </a:lnTo>
                  <a:lnTo>
                    <a:pt x="123" y="244"/>
                  </a:lnTo>
                  <a:lnTo>
                    <a:pt x="143" y="244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defTabSz="853429">
                <a:defRPr/>
              </a:pPr>
              <a:endParaRPr lang="pt-BR" sz="2240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6" name="Freeform 70">
              <a:extLst>
                <a:ext uri="{FF2B5EF4-FFF2-40B4-BE49-F238E27FC236}">
                  <a16:creationId xmlns:a16="http://schemas.microsoft.com/office/drawing/2014/main" id="{FFDA4FD6-7F17-28E4-6FBE-DF062732ED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6" y="1882"/>
              <a:ext cx="189" cy="286"/>
            </a:xfrm>
            <a:custGeom>
              <a:avLst/>
              <a:gdLst>
                <a:gd name="T0" fmla="*/ 45 w 259"/>
                <a:gd name="T1" fmla="*/ 7 h 357"/>
                <a:gd name="T2" fmla="*/ 46 w 259"/>
                <a:gd name="T3" fmla="*/ 9 h 357"/>
                <a:gd name="T4" fmla="*/ 45 w 259"/>
                <a:gd name="T5" fmla="*/ 11 h 357"/>
                <a:gd name="T6" fmla="*/ 48 w 259"/>
                <a:gd name="T7" fmla="*/ 21 h 357"/>
                <a:gd name="T8" fmla="*/ 47 w 259"/>
                <a:gd name="T9" fmla="*/ 27 h 357"/>
                <a:gd name="T10" fmla="*/ 48 w 259"/>
                <a:gd name="T11" fmla="*/ 38 h 357"/>
                <a:gd name="T12" fmla="*/ 50 w 259"/>
                <a:gd name="T13" fmla="*/ 48 h 357"/>
                <a:gd name="T14" fmla="*/ 53 w 259"/>
                <a:gd name="T15" fmla="*/ 58 h 357"/>
                <a:gd name="T16" fmla="*/ 53 w 259"/>
                <a:gd name="T17" fmla="*/ 66 h 357"/>
                <a:gd name="T18" fmla="*/ 51 w 259"/>
                <a:gd name="T19" fmla="*/ 70 h 357"/>
                <a:gd name="T20" fmla="*/ 51 w 259"/>
                <a:gd name="T21" fmla="*/ 73 h 357"/>
                <a:gd name="T22" fmla="*/ 52 w 259"/>
                <a:gd name="T23" fmla="*/ 81 h 357"/>
                <a:gd name="T24" fmla="*/ 50 w 259"/>
                <a:gd name="T25" fmla="*/ 83 h 357"/>
                <a:gd name="T26" fmla="*/ 45 w 259"/>
                <a:gd name="T27" fmla="*/ 88 h 357"/>
                <a:gd name="T28" fmla="*/ 41 w 259"/>
                <a:gd name="T29" fmla="*/ 94 h 357"/>
                <a:gd name="T30" fmla="*/ 39 w 259"/>
                <a:gd name="T31" fmla="*/ 95 h 357"/>
                <a:gd name="T32" fmla="*/ 31 w 259"/>
                <a:gd name="T33" fmla="*/ 99 h 357"/>
                <a:gd name="T34" fmla="*/ 28 w 259"/>
                <a:gd name="T35" fmla="*/ 99 h 357"/>
                <a:gd name="T36" fmla="*/ 26 w 259"/>
                <a:gd name="T37" fmla="*/ 97 h 357"/>
                <a:gd name="T38" fmla="*/ 24 w 259"/>
                <a:gd name="T39" fmla="*/ 97 h 357"/>
                <a:gd name="T40" fmla="*/ 20 w 259"/>
                <a:gd name="T41" fmla="*/ 99 h 357"/>
                <a:gd name="T42" fmla="*/ 22 w 259"/>
                <a:gd name="T43" fmla="*/ 104 h 357"/>
                <a:gd name="T44" fmla="*/ 19 w 259"/>
                <a:gd name="T45" fmla="*/ 112 h 357"/>
                <a:gd name="T46" fmla="*/ 18 w 259"/>
                <a:gd name="T47" fmla="*/ 115 h 357"/>
                <a:gd name="T48" fmla="*/ 14 w 259"/>
                <a:gd name="T49" fmla="*/ 115 h 357"/>
                <a:gd name="T50" fmla="*/ 12 w 259"/>
                <a:gd name="T51" fmla="*/ 118 h 357"/>
                <a:gd name="T52" fmla="*/ 8 w 259"/>
                <a:gd name="T53" fmla="*/ 118 h 357"/>
                <a:gd name="T54" fmla="*/ 5 w 259"/>
                <a:gd name="T55" fmla="*/ 112 h 357"/>
                <a:gd name="T56" fmla="*/ 1 w 259"/>
                <a:gd name="T57" fmla="*/ 109 h 357"/>
                <a:gd name="T58" fmla="*/ 1 w 259"/>
                <a:gd name="T59" fmla="*/ 106 h 357"/>
                <a:gd name="T60" fmla="*/ 1 w 259"/>
                <a:gd name="T61" fmla="*/ 94 h 357"/>
                <a:gd name="T62" fmla="*/ 3 w 259"/>
                <a:gd name="T63" fmla="*/ 83 h 357"/>
                <a:gd name="T64" fmla="*/ 5 w 259"/>
                <a:gd name="T65" fmla="*/ 75 h 357"/>
                <a:gd name="T66" fmla="*/ 7 w 259"/>
                <a:gd name="T67" fmla="*/ 69 h 357"/>
                <a:gd name="T68" fmla="*/ 11 w 259"/>
                <a:gd name="T69" fmla="*/ 66 h 357"/>
                <a:gd name="T70" fmla="*/ 18 w 259"/>
                <a:gd name="T71" fmla="*/ 61 h 357"/>
                <a:gd name="T72" fmla="*/ 19 w 259"/>
                <a:gd name="T73" fmla="*/ 57 h 357"/>
                <a:gd name="T74" fmla="*/ 27 w 259"/>
                <a:gd name="T75" fmla="*/ 58 h 357"/>
                <a:gd name="T76" fmla="*/ 31 w 259"/>
                <a:gd name="T77" fmla="*/ 55 h 357"/>
                <a:gd name="T78" fmla="*/ 28 w 259"/>
                <a:gd name="T79" fmla="*/ 44 h 357"/>
                <a:gd name="T80" fmla="*/ 31 w 259"/>
                <a:gd name="T81" fmla="*/ 30 h 357"/>
                <a:gd name="T82" fmla="*/ 31 w 259"/>
                <a:gd name="T83" fmla="*/ 24 h 357"/>
                <a:gd name="T84" fmla="*/ 31 w 259"/>
                <a:gd name="T85" fmla="*/ 19 h 357"/>
                <a:gd name="T86" fmla="*/ 33 w 259"/>
                <a:gd name="T87" fmla="*/ 15 h 357"/>
                <a:gd name="T88" fmla="*/ 34 w 259"/>
                <a:gd name="T89" fmla="*/ 11 h 357"/>
                <a:gd name="T90" fmla="*/ 37 w 259"/>
                <a:gd name="T91" fmla="*/ 9 h 357"/>
                <a:gd name="T92" fmla="*/ 41 w 259"/>
                <a:gd name="T93" fmla="*/ 4 h 357"/>
                <a:gd name="T94" fmla="*/ 42 w 259"/>
                <a:gd name="T95" fmla="*/ 0 h 357"/>
                <a:gd name="T96" fmla="*/ 45 w 259"/>
                <a:gd name="T97" fmla="*/ 2 h 35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59"/>
                <a:gd name="T148" fmla="*/ 0 h 357"/>
                <a:gd name="T149" fmla="*/ 259 w 259"/>
                <a:gd name="T150" fmla="*/ 357 h 35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59" h="357">
                  <a:moveTo>
                    <a:pt x="231" y="6"/>
                  </a:moveTo>
                  <a:lnTo>
                    <a:pt x="228" y="13"/>
                  </a:lnTo>
                  <a:lnTo>
                    <a:pt x="221" y="22"/>
                  </a:lnTo>
                  <a:lnTo>
                    <a:pt x="219" y="24"/>
                  </a:lnTo>
                  <a:lnTo>
                    <a:pt x="219" y="25"/>
                  </a:lnTo>
                  <a:lnTo>
                    <a:pt x="223" y="27"/>
                  </a:lnTo>
                  <a:lnTo>
                    <a:pt x="226" y="29"/>
                  </a:lnTo>
                  <a:lnTo>
                    <a:pt x="223" y="32"/>
                  </a:lnTo>
                  <a:lnTo>
                    <a:pt x="221" y="36"/>
                  </a:lnTo>
                  <a:lnTo>
                    <a:pt x="224" y="46"/>
                  </a:lnTo>
                  <a:lnTo>
                    <a:pt x="228" y="57"/>
                  </a:lnTo>
                  <a:lnTo>
                    <a:pt x="231" y="62"/>
                  </a:lnTo>
                  <a:lnTo>
                    <a:pt x="233" y="69"/>
                  </a:lnTo>
                  <a:lnTo>
                    <a:pt x="231" y="76"/>
                  </a:lnTo>
                  <a:lnTo>
                    <a:pt x="228" y="84"/>
                  </a:lnTo>
                  <a:lnTo>
                    <a:pt x="231" y="98"/>
                  </a:lnTo>
                  <a:lnTo>
                    <a:pt x="235" y="107"/>
                  </a:lnTo>
                  <a:lnTo>
                    <a:pt x="233" y="117"/>
                  </a:lnTo>
                  <a:lnTo>
                    <a:pt x="231" y="127"/>
                  </a:lnTo>
                  <a:lnTo>
                    <a:pt x="236" y="136"/>
                  </a:lnTo>
                  <a:lnTo>
                    <a:pt x="242" y="145"/>
                  </a:lnTo>
                  <a:lnTo>
                    <a:pt x="243" y="155"/>
                  </a:lnTo>
                  <a:lnTo>
                    <a:pt x="245" y="164"/>
                  </a:lnTo>
                  <a:lnTo>
                    <a:pt x="252" y="176"/>
                  </a:lnTo>
                  <a:lnTo>
                    <a:pt x="259" y="186"/>
                  </a:lnTo>
                  <a:lnTo>
                    <a:pt x="255" y="193"/>
                  </a:lnTo>
                  <a:lnTo>
                    <a:pt x="252" y="200"/>
                  </a:lnTo>
                  <a:lnTo>
                    <a:pt x="252" y="205"/>
                  </a:lnTo>
                  <a:lnTo>
                    <a:pt x="250" y="209"/>
                  </a:lnTo>
                  <a:lnTo>
                    <a:pt x="248" y="210"/>
                  </a:lnTo>
                  <a:lnTo>
                    <a:pt x="247" y="212"/>
                  </a:lnTo>
                  <a:lnTo>
                    <a:pt x="247" y="216"/>
                  </a:lnTo>
                  <a:lnTo>
                    <a:pt x="247" y="221"/>
                  </a:lnTo>
                  <a:lnTo>
                    <a:pt x="250" y="229"/>
                  </a:lnTo>
                  <a:lnTo>
                    <a:pt x="252" y="240"/>
                  </a:lnTo>
                  <a:lnTo>
                    <a:pt x="250" y="245"/>
                  </a:lnTo>
                  <a:lnTo>
                    <a:pt x="248" y="248"/>
                  </a:lnTo>
                  <a:lnTo>
                    <a:pt x="243" y="250"/>
                  </a:lnTo>
                  <a:lnTo>
                    <a:pt x="240" y="252"/>
                  </a:lnTo>
                  <a:lnTo>
                    <a:pt x="231" y="255"/>
                  </a:lnTo>
                  <a:lnTo>
                    <a:pt x="228" y="257"/>
                  </a:lnTo>
                  <a:lnTo>
                    <a:pt x="217" y="266"/>
                  </a:lnTo>
                  <a:lnTo>
                    <a:pt x="209" y="274"/>
                  </a:lnTo>
                  <a:lnTo>
                    <a:pt x="202" y="278"/>
                  </a:lnTo>
                  <a:lnTo>
                    <a:pt x="197" y="283"/>
                  </a:lnTo>
                  <a:lnTo>
                    <a:pt x="195" y="286"/>
                  </a:lnTo>
                  <a:lnTo>
                    <a:pt x="191" y="288"/>
                  </a:lnTo>
                  <a:lnTo>
                    <a:pt x="186" y="290"/>
                  </a:lnTo>
                  <a:lnTo>
                    <a:pt x="183" y="290"/>
                  </a:lnTo>
                  <a:lnTo>
                    <a:pt x="167" y="297"/>
                  </a:lnTo>
                  <a:lnTo>
                    <a:pt x="152" y="302"/>
                  </a:lnTo>
                  <a:lnTo>
                    <a:pt x="146" y="302"/>
                  </a:lnTo>
                  <a:lnTo>
                    <a:pt x="143" y="300"/>
                  </a:lnTo>
                  <a:lnTo>
                    <a:pt x="140" y="298"/>
                  </a:lnTo>
                  <a:lnTo>
                    <a:pt x="138" y="295"/>
                  </a:lnTo>
                  <a:lnTo>
                    <a:pt x="133" y="295"/>
                  </a:lnTo>
                  <a:lnTo>
                    <a:pt x="127" y="295"/>
                  </a:lnTo>
                  <a:lnTo>
                    <a:pt x="122" y="292"/>
                  </a:lnTo>
                  <a:lnTo>
                    <a:pt x="117" y="292"/>
                  </a:lnTo>
                  <a:lnTo>
                    <a:pt x="114" y="293"/>
                  </a:lnTo>
                  <a:lnTo>
                    <a:pt x="108" y="295"/>
                  </a:lnTo>
                  <a:lnTo>
                    <a:pt x="103" y="295"/>
                  </a:lnTo>
                  <a:lnTo>
                    <a:pt x="100" y="297"/>
                  </a:lnTo>
                  <a:lnTo>
                    <a:pt x="102" y="300"/>
                  </a:lnTo>
                  <a:lnTo>
                    <a:pt x="105" y="304"/>
                  </a:lnTo>
                  <a:lnTo>
                    <a:pt x="105" y="314"/>
                  </a:lnTo>
                  <a:lnTo>
                    <a:pt x="105" y="323"/>
                  </a:lnTo>
                  <a:lnTo>
                    <a:pt x="100" y="331"/>
                  </a:lnTo>
                  <a:lnTo>
                    <a:pt x="93" y="340"/>
                  </a:lnTo>
                  <a:lnTo>
                    <a:pt x="89" y="343"/>
                  </a:lnTo>
                  <a:lnTo>
                    <a:pt x="86" y="347"/>
                  </a:lnTo>
                  <a:lnTo>
                    <a:pt x="83" y="347"/>
                  </a:lnTo>
                  <a:lnTo>
                    <a:pt x="79" y="349"/>
                  </a:lnTo>
                  <a:lnTo>
                    <a:pt x="72" y="347"/>
                  </a:lnTo>
                  <a:lnTo>
                    <a:pt x="67" y="347"/>
                  </a:lnTo>
                  <a:lnTo>
                    <a:pt x="65" y="349"/>
                  </a:lnTo>
                  <a:lnTo>
                    <a:pt x="62" y="350"/>
                  </a:lnTo>
                  <a:lnTo>
                    <a:pt x="57" y="355"/>
                  </a:lnTo>
                  <a:lnTo>
                    <a:pt x="48" y="357"/>
                  </a:lnTo>
                  <a:lnTo>
                    <a:pt x="43" y="357"/>
                  </a:lnTo>
                  <a:lnTo>
                    <a:pt x="38" y="355"/>
                  </a:lnTo>
                  <a:lnTo>
                    <a:pt x="34" y="354"/>
                  </a:lnTo>
                  <a:lnTo>
                    <a:pt x="29" y="349"/>
                  </a:lnTo>
                  <a:lnTo>
                    <a:pt x="24" y="340"/>
                  </a:lnTo>
                  <a:lnTo>
                    <a:pt x="19" y="333"/>
                  </a:lnTo>
                  <a:lnTo>
                    <a:pt x="12" y="331"/>
                  </a:lnTo>
                  <a:lnTo>
                    <a:pt x="5" y="331"/>
                  </a:lnTo>
                  <a:lnTo>
                    <a:pt x="1" y="331"/>
                  </a:lnTo>
                  <a:lnTo>
                    <a:pt x="0" y="330"/>
                  </a:lnTo>
                  <a:lnTo>
                    <a:pt x="5" y="321"/>
                  </a:lnTo>
                  <a:lnTo>
                    <a:pt x="8" y="312"/>
                  </a:lnTo>
                  <a:lnTo>
                    <a:pt x="10" y="292"/>
                  </a:lnTo>
                  <a:lnTo>
                    <a:pt x="6" y="283"/>
                  </a:lnTo>
                  <a:lnTo>
                    <a:pt x="3" y="267"/>
                  </a:lnTo>
                  <a:lnTo>
                    <a:pt x="8" y="260"/>
                  </a:lnTo>
                  <a:lnTo>
                    <a:pt x="13" y="250"/>
                  </a:lnTo>
                  <a:lnTo>
                    <a:pt x="19" y="241"/>
                  </a:lnTo>
                  <a:lnTo>
                    <a:pt x="24" y="233"/>
                  </a:lnTo>
                  <a:lnTo>
                    <a:pt x="25" y="226"/>
                  </a:lnTo>
                  <a:lnTo>
                    <a:pt x="27" y="217"/>
                  </a:lnTo>
                  <a:lnTo>
                    <a:pt x="29" y="212"/>
                  </a:lnTo>
                  <a:lnTo>
                    <a:pt x="32" y="209"/>
                  </a:lnTo>
                  <a:lnTo>
                    <a:pt x="38" y="207"/>
                  </a:lnTo>
                  <a:lnTo>
                    <a:pt x="44" y="207"/>
                  </a:lnTo>
                  <a:lnTo>
                    <a:pt x="55" y="202"/>
                  </a:lnTo>
                  <a:lnTo>
                    <a:pt x="67" y="196"/>
                  </a:lnTo>
                  <a:lnTo>
                    <a:pt x="77" y="193"/>
                  </a:lnTo>
                  <a:lnTo>
                    <a:pt x="84" y="184"/>
                  </a:lnTo>
                  <a:lnTo>
                    <a:pt x="88" y="181"/>
                  </a:lnTo>
                  <a:lnTo>
                    <a:pt x="91" y="177"/>
                  </a:lnTo>
                  <a:lnTo>
                    <a:pt x="95" y="174"/>
                  </a:lnTo>
                  <a:lnTo>
                    <a:pt x="102" y="172"/>
                  </a:lnTo>
                  <a:lnTo>
                    <a:pt x="115" y="174"/>
                  </a:lnTo>
                  <a:lnTo>
                    <a:pt x="131" y="177"/>
                  </a:lnTo>
                  <a:lnTo>
                    <a:pt x="140" y="176"/>
                  </a:lnTo>
                  <a:lnTo>
                    <a:pt x="146" y="172"/>
                  </a:lnTo>
                  <a:lnTo>
                    <a:pt x="148" y="167"/>
                  </a:lnTo>
                  <a:lnTo>
                    <a:pt x="150" y="158"/>
                  </a:lnTo>
                  <a:lnTo>
                    <a:pt x="145" y="148"/>
                  </a:lnTo>
                  <a:lnTo>
                    <a:pt x="138" y="134"/>
                  </a:lnTo>
                  <a:lnTo>
                    <a:pt x="145" y="119"/>
                  </a:lnTo>
                  <a:lnTo>
                    <a:pt x="152" y="103"/>
                  </a:lnTo>
                  <a:lnTo>
                    <a:pt x="150" y="93"/>
                  </a:lnTo>
                  <a:lnTo>
                    <a:pt x="146" y="82"/>
                  </a:lnTo>
                  <a:lnTo>
                    <a:pt x="148" y="79"/>
                  </a:lnTo>
                  <a:lnTo>
                    <a:pt x="150" y="74"/>
                  </a:lnTo>
                  <a:lnTo>
                    <a:pt x="148" y="69"/>
                  </a:lnTo>
                  <a:lnTo>
                    <a:pt x="148" y="62"/>
                  </a:lnTo>
                  <a:lnTo>
                    <a:pt x="150" y="57"/>
                  </a:lnTo>
                  <a:lnTo>
                    <a:pt x="152" y="53"/>
                  </a:lnTo>
                  <a:lnTo>
                    <a:pt x="155" y="51"/>
                  </a:lnTo>
                  <a:lnTo>
                    <a:pt x="159" y="46"/>
                  </a:lnTo>
                  <a:lnTo>
                    <a:pt x="162" y="43"/>
                  </a:lnTo>
                  <a:lnTo>
                    <a:pt x="162" y="38"/>
                  </a:lnTo>
                  <a:lnTo>
                    <a:pt x="164" y="34"/>
                  </a:lnTo>
                  <a:lnTo>
                    <a:pt x="169" y="31"/>
                  </a:lnTo>
                  <a:lnTo>
                    <a:pt x="172" y="29"/>
                  </a:lnTo>
                  <a:lnTo>
                    <a:pt x="179" y="27"/>
                  </a:lnTo>
                  <a:lnTo>
                    <a:pt x="186" y="24"/>
                  </a:lnTo>
                  <a:lnTo>
                    <a:pt x="193" y="19"/>
                  </a:lnTo>
                  <a:lnTo>
                    <a:pt x="198" y="12"/>
                  </a:lnTo>
                  <a:lnTo>
                    <a:pt x="202" y="5"/>
                  </a:lnTo>
                  <a:lnTo>
                    <a:pt x="202" y="3"/>
                  </a:lnTo>
                  <a:lnTo>
                    <a:pt x="202" y="0"/>
                  </a:lnTo>
                  <a:lnTo>
                    <a:pt x="205" y="1"/>
                  </a:lnTo>
                  <a:lnTo>
                    <a:pt x="207" y="5"/>
                  </a:lnTo>
                  <a:lnTo>
                    <a:pt x="219" y="6"/>
                  </a:lnTo>
                  <a:lnTo>
                    <a:pt x="231" y="6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defTabSz="853429">
                <a:defRPr/>
              </a:pPr>
              <a:endParaRPr lang="pt-BR" sz="2240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7" name="Freeform 71">
              <a:extLst>
                <a:ext uri="{FF2B5EF4-FFF2-40B4-BE49-F238E27FC236}">
                  <a16:creationId xmlns:a16="http://schemas.microsoft.com/office/drawing/2014/main" id="{57813F99-F77F-44FC-A004-EBEF666A37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2" y="2383"/>
              <a:ext cx="247" cy="248"/>
            </a:xfrm>
            <a:custGeom>
              <a:avLst/>
              <a:gdLst>
                <a:gd name="T0" fmla="*/ 66 w 338"/>
                <a:gd name="T1" fmla="*/ 30 h 309"/>
                <a:gd name="T2" fmla="*/ 58 w 338"/>
                <a:gd name="T3" fmla="*/ 24 h 309"/>
                <a:gd name="T4" fmla="*/ 53 w 338"/>
                <a:gd name="T5" fmla="*/ 21 h 309"/>
                <a:gd name="T6" fmla="*/ 53 w 338"/>
                <a:gd name="T7" fmla="*/ 18 h 309"/>
                <a:gd name="T8" fmla="*/ 50 w 338"/>
                <a:gd name="T9" fmla="*/ 16 h 309"/>
                <a:gd name="T10" fmla="*/ 50 w 338"/>
                <a:gd name="T11" fmla="*/ 11 h 309"/>
                <a:gd name="T12" fmla="*/ 48 w 338"/>
                <a:gd name="T13" fmla="*/ 9 h 309"/>
                <a:gd name="T14" fmla="*/ 45 w 338"/>
                <a:gd name="T15" fmla="*/ 6 h 309"/>
                <a:gd name="T16" fmla="*/ 44 w 338"/>
                <a:gd name="T17" fmla="*/ 2 h 309"/>
                <a:gd name="T18" fmla="*/ 42 w 338"/>
                <a:gd name="T19" fmla="*/ 2 h 309"/>
                <a:gd name="T20" fmla="*/ 34 w 338"/>
                <a:gd name="T21" fmla="*/ 4 h 309"/>
                <a:gd name="T22" fmla="*/ 29 w 338"/>
                <a:gd name="T23" fmla="*/ 6 h 309"/>
                <a:gd name="T24" fmla="*/ 23 w 338"/>
                <a:gd name="T25" fmla="*/ 2 h 309"/>
                <a:gd name="T26" fmla="*/ 20 w 338"/>
                <a:gd name="T27" fmla="*/ 0 h 309"/>
                <a:gd name="T28" fmla="*/ 15 w 338"/>
                <a:gd name="T29" fmla="*/ 2 h 309"/>
                <a:gd name="T30" fmla="*/ 9 w 338"/>
                <a:gd name="T31" fmla="*/ 9 h 309"/>
                <a:gd name="T32" fmla="*/ 6 w 338"/>
                <a:gd name="T33" fmla="*/ 16 h 309"/>
                <a:gd name="T34" fmla="*/ 2 w 338"/>
                <a:gd name="T35" fmla="*/ 35 h 309"/>
                <a:gd name="T36" fmla="*/ 3 w 338"/>
                <a:gd name="T37" fmla="*/ 43 h 309"/>
                <a:gd name="T38" fmla="*/ 1 w 338"/>
                <a:gd name="T39" fmla="*/ 43 h 309"/>
                <a:gd name="T40" fmla="*/ 0 w 338"/>
                <a:gd name="T41" fmla="*/ 44 h 309"/>
                <a:gd name="T42" fmla="*/ 3 w 338"/>
                <a:gd name="T43" fmla="*/ 63 h 309"/>
                <a:gd name="T44" fmla="*/ 3 w 338"/>
                <a:gd name="T45" fmla="*/ 73 h 309"/>
                <a:gd name="T46" fmla="*/ 3 w 338"/>
                <a:gd name="T47" fmla="*/ 75 h 309"/>
                <a:gd name="T48" fmla="*/ 5 w 338"/>
                <a:gd name="T49" fmla="*/ 75 h 309"/>
                <a:gd name="T50" fmla="*/ 9 w 338"/>
                <a:gd name="T51" fmla="*/ 76 h 309"/>
                <a:gd name="T52" fmla="*/ 14 w 338"/>
                <a:gd name="T53" fmla="*/ 77 h 309"/>
                <a:gd name="T54" fmla="*/ 18 w 338"/>
                <a:gd name="T55" fmla="*/ 77 h 309"/>
                <a:gd name="T56" fmla="*/ 21 w 338"/>
                <a:gd name="T57" fmla="*/ 81 h 309"/>
                <a:gd name="T58" fmla="*/ 21 w 338"/>
                <a:gd name="T59" fmla="*/ 85 h 309"/>
                <a:gd name="T60" fmla="*/ 23 w 338"/>
                <a:gd name="T61" fmla="*/ 90 h 309"/>
                <a:gd name="T62" fmla="*/ 23 w 338"/>
                <a:gd name="T63" fmla="*/ 98 h 309"/>
                <a:gd name="T64" fmla="*/ 24 w 338"/>
                <a:gd name="T65" fmla="*/ 102 h 309"/>
                <a:gd name="T66" fmla="*/ 31 w 338"/>
                <a:gd name="T67" fmla="*/ 102 h 309"/>
                <a:gd name="T68" fmla="*/ 36 w 338"/>
                <a:gd name="T69" fmla="*/ 100 h 309"/>
                <a:gd name="T70" fmla="*/ 39 w 338"/>
                <a:gd name="T71" fmla="*/ 93 h 309"/>
                <a:gd name="T72" fmla="*/ 41 w 338"/>
                <a:gd name="T73" fmla="*/ 87 h 309"/>
                <a:gd name="T74" fmla="*/ 42 w 338"/>
                <a:gd name="T75" fmla="*/ 82 h 309"/>
                <a:gd name="T76" fmla="*/ 45 w 338"/>
                <a:gd name="T77" fmla="*/ 80 h 309"/>
                <a:gd name="T78" fmla="*/ 53 w 338"/>
                <a:gd name="T79" fmla="*/ 77 h 309"/>
                <a:gd name="T80" fmla="*/ 58 w 338"/>
                <a:gd name="T81" fmla="*/ 72 h 309"/>
                <a:gd name="T82" fmla="*/ 58 w 338"/>
                <a:gd name="T83" fmla="*/ 67 h 309"/>
                <a:gd name="T84" fmla="*/ 61 w 338"/>
                <a:gd name="T85" fmla="*/ 63 h 309"/>
                <a:gd name="T86" fmla="*/ 62 w 338"/>
                <a:gd name="T87" fmla="*/ 57 h 309"/>
                <a:gd name="T88" fmla="*/ 64 w 338"/>
                <a:gd name="T89" fmla="*/ 50 h 309"/>
                <a:gd name="T90" fmla="*/ 66 w 338"/>
                <a:gd name="T91" fmla="*/ 47 h 309"/>
                <a:gd name="T92" fmla="*/ 68 w 338"/>
                <a:gd name="T93" fmla="*/ 47 h 309"/>
                <a:gd name="T94" fmla="*/ 69 w 338"/>
                <a:gd name="T95" fmla="*/ 45 h 309"/>
                <a:gd name="T96" fmla="*/ 70 w 338"/>
                <a:gd name="T97" fmla="*/ 35 h 3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38"/>
                <a:gd name="T148" fmla="*/ 0 h 309"/>
                <a:gd name="T149" fmla="*/ 338 w 338"/>
                <a:gd name="T150" fmla="*/ 309 h 30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38" h="309">
                  <a:moveTo>
                    <a:pt x="338" y="102"/>
                  </a:moveTo>
                  <a:lnTo>
                    <a:pt x="326" y="95"/>
                  </a:lnTo>
                  <a:lnTo>
                    <a:pt x="316" y="90"/>
                  </a:lnTo>
                  <a:lnTo>
                    <a:pt x="302" y="86"/>
                  </a:lnTo>
                  <a:lnTo>
                    <a:pt x="288" y="81"/>
                  </a:lnTo>
                  <a:lnTo>
                    <a:pt x="276" y="72"/>
                  </a:lnTo>
                  <a:lnTo>
                    <a:pt x="268" y="69"/>
                  </a:lnTo>
                  <a:lnTo>
                    <a:pt x="255" y="65"/>
                  </a:lnTo>
                  <a:lnTo>
                    <a:pt x="250" y="62"/>
                  </a:lnTo>
                  <a:lnTo>
                    <a:pt x="252" y="58"/>
                  </a:lnTo>
                  <a:lnTo>
                    <a:pt x="255" y="53"/>
                  </a:lnTo>
                  <a:lnTo>
                    <a:pt x="254" y="53"/>
                  </a:lnTo>
                  <a:lnTo>
                    <a:pt x="247" y="51"/>
                  </a:lnTo>
                  <a:lnTo>
                    <a:pt x="245" y="51"/>
                  </a:lnTo>
                  <a:lnTo>
                    <a:pt x="243" y="48"/>
                  </a:lnTo>
                  <a:lnTo>
                    <a:pt x="242" y="45"/>
                  </a:lnTo>
                  <a:lnTo>
                    <a:pt x="242" y="38"/>
                  </a:lnTo>
                  <a:lnTo>
                    <a:pt x="242" y="34"/>
                  </a:lnTo>
                  <a:lnTo>
                    <a:pt x="238" y="32"/>
                  </a:lnTo>
                  <a:lnTo>
                    <a:pt x="233" y="29"/>
                  </a:lnTo>
                  <a:lnTo>
                    <a:pt x="228" y="27"/>
                  </a:lnTo>
                  <a:lnTo>
                    <a:pt x="219" y="26"/>
                  </a:lnTo>
                  <a:lnTo>
                    <a:pt x="212" y="22"/>
                  </a:lnTo>
                  <a:lnTo>
                    <a:pt x="212" y="17"/>
                  </a:lnTo>
                  <a:lnTo>
                    <a:pt x="212" y="12"/>
                  </a:lnTo>
                  <a:lnTo>
                    <a:pt x="210" y="8"/>
                  </a:lnTo>
                  <a:lnTo>
                    <a:pt x="210" y="7"/>
                  </a:lnTo>
                  <a:lnTo>
                    <a:pt x="207" y="5"/>
                  </a:lnTo>
                  <a:lnTo>
                    <a:pt x="204" y="5"/>
                  </a:lnTo>
                  <a:lnTo>
                    <a:pt x="200" y="7"/>
                  </a:lnTo>
                  <a:lnTo>
                    <a:pt x="193" y="12"/>
                  </a:lnTo>
                  <a:lnTo>
                    <a:pt x="178" y="13"/>
                  </a:lnTo>
                  <a:lnTo>
                    <a:pt x="164" y="12"/>
                  </a:lnTo>
                  <a:lnTo>
                    <a:pt x="157" y="15"/>
                  </a:lnTo>
                  <a:lnTo>
                    <a:pt x="150" y="19"/>
                  </a:lnTo>
                  <a:lnTo>
                    <a:pt x="140" y="17"/>
                  </a:lnTo>
                  <a:lnTo>
                    <a:pt x="131" y="13"/>
                  </a:lnTo>
                  <a:lnTo>
                    <a:pt x="122" y="12"/>
                  </a:lnTo>
                  <a:lnTo>
                    <a:pt x="112" y="5"/>
                  </a:lnTo>
                  <a:lnTo>
                    <a:pt x="107" y="3"/>
                  </a:lnTo>
                  <a:lnTo>
                    <a:pt x="100" y="0"/>
                  </a:lnTo>
                  <a:lnTo>
                    <a:pt x="93" y="0"/>
                  </a:lnTo>
                  <a:lnTo>
                    <a:pt x="86" y="1"/>
                  </a:lnTo>
                  <a:lnTo>
                    <a:pt x="77" y="5"/>
                  </a:lnTo>
                  <a:lnTo>
                    <a:pt x="70" y="7"/>
                  </a:lnTo>
                  <a:lnTo>
                    <a:pt x="60" y="13"/>
                  </a:lnTo>
                  <a:lnTo>
                    <a:pt x="46" y="27"/>
                  </a:lnTo>
                  <a:lnTo>
                    <a:pt x="41" y="27"/>
                  </a:lnTo>
                  <a:lnTo>
                    <a:pt x="36" y="31"/>
                  </a:lnTo>
                  <a:lnTo>
                    <a:pt x="32" y="39"/>
                  </a:lnTo>
                  <a:lnTo>
                    <a:pt x="27" y="48"/>
                  </a:lnTo>
                  <a:lnTo>
                    <a:pt x="22" y="65"/>
                  </a:lnTo>
                  <a:lnTo>
                    <a:pt x="19" y="88"/>
                  </a:lnTo>
                  <a:lnTo>
                    <a:pt x="10" y="105"/>
                  </a:lnTo>
                  <a:lnTo>
                    <a:pt x="5" y="119"/>
                  </a:lnTo>
                  <a:lnTo>
                    <a:pt x="10" y="126"/>
                  </a:lnTo>
                  <a:lnTo>
                    <a:pt x="15" y="131"/>
                  </a:lnTo>
                  <a:lnTo>
                    <a:pt x="12" y="133"/>
                  </a:lnTo>
                  <a:lnTo>
                    <a:pt x="8" y="136"/>
                  </a:lnTo>
                  <a:lnTo>
                    <a:pt x="5" y="131"/>
                  </a:lnTo>
                  <a:lnTo>
                    <a:pt x="1" y="126"/>
                  </a:lnTo>
                  <a:lnTo>
                    <a:pt x="0" y="128"/>
                  </a:lnTo>
                  <a:lnTo>
                    <a:pt x="0" y="133"/>
                  </a:lnTo>
                  <a:lnTo>
                    <a:pt x="8" y="155"/>
                  </a:lnTo>
                  <a:lnTo>
                    <a:pt x="17" y="178"/>
                  </a:lnTo>
                  <a:lnTo>
                    <a:pt x="15" y="191"/>
                  </a:lnTo>
                  <a:lnTo>
                    <a:pt x="15" y="207"/>
                  </a:lnTo>
                  <a:lnTo>
                    <a:pt x="13" y="214"/>
                  </a:lnTo>
                  <a:lnTo>
                    <a:pt x="12" y="219"/>
                  </a:lnTo>
                  <a:lnTo>
                    <a:pt x="12" y="221"/>
                  </a:lnTo>
                  <a:lnTo>
                    <a:pt x="12" y="223"/>
                  </a:lnTo>
                  <a:lnTo>
                    <a:pt x="13" y="224"/>
                  </a:lnTo>
                  <a:lnTo>
                    <a:pt x="15" y="224"/>
                  </a:lnTo>
                  <a:lnTo>
                    <a:pt x="19" y="224"/>
                  </a:lnTo>
                  <a:lnTo>
                    <a:pt x="22" y="224"/>
                  </a:lnTo>
                  <a:lnTo>
                    <a:pt x="29" y="226"/>
                  </a:lnTo>
                  <a:lnTo>
                    <a:pt x="36" y="228"/>
                  </a:lnTo>
                  <a:lnTo>
                    <a:pt x="41" y="228"/>
                  </a:lnTo>
                  <a:lnTo>
                    <a:pt x="48" y="228"/>
                  </a:lnTo>
                  <a:lnTo>
                    <a:pt x="57" y="229"/>
                  </a:lnTo>
                  <a:lnTo>
                    <a:pt x="65" y="231"/>
                  </a:lnTo>
                  <a:lnTo>
                    <a:pt x="76" y="231"/>
                  </a:lnTo>
                  <a:lnTo>
                    <a:pt x="81" y="231"/>
                  </a:lnTo>
                  <a:lnTo>
                    <a:pt x="88" y="231"/>
                  </a:lnTo>
                  <a:lnTo>
                    <a:pt x="93" y="233"/>
                  </a:lnTo>
                  <a:lnTo>
                    <a:pt x="96" y="236"/>
                  </a:lnTo>
                  <a:lnTo>
                    <a:pt x="100" y="243"/>
                  </a:lnTo>
                  <a:lnTo>
                    <a:pt x="102" y="247"/>
                  </a:lnTo>
                  <a:lnTo>
                    <a:pt x="103" y="250"/>
                  </a:lnTo>
                  <a:lnTo>
                    <a:pt x="103" y="255"/>
                  </a:lnTo>
                  <a:lnTo>
                    <a:pt x="102" y="261"/>
                  </a:lnTo>
                  <a:lnTo>
                    <a:pt x="105" y="267"/>
                  </a:lnTo>
                  <a:lnTo>
                    <a:pt x="108" y="271"/>
                  </a:lnTo>
                  <a:lnTo>
                    <a:pt x="108" y="283"/>
                  </a:lnTo>
                  <a:lnTo>
                    <a:pt x="108" y="290"/>
                  </a:lnTo>
                  <a:lnTo>
                    <a:pt x="112" y="293"/>
                  </a:lnTo>
                  <a:lnTo>
                    <a:pt x="112" y="300"/>
                  </a:lnTo>
                  <a:lnTo>
                    <a:pt x="112" y="304"/>
                  </a:lnTo>
                  <a:lnTo>
                    <a:pt x="114" y="305"/>
                  </a:lnTo>
                  <a:lnTo>
                    <a:pt x="117" y="309"/>
                  </a:lnTo>
                  <a:lnTo>
                    <a:pt x="122" y="309"/>
                  </a:lnTo>
                  <a:lnTo>
                    <a:pt x="147" y="307"/>
                  </a:lnTo>
                  <a:lnTo>
                    <a:pt x="166" y="305"/>
                  </a:lnTo>
                  <a:lnTo>
                    <a:pt x="171" y="302"/>
                  </a:lnTo>
                  <a:lnTo>
                    <a:pt x="172" y="300"/>
                  </a:lnTo>
                  <a:lnTo>
                    <a:pt x="179" y="297"/>
                  </a:lnTo>
                  <a:lnTo>
                    <a:pt x="183" y="292"/>
                  </a:lnTo>
                  <a:lnTo>
                    <a:pt x="185" y="281"/>
                  </a:lnTo>
                  <a:lnTo>
                    <a:pt x="188" y="271"/>
                  </a:lnTo>
                  <a:lnTo>
                    <a:pt x="195" y="267"/>
                  </a:lnTo>
                  <a:lnTo>
                    <a:pt x="198" y="262"/>
                  </a:lnTo>
                  <a:lnTo>
                    <a:pt x="202" y="255"/>
                  </a:lnTo>
                  <a:lnTo>
                    <a:pt x="204" y="248"/>
                  </a:lnTo>
                  <a:lnTo>
                    <a:pt x="205" y="245"/>
                  </a:lnTo>
                  <a:lnTo>
                    <a:pt x="207" y="243"/>
                  </a:lnTo>
                  <a:lnTo>
                    <a:pt x="210" y="242"/>
                  </a:lnTo>
                  <a:lnTo>
                    <a:pt x="214" y="242"/>
                  </a:lnTo>
                  <a:lnTo>
                    <a:pt x="236" y="240"/>
                  </a:lnTo>
                  <a:lnTo>
                    <a:pt x="249" y="236"/>
                  </a:lnTo>
                  <a:lnTo>
                    <a:pt x="255" y="231"/>
                  </a:lnTo>
                  <a:lnTo>
                    <a:pt x="259" y="226"/>
                  </a:lnTo>
                  <a:lnTo>
                    <a:pt x="269" y="223"/>
                  </a:lnTo>
                  <a:lnTo>
                    <a:pt x="278" y="216"/>
                  </a:lnTo>
                  <a:lnTo>
                    <a:pt x="281" y="210"/>
                  </a:lnTo>
                  <a:lnTo>
                    <a:pt x="283" y="207"/>
                  </a:lnTo>
                  <a:lnTo>
                    <a:pt x="283" y="202"/>
                  </a:lnTo>
                  <a:lnTo>
                    <a:pt x="283" y="198"/>
                  </a:lnTo>
                  <a:lnTo>
                    <a:pt x="285" y="193"/>
                  </a:lnTo>
                  <a:lnTo>
                    <a:pt x="292" y="190"/>
                  </a:lnTo>
                  <a:lnTo>
                    <a:pt x="293" y="179"/>
                  </a:lnTo>
                  <a:lnTo>
                    <a:pt x="297" y="172"/>
                  </a:lnTo>
                  <a:lnTo>
                    <a:pt x="300" y="171"/>
                  </a:lnTo>
                  <a:lnTo>
                    <a:pt x="302" y="167"/>
                  </a:lnTo>
                  <a:lnTo>
                    <a:pt x="306" y="155"/>
                  </a:lnTo>
                  <a:lnTo>
                    <a:pt x="309" y="150"/>
                  </a:lnTo>
                  <a:lnTo>
                    <a:pt x="314" y="148"/>
                  </a:lnTo>
                  <a:lnTo>
                    <a:pt x="316" y="145"/>
                  </a:lnTo>
                  <a:lnTo>
                    <a:pt x="318" y="141"/>
                  </a:lnTo>
                  <a:lnTo>
                    <a:pt x="321" y="140"/>
                  </a:lnTo>
                  <a:lnTo>
                    <a:pt x="325" y="140"/>
                  </a:lnTo>
                  <a:lnTo>
                    <a:pt x="326" y="140"/>
                  </a:lnTo>
                  <a:lnTo>
                    <a:pt x="330" y="138"/>
                  </a:lnTo>
                  <a:lnTo>
                    <a:pt x="331" y="138"/>
                  </a:lnTo>
                  <a:lnTo>
                    <a:pt x="333" y="134"/>
                  </a:lnTo>
                  <a:lnTo>
                    <a:pt x="333" y="129"/>
                  </a:lnTo>
                  <a:lnTo>
                    <a:pt x="335" y="110"/>
                  </a:lnTo>
                  <a:lnTo>
                    <a:pt x="338" y="10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defTabSz="853429">
                <a:defRPr/>
              </a:pPr>
              <a:endParaRPr lang="pt-BR" sz="2240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8" name="Freeform 72">
              <a:extLst>
                <a:ext uri="{FF2B5EF4-FFF2-40B4-BE49-F238E27FC236}">
                  <a16:creationId xmlns:a16="http://schemas.microsoft.com/office/drawing/2014/main" id="{8117B1E7-210B-842A-7347-EA0521ECD5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4" y="2283"/>
              <a:ext cx="364" cy="313"/>
            </a:xfrm>
            <a:custGeom>
              <a:avLst/>
              <a:gdLst>
                <a:gd name="T0" fmla="*/ 102 w 498"/>
                <a:gd name="T1" fmla="*/ 36 h 385"/>
                <a:gd name="T2" fmla="*/ 100 w 498"/>
                <a:gd name="T3" fmla="*/ 43 h 385"/>
                <a:gd name="T4" fmla="*/ 98 w 498"/>
                <a:gd name="T5" fmla="*/ 46 h 385"/>
                <a:gd name="T6" fmla="*/ 98 w 498"/>
                <a:gd name="T7" fmla="*/ 58 h 385"/>
                <a:gd name="T8" fmla="*/ 97 w 498"/>
                <a:gd name="T9" fmla="*/ 62 h 385"/>
                <a:gd name="T10" fmla="*/ 94 w 498"/>
                <a:gd name="T11" fmla="*/ 64 h 385"/>
                <a:gd name="T12" fmla="*/ 92 w 498"/>
                <a:gd name="T13" fmla="*/ 65 h 385"/>
                <a:gd name="T14" fmla="*/ 92 w 498"/>
                <a:gd name="T15" fmla="*/ 72 h 385"/>
                <a:gd name="T16" fmla="*/ 92 w 498"/>
                <a:gd name="T17" fmla="*/ 76 h 385"/>
                <a:gd name="T18" fmla="*/ 92 w 498"/>
                <a:gd name="T19" fmla="*/ 80 h 385"/>
                <a:gd name="T20" fmla="*/ 87 w 498"/>
                <a:gd name="T21" fmla="*/ 98 h 385"/>
                <a:gd name="T22" fmla="*/ 83 w 498"/>
                <a:gd name="T23" fmla="*/ 98 h 385"/>
                <a:gd name="T24" fmla="*/ 80 w 498"/>
                <a:gd name="T25" fmla="*/ 111 h 385"/>
                <a:gd name="T26" fmla="*/ 78 w 498"/>
                <a:gd name="T27" fmla="*/ 120 h 385"/>
                <a:gd name="T28" fmla="*/ 71 w 498"/>
                <a:gd name="T29" fmla="*/ 125 h 385"/>
                <a:gd name="T30" fmla="*/ 58 w 498"/>
                <a:gd name="T31" fmla="*/ 129 h 385"/>
                <a:gd name="T32" fmla="*/ 49 w 498"/>
                <a:gd name="T33" fmla="*/ 133 h 385"/>
                <a:gd name="T34" fmla="*/ 44 w 498"/>
                <a:gd name="T35" fmla="*/ 136 h 385"/>
                <a:gd name="T36" fmla="*/ 39 w 498"/>
                <a:gd name="T37" fmla="*/ 128 h 385"/>
                <a:gd name="T38" fmla="*/ 40 w 498"/>
                <a:gd name="T39" fmla="*/ 117 h 385"/>
                <a:gd name="T40" fmla="*/ 38 w 498"/>
                <a:gd name="T41" fmla="*/ 114 h 385"/>
                <a:gd name="T42" fmla="*/ 35 w 498"/>
                <a:gd name="T43" fmla="*/ 108 h 385"/>
                <a:gd name="T44" fmla="*/ 34 w 498"/>
                <a:gd name="T45" fmla="*/ 97 h 385"/>
                <a:gd name="T46" fmla="*/ 31 w 498"/>
                <a:gd name="T47" fmla="*/ 90 h 385"/>
                <a:gd name="T48" fmla="*/ 29 w 498"/>
                <a:gd name="T49" fmla="*/ 93 h 385"/>
                <a:gd name="T50" fmla="*/ 22 w 498"/>
                <a:gd name="T51" fmla="*/ 93 h 385"/>
                <a:gd name="T52" fmla="*/ 20 w 498"/>
                <a:gd name="T53" fmla="*/ 95 h 385"/>
                <a:gd name="T54" fmla="*/ 16 w 498"/>
                <a:gd name="T55" fmla="*/ 91 h 385"/>
                <a:gd name="T56" fmla="*/ 7 w 498"/>
                <a:gd name="T57" fmla="*/ 87 h 385"/>
                <a:gd name="T58" fmla="*/ 1 w 498"/>
                <a:gd name="T59" fmla="*/ 83 h 385"/>
                <a:gd name="T60" fmla="*/ 4 w 498"/>
                <a:gd name="T61" fmla="*/ 76 h 385"/>
                <a:gd name="T62" fmla="*/ 8 w 498"/>
                <a:gd name="T63" fmla="*/ 68 h 385"/>
                <a:gd name="T64" fmla="*/ 13 w 498"/>
                <a:gd name="T65" fmla="*/ 65 h 385"/>
                <a:gd name="T66" fmla="*/ 15 w 498"/>
                <a:gd name="T67" fmla="*/ 67 h 385"/>
                <a:gd name="T68" fmla="*/ 22 w 498"/>
                <a:gd name="T69" fmla="*/ 64 h 385"/>
                <a:gd name="T70" fmla="*/ 31 w 498"/>
                <a:gd name="T71" fmla="*/ 64 h 385"/>
                <a:gd name="T72" fmla="*/ 34 w 498"/>
                <a:gd name="T73" fmla="*/ 59 h 385"/>
                <a:gd name="T74" fmla="*/ 34 w 498"/>
                <a:gd name="T75" fmla="*/ 50 h 385"/>
                <a:gd name="T76" fmla="*/ 33 w 498"/>
                <a:gd name="T77" fmla="*/ 50 h 385"/>
                <a:gd name="T78" fmla="*/ 36 w 498"/>
                <a:gd name="T79" fmla="*/ 41 h 385"/>
                <a:gd name="T80" fmla="*/ 34 w 498"/>
                <a:gd name="T81" fmla="*/ 36 h 385"/>
                <a:gd name="T82" fmla="*/ 36 w 498"/>
                <a:gd name="T83" fmla="*/ 27 h 385"/>
                <a:gd name="T84" fmla="*/ 39 w 498"/>
                <a:gd name="T85" fmla="*/ 22 h 385"/>
                <a:gd name="T86" fmla="*/ 39 w 498"/>
                <a:gd name="T87" fmla="*/ 13 h 385"/>
                <a:gd name="T88" fmla="*/ 42 w 498"/>
                <a:gd name="T89" fmla="*/ 11 h 385"/>
                <a:gd name="T90" fmla="*/ 46 w 498"/>
                <a:gd name="T91" fmla="*/ 10 h 385"/>
                <a:gd name="T92" fmla="*/ 47 w 498"/>
                <a:gd name="T93" fmla="*/ 13 h 385"/>
                <a:gd name="T94" fmla="*/ 51 w 498"/>
                <a:gd name="T95" fmla="*/ 11 h 385"/>
                <a:gd name="T96" fmla="*/ 57 w 498"/>
                <a:gd name="T97" fmla="*/ 6 h 385"/>
                <a:gd name="T98" fmla="*/ 63 w 498"/>
                <a:gd name="T99" fmla="*/ 0 h 385"/>
                <a:gd name="T100" fmla="*/ 69 w 498"/>
                <a:gd name="T101" fmla="*/ 3 h 385"/>
                <a:gd name="T102" fmla="*/ 69 w 498"/>
                <a:gd name="T103" fmla="*/ 9 h 385"/>
                <a:gd name="T104" fmla="*/ 77 w 498"/>
                <a:gd name="T105" fmla="*/ 9 h 385"/>
                <a:gd name="T106" fmla="*/ 86 w 498"/>
                <a:gd name="T107" fmla="*/ 17 h 385"/>
                <a:gd name="T108" fmla="*/ 91 w 498"/>
                <a:gd name="T109" fmla="*/ 24 h 385"/>
                <a:gd name="T110" fmla="*/ 95 w 498"/>
                <a:gd name="T111" fmla="*/ 26 h 385"/>
                <a:gd name="T112" fmla="*/ 100 w 498"/>
                <a:gd name="T113" fmla="*/ 28 h 38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98"/>
                <a:gd name="T172" fmla="*/ 0 h 385"/>
                <a:gd name="T173" fmla="*/ 498 w 498"/>
                <a:gd name="T174" fmla="*/ 385 h 38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98" h="385">
                  <a:moveTo>
                    <a:pt x="489" y="86"/>
                  </a:moveTo>
                  <a:lnTo>
                    <a:pt x="495" y="90"/>
                  </a:lnTo>
                  <a:lnTo>
                    <a:pt x="498" y="93"/>
                  </a:lnTo>
                  <a:lnTo>
                    <a:pt x="496" y="98"/>
                  </a:lnTo>
                  <a:lnTo>
                    <a:pt x="493" y="102"/>
                  </a:lnTo>
                  <a:lnTo>
                    <a:pt x="489" y="105"/>
                  </a:lnTo>
                  <a:lnTo>
                    <a:pt x="484" y="109"/>
                  </a:lnTo>
                  <a:lnTo>
                    <a:pt x="481" y="112"/>
                  </a:lnTo>
                  <a:lnTo>
                    <a:pt x="479" y="117"/>
                  </a:lnTo>
                  <a:lnTo>
                    <a:pt x="479" y="121"/>
                  </a:lnTo>
                  <a:lnTo>
                    <a:pt x="477" y="124"/>
                  </a:lnTo>
                  <a:lnTo>
                    <a:pt x="476" y="126"/>
                  </a:lnTo>
                  <a:lnTo>
                    <a:pt x="474" y="126"/>
                  </a:lnTo>
                  <a:lnTo>
                    <a:pt x="470" y="128"/>
                  </a:lnTo>
                  <a:lnTo>
                    <a:pt x="469" y="130"/>
                  </a:lnTo>
                  <a:lnTo>
                    <a:pt x="463" y="140"/>
                  </a:lnTo>
                  <a:lnTo>
                    <a:pt x="462" y="147"/>
                  </a:lnTo>
                  <a:lnTo>
                    <a:pt x="463" y="150"/>
                  </a:lnTo>
                  <a:lnTo>
                    <a:pt x="465" y="154"/>
                  </a:lnTo>
                  <a:lnTo>
                    <a:pt x="470" y="162"/>
                  </a:lnTo>
                  <a:lnTo>
                    <a:pt x="477" y="169"/>
                  </a:lnTo>
                  <a:lnTo>
                    <a:pt x="477" y="174"/>
                  </a:lnTo>
                  <a:lnTo>
                    <a:pt x="476" y="178"/>
                  </a:lnTo>
                  <a:lnTo>
                    <a:pt x="472" y="174"/>
                  </a:lnTo>
                  <a:lnTo>
                    <a:pt x="465" y="173"/>
                  </a:lnTo>
                  <a:lnTo>
                    <a:pt x="458" y="174"/>
                  </a:lnTo>
                  <a:lnTo>
                    <a:pt x="450" y="174"/>
                  </a:lnTo>
                  <a:lnTo>
                    <a:pt x="448" y="176"/>
                  </a:lnTo>
                  <a:lnTo>
                    <a:pt x="448" y="178"/>
                  </a:lnTo>
                  <a:lnTo>
                    <a:pt x="448" y="180"/>
                  </a:lnTo>
                  <a:lnTo>
                    <a:pt x="450" y="181"/>
                  </a:lnTo>
                  <a:lnTo>
                    <a:pt x="448" y="183"/>
                  </a:lnTo>
                  <a:lnTo>
                    <a:pt x="446" y="183"/>
                  </a:lnTo>
                  <a:lnTo>
                    <a:pt x="444" y="183"/>
                  </a:lnTo>
                  <a:lnTo>
                    <a:pt x="443" y="183"/>
                  </a:lnTo>
                  <a:lnTo>
                    <a:pt x="441" y="183"/>
                  </a:lnTo>
                  <a:lnTo>
                    <a:pt x="438" y="187"/>
                  </a:lnTo>
                  <a:lnTo>
                    <a:pt x="434" y="190"/>
                  </a:lnTo>
                  <a:lnTo>
                    <a:pt x="434" y="192"/>
                  </a:lnTo>
                  <a:lnTo>
                    <a:pt x="439" y="200"/>
                  </a:lnTo>
                  <a:lnTo>
                    <a:pt x="441" y="207"/>
                  </a:lnTo>
                  <a:lnTo>
                    <a:pt x="444" y="211"/>
                  </a:lnTo>
                  <a:lnTo>
                    <a:pt x="443" y="213"/>
                  </a:lnTo>
                  <a:lnTo>
                    <a:pt x="438" y="213"/>
                  </a:lnTo>
                  <a:lnTo>
                    <a:pt x="432" y="213"/>
                  </a:lnTo>
                  <a:lnTo>
                    <a:pt x="432" y="216"/>
                  </a:lnTo>
                  <a:lnTo>
                    <a:pt x="438" y="221"/>
                  </a:lnTo>
                  <a:lnTo>
                    <a:pt x="439" y="226"/>
                  </a:lnTo>
                  <a:lnTo>
                    <a:pt x="441" y="233"/>
                  </a:lnTo>
                  <a:lnTo>
                    <a:pt x="434" y="245"/>
                  </a:lnTo>
                  <a:lnTo>
                    <a:pt x="422" y="266"/>
                  </a:lnTo>
                  <a:lnTo>
                    <a:pt x="420" y="271"/>
                  </a:lnTo>
                  <a:lnTo>
                    <a:pt x="417" y="275"/>
                  </a:lnTo>
                  <a:lnTo>
                    <a:pt x="413" y="275"/>
                  </a:lnTo>
                  <a:lnTo>
                    <a:pt x="410" y="275"/>
                  </a:lnTo>
                  <a:lnTo>
                    <a:pt x="406" y="275"/>
                  </a:lnTo>
                  <a:lnTo>
                    <a:pt x="403" y="276"/>
                  </a:lnTo>
                  <a:lnTo>
                    <a:pt x="401" y="276"/>
                  </a:lnTo>
                  <a:lnTo>
                    <a:pt x="399" y="280"/>
                  </a:lnTo>
                  <a:lnTo>
                    <a:pt x="398" y="290"/>
                  </a:lnTo>
                  <a:lnTo>
                    <a:pt x="396" y="299"/>
                  </a:lnTo>
                  <a:lnTo>
                    <a:pt x="391" y="304"/>
                  </a:lnTo>
                  <a:lnTo>
                    <a:pt x="384" y="313"/>
                  </a:lnTo>
                  <a:lnTo>
                    <a:pt x="380" y="318"/>
                  </a:lnTo>
                  <a:lnTo>
                    <a:pt x="377" y="323"/>
                  </a:lnTo>
                  <a:lnTo>
                    <a:pt x="375" y="328"/>
                  </a:lnTo>
                  <a:lnTo>
                    <a:pt x="374" y="333"/>
                  </a:lnTo>
                  <a:lnTo>
                    <a:pt x="374" y="339"/>
                  </a:lnTo>
                  <a:lnTo>
                    <a:pt x="370" y="342"/>
                  </a:lnTo>
                  <a:lnTo>
                    <a:pt x="365" y="344"/>
                  </a:lnTo>
                  <a:lnTo>
                    <a:pt x="360" y="347"/>
                  </a:lnTo>
                  <a:lnTo>
                    <a:pt x="349" y="351"/>
                  </a:lnTo>
                  <a:lnTo>
                    <a:pt x="341" y="354"/>
                  </a:lnTo>
                  <a:lnTo>
                    <a:pt x="329" y="354"/>
                  </a:lnTo>
                  <a:lnTo>
                    <a:pt x="315" y="352"/>
                  </a:lnTo>
                  <a:lnTo>
                    <a:pt x="304" y="356"/>
                  </a:lnTo>
                  <a:lnTo>
                    <a:pt x="292" y="359"/>
                  </a:lnTo>
                  <a:lnTo>
                    <a:pt x="278" y="363"/>
                  </a:lnTo>
                  <a:lnTo>
                    <a:pt x="263" y="368"/>
                  </a:lnTo>
                  <a:lnTo>
                    <a:pt x="261" y="368"/>
                  </a:lnTo>
                  <a:lnTo>
                    <a:pt x="258" y="368"/>
                  </a:lnTo>
                  <a:lnTo>
                    <a:pt x="247" y="371"/>
                  </a:lnTo>
                  <a:lnTo>
                    <a:pt x="234" y="377"/>
                  </a:lnTo>
                  <a:lnTo>
                    <a:pt x="232" y="375"/>
                  </a:lnTo>
                  <a:lnTo>
                    <a:pt x="228" y="373"/>
                  </a:lnTo>
                  <a:lnTo>
                    <a:pt x="223" y="378"/>
                  </a:lnTo>
                  <a:lnTo>
                    <a:pt x="220" y="384"/>
                  </a:lnTo>
                  <a:lnTo>
                    <a:pt x="209" y="385"/>
                  </a:lnTo>
                  <a:lnTo>
                    <a:pt x="202" y="385"/>
                  </a:lnTo>
                  <a:lnTo>
                    <a:pt x="199" y="380"/>
                  </a:lnTo>
                  <a:lnTo>
                    <a:pt x="194" y="375"/>
                  </a:lnTo>
                  <a:lnTo>
                    <a:pt x="190" y="366"/>
                  </a:lnTo>
                  <a:lnTo>
                    <a:pt x="185" y="361"/>
                  </a:lnTo>
                  <a:lnTo>
                    <a:pt x="185" y="356"/>
                  </a:lnTo>
                  <a:lnTo>
                    <a:pt x="185" y="351"/>
                  </a:lnTo>
                  <a:lnTo>
                    <a:pt x="185" y="347"/>
                  </a:lnTo>
                  <a:lnTo>
                    <a:pt x="185" y="342"/>
                  </a:lnTo>
                  <a:lnTo>
                    <a:pt x="190" y="330"/>
                  </a:lnTo>
                  <a:lnTo>
                    <a:pt x="192" y="325"/>
                  </a:lnTo>
                  <a:lnTo>
                    <a:pt x="190" y="320"/>
                  </a:lnTo>
                  <a:lnTo>
                    <a:pt x="189" y="318"/>
                  </a:lnTo>
                  <a:lnTo>
                    <a:pt x="185" y="318"/>
                  </a:lnTo>
                  <a:lnTo>
                    <a:pt x="182" y="318"/>
                  </a:lnTo>
                  <a:lnTo>
                    <a:pt x="178" y="318"/>
                  </a:lnTo>
                  <a:lnTo>
                    <a:pt x="175" y="318"/>
                  </a:lnTo>
                  <a:lnTo>
                    <a:pt x="173" y="318"/>
                  </a:lnTo>
                  <a:lnTo>
                    <a:pt x="171" y="314"/>
                  </a:lnTo>
                  <a:lnTo>
                    <a:pt x="168" y="304"/>
                  </a:lnTo>
                  <a:lnTo>
                    <a:pt x="164" y="292"/>
                  </a:lnTo>
                  <a:lnTo>
                    <a:pt x="166" y="287"/>
                  </a:lnTo>
                  <a:lnTo>
                    <a:pt x="170" y="280"/>
                  </a:lnTo>
                  <a:lnTo>
                    <a:pt x="166" y="276"/>
                  </a:lnTo>
                  <a:lnTo>
                    <a:pt x="163" y="273"/>
                  </a:lnTo>
                  <a:lnTo>
                    <a:pt x="163" y="270"/>
                  </a:lnTo>
                  <a:lnTo>
                    <a:pt x="163" y="264"/>
                  </a:lnTo>
                  <a:lnTo>
                    <a:pt x="161" y="257"/>
                  </a:lnTo>
                  <a:lnTo>
                    <a:pt x="154" y="254"/>
                  </a:lnTo>
                  <a:lnTo>
                    <a:pt x="151" y="254"/>
                  </a:lnTo>
                  <a:lnTo>
                    <a:pt x="147" y="256"/>
                  </a:lnTo>
                  <a:lnTo>
                    <a:pt x="144" y="254"/>
                  </a:lnTo>
                  <a:lnTo>
                    <a:pt x="138" y="254"/>
                  </a:lnTo>
                  <a:lnTo>
                    <a:pt x="138" y="256"/>
                  </a:lnTo>
                  <a:lnTo>
                    <a:pt x="137" y="259"/>
                  </a:lnTo>
                  <a:lnTo>
                    <a:pt x="135" y="259"/>
                  </a:lnTo>
                  <a:lnTo>
                    <a:pt x="130" y="259"/>
                  </a:lnTo>
                  <a:lnTo>
                    <a:pt x="123" y="259"/>
                  </a:lnTo>
                  <a:lnTo>
                    <a:pt x="113" y="259"/>
                  </a:lnTo>
                  <a:lnTo>
                    <a:pt x="106" y="259"/>
                  </a:lnTo>
                  <a:lnTo>
                    <a:pt x="97" y="261"/>
                  </a:lnTo>
                  <a:lnTo>
                    <a:pt x="94" y="263"/>
                  </a:lnTo>
                  <a:lnTo>
                    <a:pt x="94" y="264"/>
                  </a:lnTo>
                  <a:lnTo>
                    <a:pt x="94" y="266"/>
                  </a:lnTo>
                  <a:lnTo>
                    <a:pt x="94" y="268"/>
                  </a:lnTo>
                  <a:lnTo>
                    <a:pt x="92" y="268"/>
                  </a:lnTo>
                  <a:lnTo>
                    <a:pt x="85" y="263"/>
                  </a:lnTo>
                  <a:lnTo>
                    <a:pt x="81" y="264"/>
                  </a:lnTo>
                  <a:lnTo>
                    <a:pt x="78" y="264"/>
                  </a:lnTo>
                  <a:lnTo>
                    <a:pt x="76" y="257"/>
                  </a:lnTo>
                  <a:lnTo>
                    <a:pt x="73" y="249"/>
                  </a:lnTo>
                  <a:lnTo>
                    <a:pt x="62" y="249"/>
                  </a:lnTo>
                  <a:lnTo>
                    <a:pt x="52" y="249"/>
                  </a:lnTo>
                  <a:lnTo>
                    <a:pt x="45" y="247"/>
                  </a:lnTo>
                  <a:lnTo>
                    <a:pt x="35" y="245"/>
                  </a:lnTo>
                  <a:lnTo>
                    <a:pt x="30" y="245"/>
                  </a:lnTo>
                  <a:lnTo>
                    <a:pt x="24" y="240"/>
                  </a:lnTo>
                  <a:lnTo>
                    <a:pt x="19" y="245"/>
                  </a:lnTo>
                  <a:lnTo>
                    <a:pt x="0" y="254"/>
                  </a:lnTo>
                  <a:lnTo>
                    <a:pt x="2" y="235"/>
                  </a:lnTo>
                  <a:lnTo>
                    <a:pt x="5" y="225"/>
                  </a:lnTo>
                  <a:lnTo>
                    <a:pt x="7" y="219"/>
                  </a:lnTo>
                  <a:lnTo>
                    <a:pt x="11" y="214"/>
                  </a:lnTo>
                  <a:lnTo>
                    <a:pt x="14" y="213"/>
                  </a:lnTo>
                  <a:lnTo>
                    <a:pt x="16" y="213"/>
                  </a:lnTo>
                  <a:lnTo>
                    <a:pt x="19" y="211"/>
                  </a:lnTo>
                  <a:lnTo>
                    <a:pt x="24" y="207"/>
                  </a:lnTo>
                  <a:lnTo>
                    <a:pt x="28" y="197"/>
                  </a:lnTo>
                  <a:lnTo>
                    <a:pt x="33" y="193"/>
                  </a:lnTo>
                  <a:lnTo>
                    <a:pt x="38" y="192"/>
                  </a:lnTo>
                  <a:lnTo>
                    <a:pt x="42" y="192"/>
                  </a:lnTo>
                  <a:lnTo>
                    <a:pt x="45" y="192"/>
                  </a:lnTo>
                  <a:lnTo>
                    <a:pt x="54" y="190"/>
                  </a:lnTo>
                  <a:lnTo>
                    <a:pt x="62" y="187"/>
                  </a:lnTo>
                  <a:lnTo>
                    <a:pt x="64" y="185"/>
                  </a:lnTo>
                  <a:lnTo>
                    <a:pt x="66" y="185"/>
                  </a:lnTo>
                  <a:lnTo>
                    <a:pt x="68" y="185"/>
                  </a:lnTo>
                  <a:lnTo>
                    <a:pt x="69" y="187"/>
                  </a:lnTo>
                  <a:lnTo>
                    <a:pt x="71" y="188"/>
                  </a:lnTo>
                  <a:lnTo>
                    <a:pt x="73" y="190"/>
                  </a:lnTo>
                  <a:lnTo>
                    <a:pt x="78" y="187"/>
                  </a:lnTo>
                  <a:lnTo>
                    <a:pt x="81" y="181"/>
                  </a:lnTo>
                  <a:lnTo>
                    <a:pt x="88" y="178"/>
                  </a:lnTo>
                  <a:lnTo>
                    <a:pt x="95" y="180"/>
                  </a:lnTo>
                  <a:lnTo>
                    <a:pt x="106" y="180"/>
                  </a:lnTo>
                  <a:lnTo>
                    <a:pt x="119" y="180"/>
                  </a:lnTo>
                  <a:lnTo>
                    <a:pt x="128" y="181"/>
                  </a:lnTo>
                  <a:lnTo>
                    <a:pt x="138" y="185"/>
                  </a:lnTo>
                  <a:lnTo>
                    <a:pt x="145" y="183"/>
                  </a:lnTo>
                  <a:lnTo>
                    <a:pt x="151" y="180"/>
                  </a:lnTo>
                  <a:lnTo>
                    <a:pt x="152" y="176"/>
                  </a:lnTo>
                  <a:lnTo>
                    <a:pt x="157" y="173"/>
                  </a:lnTo>
                  <a:lnTo>
                    <a:pt x="161" y="171"/>
                  </a:lnTo>
                  <a:lnTo>
                    <a:pt x="164" y="169"/>
                  </a:lnTo>
                  <a:lnTo>
                    <a:pt x="166" y="168"/>
                  </a:lnTo>
                  <a:lnTo>
                    <a:pt x="166" y="166"/>
                  </a:lnTo>
                  <a:lnTo>
                    <a:pt x="164" y="161"/>
                  </a:lnTo>
                  <a:lnTo>
                    <a:pt x="164" y="157"/>
                  </a:lnTo>
                  <a:lnTo>
                    <a:pt x="166" y="152"/>
                  </a:lnTo>
                  <a:lnTo>
                    <a:pt x="166" y="143"/>
                  </a:lnTo>
                  <a:lnTo>
                    <a:pt x="164" y="143"/>
                  </a:lnTo>
                  <a:lnTo>
                    <a:pt x="159" y="143"/>
                  </a:lnTo>
                  <a:lnTo>
                    <a:pt x="157" y="142"/>
                  </a:lnTo>
                  <a:lnTo>
                    <a:pt x="156" y="142"/>
                  </a:lnTo>
                  <a:lnTo>
                    <a:pt x="156" y="140"/>
                  </a:lnTo>
                  <a:lnTo>
                    <a:pt x="156" y="136"/>
                  </a:lnTo>
                  <a:lnTo>
                    <a:pt x="161" y="131"/>
                  </a:lnTo>
                  <a:lnTo>
                    <a:pt x="164" y="128"/>
                  </a:lnTo>
                  <a:lnTo>
                    <a:pt x="170" y="124"/>
                  </a:lnTo>
                  <a:lnTo>
                    <a:pt x="171" y="117"/>
                  </a:lnTo>
                  <a:lnTo>
                    <a:pt x="171" y="112"/>
                  </a:lnTo>
                  <a:lnTo>
                    <a:pt x="170" y="109"/>
                  </a:lnTo>
                  <a:lnTo>
                    <a:pt x="170" y="105"/>
                  </a:lnTo>
                  <a:lnTo>
                    <a:pt x="166" y="104"/>
                  </a:lnTo>
                  <a:lnTo>
                    <a:pt x="163" y="100"/>
                  </a:lnTo>
                  <a:lnTo>
                    <a:pt x="161" y="97"/>
                  </a:lnTo>
                  <a:lnTo>
                    <a:pt x="164" y="90"/>
                  </a:lnTo>
                  <a:lnTo>
                    <a:pt x="168" y="79"/>
                  </a:lnTo>
                  <a:lnTo>
                    <a:pt x="168" y="76"/>
                  </a:lnTo>
                  <a:lnTo>
                    <a:pt x="170" y="74"/>
                  </a:lnTo>
                  <a:lnTo>
                    <a:pt x="171" y="73"/>
                  </a:lnTo>
                  <a:lnTo>
                    <a:pt x="175" y="73"/>
                  </a:lnTo>
                  <a:lnTo>
                    <a:pt x="182" y="73"/>
                  </a:lnTo>
                  <a:lnTo>
                    <a:pt x="187" y="69"/>
                  </a:lnTo>
                  <a:lnTo>
                    <a:pt x="187" y="60"/>
                  </a:lnTo>
                  <a:lnTo>
                    <a:pt x="185" y="54"/>
                  </a:lnTo>
                  <a:lnTo>
                    <a:pt x="187" y="48"/>
                  </a:lnTo>
                  <a:lnTo>
                    <a:pt x="189" y="43"/>
                  </a:lnTo>
                  <a:lnTo>
                    <a:pt x="187" y="40"/>
                  </a:lnTo>
                  <a:lnTo>
                    <a:pt x="187" y="36"/>
                  </a:lnTo>
                  <a:lnTo>
                    <a:pt x="190" y="33"/>
                  </a:lnTo>
                  <a:lnTo>
                    <a:pt x="194" y="33"/>
                  </a:lnTo>
                  <a:lnTo>
                    <a:pt x="199" y="33"/>
                  </a:lnTo>
                  <a:lnTo>
                    <a:pt x="202" y="33"/>
                  </a:lnTo>
                  <a:lnTo>
                    <a:pt x="202" y="29"/>
                  </a:lnTo>
                  <a:lnTo>
                    <a:pt x="202" y="22"/>
                  </a:lnTo>
                  <a:lnTo>
                    <a:pt x="204" y="21"/>
                  </a:lnTo>
                  <a:lnTo>
                    <a:pt x="208" y="19"/>
                  </a:lnTo>
                  <a:lnTo>
                    <a:pt x="213" y="22"/>
                  </a:lnTo>
                  <a:lnTo>
                    <a:pt x="220" y="28"/>
                  </a:lnTo>
                  <a:lnTo>
                    <a:pt x="223" y="28"/>
                  </a:lnTo>
                  <a:lnTo>
                    <a:pt x="227" y="26"/>
                  </a:lnTo>
                  <a:lnTo>
                    <a:pt x="227" y="31"/>
                  </a:lnTo>
                  <a:lnTo>
                    <a:pt x="227" y="35"/>
                  </a:lnTo>
                  <a:lnTo>
                    <a:pt x="227" y="36"/>
                  </a:lnTo>
                  <a:lnTo>
                    <a:pt x="225" y="40"/>
                  </a:lnTo>
                  <a:lnTo>
                    <a:pt x="228" y="41"/>
                  </a:lnTo>
                  <a:lnTo>
                    <a:pt x="237" y="38"/>
                  </a:lnTo>
                  <a:lnTo>
                    <a:pt x="242" y="31"/>
                  </a:lnTo>
                  <a:lnTo>
                    <a:pt x="247" y="29"/>
                  </a:lnTo>
                  <a:lnTo>
                    <a:pt x="251" y="28"/>
                  </a:lnTo>
                  <a:lnTo>
                    <a:pt x="259" y="26"/>
                  </a:lnTo>
                  <a:lnTo>
                    <a:pt x="263" y="22"/>
                  </a:lnTo>
                  <a:lnTo>
                    <a:pt x="270" y="19"/>
                  </a:lnTo>
                  <a:lnTo>
                    <a:pt x="275" y="16"/>
                  </a:lnTo>
                  <a:lnTo>
                    <a:pt x="280" y="12"/>
                  </a:lnTo>
                  <a:lnTo>
                    <a:pt x="285" y="9"/>
                  </a:lnTo>
                  <a:lnTo>
                    <a:pt x="291" y="5"/>
                  </a:lnTo>
                  <a:lnTo>
                    <a:pt x="297" y="2"/>
                  </a:lnTo>
                  <a:lnTo>
                    <a:pt x="304" y="0"/>
                  </a:lnTo>
                  <a:lnTo>
                    <a:pt x="313" y="2"/>
                  </a:lnTo>
                  <a:lnTo>
                    <a:pt x="322" y="3"/>
                  </a:lnTo>
                  <a:lnTo>
                    <a:pt x="325" y="3"/>
                  </a:lnTo>
                  <a:lnTo>
                    <a:pt x="325" y="5"/>
                  </a:lnTo>
                  <a:lnTo>
                    <a:pt x="327" y="9"/>
                  </a:lnTo>
                  <a:lnTo>
                    <a:pt x="325" y="10"/>
                  </a:lnTo>
                  <a:lnTo>
                    <a:pt x="323" y="16"/>
                  </a:lnTo>
                  <a:lnTo>
                    <a:pt x="323" y="19"/>
                  </a:lnTo>
                  <a:lnTo>
                    <a:pt x="327" y="22"/>
                  </a:lnTo>
                  <a:lnTo>
                    <a:pt x="334" y="24"/>
                  </a:lnTo>
                  <a:lnTo>
                    <a:pt x="344" y="24"/>
                  </a:lnTo>
                  <a:lnTo>
                    <a:pt x="355" y="21"/>
                  </a:lnTo>
                  <a:lnTo>
                    <a:pt x="361" y="22"/>
                  </a:lnTo>
                  <a:lnTo>
                    <a:pt x="365" y="24"/>
                  </a:lnTo>
                  <a:lnTo>
                    <a:pt x="368" y="26"/>
                  </a:lnTo>
                  <a:lnTo>
                    <a:pt x="372" y="29"/>
                  </a:lnTo>
                  <a:lnTo>
                    <a:pt x="386" y="38"/>
                  </a:lnTo>
                  <a:lnTo>
                    <a:pt x="399" y="47"/>
                  </a:lnTo>
                  <a:lnTo>
                    <a:pt x="408" y="47"/>
                  </a:lnTo>
                  <a:lnTo>
                    <a:pt x="413" y="48"/>
                  </a:lnTo>
                  <a:lnTo>
                    <a:pt x="418" y="50"/>
                  </a:lnTo>
                  <a:lnTo>
                    <a:pt x="424" y="52"/>
                  </a:lnTo>
                  <a:lnTo>
                    <a:pt x="427" y="57"/>
                  </a:lnTo>
                  <a:lnTo>
                    <a:pt x="429" y="59"/>
                  </a:lnTo>
                  <a:lnTo>
                    <a:pt x="434" y="67"/>
                  </a:lnTo>
                  <a:lnTo>
                    <a:pt x="438" y="74"/>
                  </a:lnTo>
                  <a:lnTo>
                    <a:pt x="443" y="74"/>
                  </a:lnTo>
                  <a:lnTo>
                    <a:pt x="448" y="73"/>
                  </a:lnTo>
                  <a:lnTo>
                    <a:pt x="451" y="73"/>
                  </a:lnTo>
                  <a:lnTo>
                    <a:pt x="455" y="73"/>
                  </a:lnTo>
                  <a:lnTo>
                    <a:pt x="460" y="74"/>
                  </a:lnTo>
                  <a:lnTo>
                    <a:pt x="465" y="76"/>
                  </a:lnTo>
                  <a:lnTo>
                    <a:pt x="469" y="78"/>
                  </a:lnTo>
                  <a:lnTo>
                    <a:pt x="474" y="78"/>
                  </a:lnTo>
                  <a:lnTo>
                    <a:pt x="481" y="79"/>
                  </a:lnTo>
                  <a:lnTo>
                    <a:pt x="489" y="86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defTabSz="853429">
                <a:defRPr/>
              </a:pPr>
              <a:endParaRPr lang="pt-BR" sz="2240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24" name="Freeform 73">
              <a:extLst>
                <a:ext uri="{FF2B5EF4-FFF2-40B4-BE49-F238E27FC236}">
                  <a16:creationId xmlns:a16="http://schemas.microsoft.com/office/drawing/2014/main" id="{8626F592-546D-9F41-302B-177E3D6D1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7" y="2087"/>
              <a:ext cx="302" cy="357"/>
            </a:xfrm>
            <a:custGeom>
              <a:avLst/>
              <a:gdLst>
                <a:gd name="T0" fmla="*/ 54 w 412"/>
                <a:gd name="T1" fmla="*/ 138 h 442"/>
                <a:gd name="T2" fmla="*/ 56 w 412"/>
                <a:gd name="T3" fmla="*/ 129 h 442"/>
                <a:gd name="T4" fmla="*/ 57 w 412"/>
                <a:gd name="T5" fmla="*/ 124 h 442"/>
                <a:gd name="T6" fmla="*/ 61 w 412"/>
                <a:gd name="T7" fmla="*/ 119 h 442"/>
                <a:gd name="T8" fmla="*/ 56 w 412"/>
                <a:gd name="T9" fmla="*/ 111 h 442"/>
                <a:gd name="T10" fmla="*/ 51 w 412"/>
                <a:gd name="T11" fmla="*/ 110 h 442"/>
                <a:gd name="T12" fmla="*/ 46 w 412"/>
                <a:gd name="T13" fmla="*/ 105 h 442"/>
                <a:gd name="T14" fmla="*/ 42 w 412"/>
                <a:gd name="T15" fmla="*/ 100 h 442"/>
                <a:gd name="T16" fmla="*/ 33 w 412"/>
                <a:gd name="T17" fmla="*/ 94 h 442"/>
                <a:gd name="T18" fmla="*/ 25 w 412"/>
                <a:gd name="T19" fmla="*/ 92 h 442"/>
                <a:gd name="T20" fmla="*/ 24 w 412"/>
                <a:gd name="T21" fmla="*/ 86 h 442"/>
                <a:gd name="T22" fmla="*/ 19 w 412"/>
                <a:gd name="T23" fmla="*/ 86 h 442"/>
                <a:gd name="T24" fmla="*/ 13 w 412"/>
                <a:gd name="T25" fmla="*/ 92 h 442"/>
                <a:gd name="T26" fmla="*/ 7 w 412"/>
                <a:gd name="T27" fmla="*/ 96 h 442"/>
                <a:gd name="T28" fmla="*/ 4 w 412"/>
                <a:gd name="T29" fmla="*/ 97 h 442"/>
                <a:gd name="T30" fmla="*/ 5 w 412"/>
                <a:gd name="T31" fmla="*/ 90 h 442"/>
                <a:gd name="T32" fmla="*/ 4 w 412"/>
                <a:gd name="T33" fmla="*/ 83 h 442"/>
                <a:gd name="T34" fmla="*/ 3 w 412"/>
                <a:gd name="T35" fmla="*/ 70 h 442"/>
                <a:gd name="T36" fmla="*/ 4 w 412"/>
                <a:gd name="T37" fmla="*/ 64 h 442"/>
                <a:gd name="T38" fmla="*/ 3 w 412"/>
                <a:gd name="T39" fmla="*/ 57 h 442"/>
                <a:gd name="T40" fmla="*/ 4 w 412"/>
                <a:gd name="T41" fmla="*/ 48 h 442"/>
                <a:gd name="T42" fmla="*/ 2 w 412"/>
                <a:gd name="T43" fmla="*/ 41 h 442"/>
                <a:gd name="T44" fmla="*/ 2 w 412"/>
                <a:gd name="T45" fmla="*/ 33 h 442"/>
                <a:gd name="T46" fmla="*/ 8 w 412"/>
                <a:gd name="T47" fmla="*/ 23 h 442"/>
                <a:gd name="T48" fmla="*/ 13 w 412"/>
                <a:gd name="T49" fmla="*/ 32 h 442"/>
                <a:gd name="T50" fmla="*/ 19 w 412"/>
                <a:gd name="T51" fmla="*/ 29 h 442"/>
                <a:gd name="T52" fmla="*/ 23 w 412"/>
                <a:gd name="T53" fmla="*/ 29 h 442"/>
                <a:gd name="T54" fmla="*/ 27 w 412"/>
                <a:gd name="T55" fmla="*/ 17 h 442"/>
                <a:gd name="T56" fmla="*/ 28 w 412"/>
                <a:gd name="T57" fmla="*/ 11 h 442"/>
                <a:gd name="T58" fmla="*/ 33 w 412"/>
                <a:gd name="T59" fmla="*/ 11 h 442"/>
                <a:gd name="T60" fmla="*/ 37 w 412"/>
                <a:gd name="T61" fmla="*/ 13 h 442"/>
                <a:gd name="T62" fmla="*/ 46 w 412"/>
                <a:gd name="T63" fmla="*/ 8 h 442"/>
                <a:gd name="T64" fmla="*/ 51 w 412"/>
                <a:gd name="T65" fmla="*/ 2 h 442"/>
                <a:gd name="T66" fmla="*/ 56 w 412"/>
                <a:gd name="T67" fmla="*/ 6 h 442"/>
                <a:gd name="T68" fmla="*/ 57 w 412"/>
                <a:gd name="T69" fmla="*/ 12 h 442"/>
                <a:gd name="T70" fmla="*/ 61 w 412"/>
                <a:gd name="T71" fmla="*/ 10 h 442"/>
                <a:gd name="T72" fmla="*/ 70 w 412"/>
                <a:gd name="T73" fmla="*/ 0 h 442"/>
                <a:gd name="T74" fmla="*/ 74 w 412"/>
                <a:gd name="T75" fmla="*/ 4 h 442"/>
                <a:gd name="T76" fmla="*/ 78 w 412"/>
                <a:gd name="T77" fmla="*/ 6 h 442"/>
                <a:gd name="T78" fmla="*/ 79 w 412"/>
                <a:gd name="T79" fmla="*/ 12 h 442"/>
                <a:gd name="T80" fmla="*/ 84 w 412"/>
                <a:gd name="T81" fmla="*/ 23 h 442"/>
                <a:gd name="T82" fmla="*/ 84 w 412"/>
                <a:gd name="T83" fmla="*/ 34 h 442"/>
                <a:gd name="T84" fmla="*/ 81 w 412"/>
                <a:gd name="T85" fmla="*/ 35 h 442"/>
                <a:gd name="T86" fmla="*/ 81 w 412"/>
                <a:gd name="T87" fmla="*/ 39 h 442"/>
                <a:gd name="T88" fmla="*/ 81 w 412"/>
                <a:gd name="T89" fmla="*/ 46 h 442"/>
                <a:gd name="T90" fmla="*/ 87 w 412"/>
                <a:gd name="T91" fmla="*/ 49 h 442"/>
                <a:gd name="T92" fmla="*/ 78 w 412"/>
                <a:gd name="T93" fmla="*/ 70 h 442"/>
                <a:gd name="T94" fmla="*/ 75 w 412"/>
                <a:gd name="T95" fmla="*/ 66 h 442"/>
                <a:gd name="T96" fmla="*/ 73 w 412"/>
                <a:gd name="T97" fmla="*/ 67 h 442"/>
                <a:gd name="T98" fmla="*/ 74 w 412"/>
                <a:gd name="T99" fmla="*/ 71 h 442"/>
                <a:gd name="T100" fmla="*/ 71 w 412"/>
                <a:gd name="T101" fmla="*/ 74 h 442"/>
                <a:gd name="T102" fmla="*/ 71 w 412"/>
                <a:gd name="T103" fmla="*/ 82 h 442"/>
                <a:gd name="T104" fmla="*/ 71 w 412"/>
                <a:gd name="T105" fmla="*/ 89 h 442"/>
                <a:gd name="T106" fmla="*/ 70 w 412"/>
                <a:gd name="T107" fmla="*/ 105 h 442"/>
                <a:gd name="T108" fmla="*/ 70 w 412"/>
                <a:gd name="T109" fmla="*/ 120 h 442"/>
                <a:gd name="T110" fmla="*/ 66 w 412"/>
                <a:gd name="T111" fmla="*/ 145 h 442"/>
                <a:gd name="T112" fmla="*/ 59 w 412"/>
                <a:gd name="T113" fmla="*/ 149 h 44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12"/>
                <a:gd name="T172" fmla="*/ 0 h 442"/>
                <a:gd name="T173" fmla="*/ 412 w 412"/>
                <a:gd name="T174" fmla="*/ 442 h 44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12" h="442">
                  <a:moveTo>
                    <a:pt x="268" y="423"/>
                  </a:moveTo>
                  <a:lnTo>
                    <a:pt x="268" y="420"/>
                  </a:lnTo>
                  <a:lnTo>
                    <a:pt x="268" y="416"/>
                  </a:lnTo>
                  <a:lnTo>
                    <a:pt x="261" y="409"/>
                  </a:lnTo>
                  <a:lnTo>
                    <a:pt x="256" y="401"/>
                  </a:lnTo>
                  <a:lnTo>
                    <a:pt x="254" y="397"/>
                  </a:lnTo>
                  <a:lnTo>
                    <a:pt x="253" y="394"/>
                  </a:lnTo>
                  <a:lnTo>
                    <a:pt x="254" y="387"/>
                  </a:lnTo>
                  <a:lnTo>
                    <a:pt x="260" y="377"/>
                  </a:lnTo>
                  <a:lnTo>
                    <a:pt x="261" y="375"/>
                  </a:lnTo>
                  <a:lnTo>
                    <a:pt x="265" y="373"/>
                  </a:lnTo>
                  <a:lnTo>
                    <a:pt x="267" y="373"/>
                  </a:lnTo>
                  <a:lnTo>
                    <a:pt x="268" y="371"/>
                  </a:lnTo>
                  <a:lnTo>
                    <a:pt x="270" y="368"/>
                  </a:lnTo>
                  <a:lnTo>
                    <a:pt x="270" y="364"/>
                  </a:lnTo>
                  <a:lnTo>
                    <a:pt x="272" y="359"/>
                  </a:lnTo>
                  <a:lnTo>
                    <a:pt x="275" y="356"/>
                  </a:lnTo>
                  <a:lnTo>
                    <a:pt x="280" y="352"/>
                  </a:lnTo>
                  <a:lnTo>
                    <a:pt x="284" y="349"/>
                  </a:lnTo>
                  <a:lnTo>
                    <a:pt x="287" y="345"/>
                  </a:lnTo>
                  <a:lnTo>
                    <a:pt x="289" y="340"/>
                  </a:lnTo>
                  <a:lnTo>
                    <a:pt x="286" y="337"/>
                  </a:lnTo>
                  <a:lnTo>
                    <a:pt x="280" y="333"/>
                  </a:lnTo>
                  <a:lnTo>
                    <a:pt x="272" y="326"/>
                  </a:lnTo>
                  <a:lnTo>
                    <a:pt x="265" y="325"/>
                  </a:lnTo>
                  <a:lnTo>
                    <a:pt x="260" y="325"/>
                  </a:lnTo>
                  <a:lnTo>
                    <a:pt x="256" y="323"/>
                  </a:lnTo>
                  <a:lnTo>
                    <a:pt x="251" y="321"/>
                  </a:lnTo>
                  <a:lnTo>
                    <a:pt x="246" y="320"/>
                  </a:lnTo>
                  <a:lnTo>
                    <a:pt x="242" y="320"/>
                  </a:lnTo>
                  <a:lnTo>
                    <a:pt x="239" y="320"/>
                  </a:lnTo>
                  <a:lnTo>
                    <a:pt x="234" y="321"/>
                  </a:lnTo>
                  <a:lnTo>
                    <a:pt x="229" y="321"/>
                  </a:lnTo>
                  <a:lnTo>
                    <a:pt x="225" y="314"/>
                  </a:lnTo>
                  <a:lnTo>
                    <a:pt x="220" y="306"/>
                  </a:lnTo>
                  <a:lnTo>
                    <a:pt x="218" y="304"/>
                  </a:lnTo>
                  <a:lnTo>
                    <a:pt x="215" y="299"/>
                  </a:lnTo>
                  <a:lnTo>
                    <a:pt x="209" y="297"/>
                  </a:lnTo>
                  <a:lnTo>
                    <a:pt x="204" y="295"/>
                  </a:lnTo>
                  <a:lnTo>
                    <a:pt x="199" y="294"/>
                  </a:lnTo>
                  <a:lnTo>
                    <a:pt x="190" y="294"/>
                  </a:lnTo>
                  <a:lnTo>
                    <a:pt x="177" y="285"/>
                  </a:lnTo>
                  <a:lnTo>
                    <a:pt x="163" y="276"/>
                  </a:lnTo>
                  <a:lnTo>
                    <a:pt x="159" y="273"/>
                  </a:lnTo>
                  <a:lnTo>
                    <a:pt x="156" y="271"/>
                  </a:lnTo>
                  <a:lnTo>
                    <a:pt x="152" y="269"/>
                  </a:lnTo>
                  <a:lnTo>
                    <a:pt x="146" y="268"/>
                  </a:lnTo>
                  <a:lnTo>
                    <a:pt x="135" y="271"/>
                  </a:lnTo>
                  <a:lnTo>
                    <a:pt x="125" y="271"/>
                  </a:lnTo>
                  <a:lnTo>
                    <a:pt x="118" y="269"/>
                  </a:lnTo>
                  <a:lnTo>
                    <a:pt x="114" y="266"/>
                  </a:lnTo>
                  <a:lnTo>
                    <a:pt x="114" y="263"/>
                  </a:lnTo>
                  <a:lnTo>
                    <a:pt x="116" y="257"/>
                  </a:lnTo>
                  <a:lnTo>
                    <a:pt x="118" y="256"/>
                  </a:lnTo>
                  <a:lnTo>
                    <a:pt x="116" y="252"/>
                  </a:lnTo>
                  <a:lnTo>
                    <a:pt x="116" y="250"/>
                  </a:lnTo>
                  <a:lnTo>
                    <a:pt x="113" y="250"/>
                  </a:lnTo>
                  <a:lnTo>
                    <a:pt x="104" y="249"/>
                  </a:lnTo>
                  <a:lnTo>
                    <a:pt x="95" y="247"/>
                  </a:lnTo>
                  <a:lnTo>
                    <a:pt x="88" y="249"/>
                  </a:lnTo>
                  <a:lnTo>
                    <a:pt x="82" y="252"/>
                  </a:lnTo>
                  <a:lnTo>
                    <a:pt x="76" y="256"/>
                  </a:lnTo>
                  <a:lnTo>
                    <a:pt x="71" y="259"/>
                  </a:lnTo>
                  <a:lnTo>
                    <a:pt x="66" y="263"/>
                  </a:lnTo>
                  <a:lnTo>
                    <a:pt x="61" y="266"/>
                  </a:lnTo>
                  <a:lnTo>
                    <a:pt x="54" y="269"/>
                  </a:lnTo>
                  <a:lnTo>
                    <a:pt x="50" y="273"/>
                  </a:lnTo>
                  <a:lnTo>
                    <a:pt x="42" y="275"/>
                  </a:lnTo>
                  <a:lnTo>
                    <a:pt x="38" y="276"/>
                  </a:lnTo>
                  <a:lnTo>
                    <a:pt x="33" y="278"/>
                  </a:lnTo>
                  <a:lnTo>
                    <a:pt x="28" y="285"/>
                  </a:lnTo>
                  <a:lnTo>
                    <a:pt x="19" y="288"/>
                  </a:lnTo>
                  <a:lnTo>
                    <a:pt x="16" y="287"/>
                  </a:lnTo>
                  <a:lnTo>
                    <a:pt x="18" y="283"/>
                  </a:lnTo>
                  <a:lnTo>
                    <a:pt x="18" y="282"/>
                  </a:lnTo>
                  <a:lnTo>
                    <a:pt x="18" y="278"/>
                  </a:lnTo>
                  <a:lnTo>
                    <a:pt x="18" y="273"/>
                  </a:lnTo>
                  <a:lnTo>
                    <a:pt x="21" y="269"/>
                  </a:lnTo>
                  <a:lnTo>
                    <a:pt x="23" y="266"/>
                  </a:lnTo>
                  <a:lnTo>
                    <a:pt x="23" y="261"/>
                  </a:lnTo>
                  <a:lnTo>
                    <a:pt x="21" y="252"/>
                  </a:lnTo>
                  <a:lnTo>
                    <a:pt x="21" y="249"/>
                  </a:lnTo>
                  <a:lnTo>
                    <a:pt x="19" y="245"/>
                  </a:lnTo>
                  <a:lnTo>
                    <a:pt x="18" y="244"/>
                  </a:lnTo>
                  <a:lnTo>
                    <a:pt x="16" y="242"/>
                  </a:lnTo>
                  <a:lnTo>
                    <a:pt x="12" y="240"/>
                  </a:lnTo>
                  <a:lnTo>
                    <a:pt x="11" y="237"/>
                  </a:lnTo>
                  <a:lnTo>
                    <a:pt x="9" y="231"/>
                  </a:lnTo>
                  <a:lnTo>
                    <a:pt x="7" y="223"/>
                  </a:lnTo>
                  <a:lnTo>
                    <a:pt x="14" y="206"/>
                  </a:lnTo>
                  <a:lnTo>
                    <a:pt x="16" y="199"/>
                  </a:lnTo>
                  <a:lnTo>
                    <a:pt x="12" y="195"/>
                  </a:lnTo>
                  <a:lnTo>
                    <a:pt x="12" y="192"/>
                  </a:lnTo>
                  <a:lnTo>
                    <a:pt x="16" y="188"/>
                  </a:lnTo>
                  <a:lnTo>
                    <a:pt x="18" y="186"/>
                  </a:lnTo>
                  <a:lnTo>
                    <a:pt x="14" y="181"/>
                  </a:lnTo>
                  <a:lnTo>
                    <a:pt x="11" y="178"/>
                  </a:lnTo>
                  <a:lnTo>
                    <a:pt x="14" y="173"/>
                  </a:lnTo>
                  <a:lnTo>
                    <a:pt x="16" y="169"/>
                  </a:lnTo>
                  <a:lnTo>
                    <a:pt x="14" y="166"/>
                  </a:lnTo>
                  <a:lnTo>
                    <a:pt x="11" y="164"/>
                  </a:lnTo>
                  <a:lnTo>
                    <a:pt x="9" y="161"/>
                  </a:lnTo>
                  <a:lnTo>
                    <a:pt x="7" y="152"/>
                  </a:lnTo>
                  <a:lnTo>
                    <a:pt x="11" y="147"/>
                  </a:lnTo>
                  <a:lnTo>
                    <a:pt x="16" y="140"/>
                  </a:lnTo>
                  <a:lnTo>
                    <a:pt x="16" y="135"/>
                  </a:lnTo>
                  <a:lnTo>
                    <a:pt x="11" y="131"/>
                  </a:lnTo>
                  <a:lnTo>
                    <a:pt x="16" y="129"/>
                  </a:lnTo>
                  <a:lnTo>
                    <a:pt x="19" y="126"/>
                  </a:lnTo>
                  <a:lnTo>
                    <a:pt x="9" y="119"/>
                  </a:lnTo>
                  <a:lnTo>
                    <a:pt x="0" y="112"/>
                  </a:lnTo>
                  <a:lnTo>
                    <a:pt x="0" y="107"/>
                  </a:lnTo>
                  <a:lnTo>
                    <a:pt x="4" y="102"/>
                  </a:lnTo>
                  <a:lnTo>
                    <a:pt x="7" y="98"/>
                  </a:lnTo>
                  <a:lnTo>
                    <a:pt x="11" y="97"/>
                  </a:lnTo>
                  <a:lnTo>
                    <a:pt x="12" y="91"/>
                  </a:lnTo>
                  <a:lnTo>
                    <a:pt x="12" y="88"/>
                  </a:lnTo>
                  <a:lnTo>
                    <a:pt x="23" y="79"/>
                  </a:lnTo>
                  <a:lnTo>
                    <a:pt x="37" y="67"/>
                  </a:lnTo>
                  <a:lnTo>
                    <a:pt x="40" y="67"/>
                  </a:lnTo>
                  <a:lnTo>
                    <a:pt x="44" y="69"/>
                  </a:lnTo>
                  <a:lnTo>
                    <a:pt x="49" y="76"/>
                  </a:lnTo>
                  <a:lnTo>
                    <a:pt x="54" y="85"/>
                  </a:lnTo>
                  <a:lnTo>
                    <a:pt x="59" y="90"/>
                  </a:lnTo>
                  <a:lnTo>
                    <a:pt x="63" y="91"/>
                  </a:lnTo>
                  <a:lnTo>
                    <a:pt x="68" y="93"/>
                  </a:lnTo>
                  <a:lnTo>
                    <a:pt x="73" y="93"/>
                  </a:lnTo>
                  <a:lnTo>
                    <a:pt x="82" y="91"/>
                  </a:lnTo>
                  <a:lnTo>
                    <a:pt x="87" y="86"/>
                  </a:lnTo>
                  <a:lnTo>
                    <a:pt x="90" y="85"/>
                  </a:lnTo>
                  <a:lnTo>
                    <a:pt x="92" y="83"/>
                  </a:lnTo>
                  <a:lnTo>
                    <a:pt x="97" y="83"/>
                  </a:lnTo>
                  <a:lnTo>
                    <a:pt x="104" y="85"/>
                  </a:lnTo>
                  <a:lnTo>
                    <a:pt x="108" y="83"/>
                  </a:lnTo>
                  <a:lnTo>
                    <a:pt x="111" y="83"/>
                  </a:lnTo>
                  <a:lnTo>
                    <a:pt x="114" y="79"/>
                  </a:lnTo>
                  <a:lnTo>
                    <a:pt x="118" y="76"/>
                  </a:lnTo>
                  <a:lnTo>
                    <a:pt x="125" y="67"/>
                  </a:lnTo>
                  <a:lnTo>
                    <a:pt x="130" y="59"/>
                  </a:lnTo>
                  <a:lnTo>
                    <a:pt x="130" y="50"/>
                  </a:lnTo>
                  <a:lnTo>
                    <a:pt x="130" y="40"/>
                  </a:lnTo>
                  <a:lnTo>
                    <a:pt x="127" y="36"/>
                  </a:lnTo>
                  <a:lnTo>
                    <a:pt x="125" y="33"/>
                  </a:lnTo>
                  <a:lnTo>
                    <a:pt x="128" y="31"/>
                  </a:lnTo>
                  <a:lnTo>
                    <a:pt x="133" y="31"/>
                  </a:lnTo>
                  <a:lnTo>
                    <a:pt x="139" y="29"/>
                  </a:lnTo>
                  <a:lnTo>
                    <a:pt x="142" y="28"/>
                  </a:lnTo>
                  <a:lnTo>
                    <a:pt x="147" y="28"/>
                  </a:lnTo>
                  <a:lnTo>
                    <a:pt x="152" y="31"/>
                  </a:lnTo>
                  <a:lnTo>
                    <a:pt x="158" y="31"/>
                  </a:lnTo>
                  <a:lnTo>
                    <a:pt x="163" y="31"/>
                  </a:lnTo>
                  <a:lnTo>
                    <a:pt x="165" y="34"/>
                  </a:lnTo>
                  <a:lnTo>
                    <a:pt x="168" y="36"/>
                  </a:lnTo>
                  <a:lnTo>
                    <a:pt x="171" y="38"/>
                  </a:lnTo>
                  <a:lnTo>
                    <a:pt x="177" y="38"/>
                  </a:lnTo>
                  <a:lnTo>
                    <a:pt x="192" y="33"/>
                  </a:lnTo>
                  <a:lnTo>
                    <a:pt x="208" y="26"/>
                  </a:lnTo>
                  <a:lnTo>
                    <a:pt x="211" y="26"/>
                  </a:lnTo>
                  <a:lnTo>
                    <a:pt x="216" y="24"/>
                  </a:lnTo>
                  <a:lnTo>
                    <a:pt x="220" y="22"/>
                  </a:lnTo>
                  <a:lnTo>
                    <a:pt x="222" y="19"/>
                  </a:lnTo>
                  <a:lnTo>
                    <a:pt x="227" y="14"/>
                  </a:lnTo>
                  <a:lnTo>
                    <a:pt x="234" y="10"/>
                  </a:lnTo>
                  <a:lnTo>
                    <a:pt x="237" y="5"/>
                  </a:lnTo>
                  <a:lnTo>
                    <a:pt x="242" y="2"/>
                  </a:lnTo>
                  <a:lnTo>
                    <a:pt x="251" y="5"/>
                  </a:lnTo>
                  <a:lnTo>
                    <a:pt x="258" y="9"/>
                  </a:lnTo>
                  <a:lnTo>
                    <a:pt x="260" y="10"/>
                  </a:lnTo>
                  <a:lnTo>
                    <a:pt x="260" y="14"/>
                  </a:lnTo>
                  <a:lnTo>
                    <a:pt x="260" y="17"/>
                  </a:lnTo>
                  <a:lnTo>
                    <a:pt x="260" y="21"/>
                  </a:lnTo>
                  <a:lnTo>
                    <a:pt x="261" y="22"/>
                  </a:lnTo>
                  <a:lnTo>
                    <a:pt x="265" y="24"/>
                  </a:lnTo>
                  <a:lnTo>
                    <a:pt x="268" y="29"/>
                  </a:lnTo>
                  <a:lnTo>
                    <a:pt x="268" y="36"/>
                  </a:lnTo>
                  <a:lnTo>
                    <a:pt x="270" y="38"/>
                  </a:lnTo>
                  <a:lnTo>
                    <a:pt x="273" y="40"/>
                  </a:lnTo>
                  <a:lnTo>
                    <a:pt x="275" y="36"/>
                  </a:lnTo>
                  <a:lnTo>
                    <a:pt x="280" y="34"/>
                  </a:lnTo>
                  <a:lnTo>
                    <a:pt x="286" y="29"/>
                  </a:lnTo>
                  <a:lnTo>
                    <a:pt x="296" y="24"/>
                  </a:lnTo>
                  <a:lnTo>
                    <a:pt x="305" y="17"/>
                  </a:lnTo>
                  <a:lnTo>
                    <a:pt x="311" y="12"/>
                  </a:lnTo>
                  <a:lnTo>
                    <a:pt x="315" y="7"/>
                  </a:lnTo>
                  <a:lnTo>
                    <a:pt x="329" y="0"/>
                  </a:lnTo>
                  <a:lnTo>
                    <a:pt x="334" y="2"/>
                  </a:lnTo>
                  <a:lnTo>
                    <a:pt x="337" y="7"/>
                  </a:lnTo>
                  <a:lnTo>
                    <a:pt x="341" y="9"/>
                  </a:lnTo>
                  <a:lnTo>
                    <a:pt x="344" y="10"/>
                  </a:lnTo>
                  <a:lnTo>
                    <a:pt x="349" y="12"/>
                  </a:lnTo>
                  <a:lnTo>
                    <a:pt x="356" y="14"/>
                  </a:lnTo>
                  <a:lnTo>
                    <a:pt x="358" y="17"/>
                  </a:lnTo>
                  <a:lnTo>
                    <a:pt x="362" y="21"/>
                  </a:lnTo>
                  <a:lnTo>
                    <a:pt x="365" y="17"/>
                  </a:lnTo>
                  <a:lnTo>
                    <a:pt x="369" y="17"/>
                  </a:lnTo>
                  <a:lnTo>
                    <a:pt x="370" y="24"/>
                  </a:lnTo>
                  <a:lnTo>
                    <a:pt x="375" y="24"/>
                  </a:lnTo>
                  <a:lnTo>
                    <a:pt x="377" y="28"/>
                  </a:lnTo>
                  <a:lnTo>
                    <a:pt x="379" y="31"/>
                  </a:lnTo>
                  <a:lnTo>
                    <a:pt x="377" y="34"/>
                  </a:lnTo>
                  <a:lnTo>
                    <a:pt x="382" y="41"/>
                  </a:lnTo>
                  <a:lnTo>
                    <a:pt x="388" y="47"/>
                  </a:lnTo>
                  <a:lnTo>
                    <a:pt x="389" y="52"/>
                  </a:lnTo>
                  <a:lnTo>
                    <a:pt x="389" y="60"/>
                  </a:lnTo>
                  <a:lnTo>
                    <a:pt x="393" y="66"/>
                  </a:lnTo>
                  <a:lnTo>
                    <a:pt x="396" y="72"/>
                  </a:lnTo>
                  <a:lnTo>
                    <a:pt x="398" y="78"/>
                  </a:lnTo>
                  <a:lnTo>
                    <a:pt x="398" y="85"/>
                  </a:lnTo>
                  <a:lnTo>
                    <a:pt x="396" y="91"/>
                  </a:lnTo>
                  <a:lnTo>
                    <a:pt x="396" y="98"/>
                  </a:lnTo>
                  <a:lnTo>
                    <a:pt x="396" y="102"/>
                  </a:lnTo>
                  <a:lnTo>
                    <a:pt x="394" y="104"/>
                  </a:lnTo>
                  <a:lnTo>
                    <a:pt x="393" y="105"/>
                  </a:lnTo>
                  <a:lnTo>
                    <a:pt x="388" y="104"/>
                  </a:lnTo>
                  <a:lnTo>
                    <a:pt x="384" y="102"/>
                  </a:lnTo>
                  <a:lnTo>
                    <a:pt x="382" y="102"/>
                  </a:lnTo>
                  <a:lnTo>
                    <a:pt x="379" y="102"/>
                  </a:lnTo>
                  <a:lnTo>
                    <a:pt x="375" y="104"/>
                  </a:lnTo>
                  <a:lnTo>
                    <a:pt x="377" y="110"/>
                  </a:lnTo>
                  <a:lnTo>
                    <a:pt x="379" y="114"/>
                  </a:lnTo>
                  <a:lnTo>
                    <a:pt x="382" y="119"/>
                  </a:lnTo>
                  <a:lnTo>
                    <a:pt x="388" y="123"/>
                  </a:lnTo>
                  <a:lnTo>
                    <a:pt x="386" y="128"/>
                  </a:lnTo>
                  <a:lnTo>
                    <a:pt x="384" y="133"/>
                  </a:lnTo>
                  <a:lnTo>
                    <a:pt x="388" y="135"/>
                  </a:lnTo>
                  <a:lnTo>
                    <a:pt x="389" y="135"/>
                  </a:lnTo>
                  <a:lnTo>
                    <a:pt x="393" y="138"/>
                  </a:lnTo>
                  <a:lnTo>
                    <a:pt x="396" y="142"/>
                  </a:lnTo>
                  <a:lnTo>
                    <a:pt x="405" y="142"/>
                  </a:lnTo>
                  <a:lnTo>
                    <a:pt x="412" y="142"/>
                  </a:lnTo>
                  <a:lnTo>
                    <a:pt x="401" y="161"/>
                  </a:lnTo>
                  <a:lnTo>
                    <a:pt x="389" y="178"/>
                  </a:lnTo>
                  <a:lnTo>
                    <a:pt x="381" y="188"/>
                  </a:lnTo>
                  <a:lnTo>
                    <a:pt x="372" y="200"/>
                  </a:lnTo>
                  <a:lnTo>
                    <a:pt x="367" y="206"/>
                  </a:lnTo>
                  <a:lnTo>
                    <a:pt x="363" y="207"/>
                  </a:lnTo>
                  <a:lnTo>
                    <a:pt x="360" y="209"/>
                  </a:lnTo>
                  <a:lnTo>
                    <a:pt x="356" y="207"/>
                  </a:lnTo>
                  <a:lnTo>
                    <a:pt x="355" y="199"/>
                  </a:lnTo>
                  <a:lnTo>
                    <a:pt x="353" y="192"/>
                  </a:lnTo>
                  <a:lnTo>
                    <a:pt x="351" y="192"/>
                  </a:lnTo>
                  <a:lnTo>
                    <a:pt x="348" y="192"/>
                  </a:lnTo>
                  <a:lnTo>
                    <a:pt x="344" y="193"/>
                  </a:lnTo>
                  <a:lnTo>
                    <a:pt x="343" y="195"/>
                  </a:lnTo>
                  <a:lnTo>
                    <a:pt x="343" y="197"/>
                  </a:lnTo>
                  <a:lnTo>
                    <a:pt x="343" y="199"/>
                  </a:lnTo>
                  <a:lnTo>
                    <a:pt x="344" y="202"/>
                  </a:lnTo>
                  <a:lnTo>
                    <a:pt x="349" y="204"/>
                  </a:lnTo>
                  <a:lnTo>
                    <a:pt x="351" y="206"/>
                  </a:lnTo>
                  <a:lnTo>
                    <a:pt x="351" y="207"/>
                  </a:lnTo>
                  <a:lnTo>
                    <a:pt x="349" y="209"/>
                  </a:lnTo>
                  <a:lnTo>
                    <a:pt x="348" y="212"/>
                  </a:lnTo>
                  <a:lnTo>
                    <a:pt x="343" y="214"/>
                  </a:lnTo>
                  <a:lnTo>
                    <a:pt x="339" y="214"/>
                  </a:lnTo>
                  <a:lnTo>
                    <a:pt x="337" y="216"/>
                  </a:lnTo>
                  <a:lnTo>
                    <a:pt x="336" y="223"/>
                  </a:lnTo>
                  <a:lnTo>
                    <a:pt x="337" y="231"/>
                  </a:lnTo>
                  <a:lnTo>
                    <a:pt x="337" y="237"/>
                  </a:lnTo>
                  <a:lnTo>
                    <a:pt x="336" y="238"/>
                  </a:lnTo>
                  <a:lnTo>
                    <a:pt x="334" y="238"/>
                  </a:lnTo>
                  <a:lnTo>
                    <a:pt x="332" y="242"/>
                  </a:lnTo>
                  <a:lnTo>
                    <a:pt x="334" y="247"/>
                  </a:lnTo>
                  <a:lnTo>
                    <a:pt x="337" y="250"/>
                  </a:lnTo>
                  <a:lnTo>
                    <a:pt x="336" y="254"/>
                  </a:lnTo>
                  <a:lnTo>
                    <a:pt x="334" y="257"/>
                  </a:lnTo>
                  <a:lnTo>
                    <a:pt x="332" y="261"/>
                  </a:lnTo>
                  <a:lnTo>
                    <a:pt x="330" y="268"/>
                  </a:lnTo>
                  <a:lnTo>
                    <a:pt x="329" y="276"/>
                  </a:lnTo>
                  <a:lnTo>
                    <a:pt x="327" y="288"/>
                  </a:lnTo>
                  <a:lnTo>
                    <a:pt x="329" y="306"/>
                  </a:lnTo>
                  <a:lnTo>
                    <a:pt x="330" y="313"/>
                  </a:lnTo>
                  <a:lnTo>
                    <a:pt x="332" y="318"/>
                  </a:lnTo>
                  <a:lnTo>
                    <a:pt x="330" y="325"/>
                  </a:lnTo>
                  <a:lnTo>
                    <a:pt x="332" y="332"/>
                  </a:lnTo>
                  <a:lnTo>
                    <a:pt x="327" y="351"/>
                  </a:lnTo>
                  <a:lnTo>
                    <a:pt x="322" y="366"/>
                  </a:lnTo>
                  <a:lnTo>
                    <a:pt x="317" y="382"/>
                  </a:lnTo>
                  <a:lnTo>
                    <a:pt x="311" y="401"/>
                  </a:lnTo>
                  <a:lnTo>
                    <a:pt x="313" y="413"/>
                  </a:lnTo>
                  <a:lnTo>
                    <a:pt x="313" y="420"/>
                  </a:lnTo>
                  <a:lnTo>
                    <a:pt x="308" y="425"/>
                  </a:lnTo>
                  <a:lnTo>
                    <a:pt x="301" y="428"/>
                  </a:lnTo>
                  <a:lnTo>
                    <a:pt x="296" y="434"/>
                  </a:lnTo>
                  <a:lnTo>
                    <a:pt x="291" y="442"/>
                  </a:lnTo>
                  <a:lnTo>
                    <a:pt x="279" y="434"/>
                  </a:lnTo>
                  <a:lnTo>
                    <a:pt x="268" y="423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defTabSz="853429">
                <a:defRPr/>
              </a:pPr>
              <a:endParaRPr lang="pt-BR" sz="2240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26" name="Freeform 74">
              <a:extLst>
                <a:ext uri="{FF2B5EF4-FFF2-40B4-BE49-F238E27FC236}">
                  <a16:creationId xmlns:a16="http://schemas.microsoft.com/office/drawing/2014/main" id="{80553ED8-2508-525E-912D-C4B2795C59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6" y="2525"/>
              <a:ext cx="126" cy="91"/>
            </a:xfrm>
            <a:custGeom>
              <a:avLst/>
              <a:gdLst>
                <a:gd name="T0" fmla="*/ 34 w 173"/>
                <a:gd name="T1" fmla="*/ 7 h 112"/>
                <a:gd name="T2" fmla="*/ 30 w 173"/>
                <a:gd name="T3" fmla="*/ 6 h 112"/>
                <a:gd name="T4" fmla="*/ 28 w 173"/>
                <a:gd name="T5" fmla="*/ 3 h 112"/>
                <a:gd name="T6" fmla="*/ 28 w 173"/>
                <a:gd name="T7" fmla="*/ 0 h 112"/>
                <a:gd name="T8" fmla="*/ 26 w 173"/>
                <a:gd name="T9" fmla="*/ 3 h 112"/>
                <a:gd name="T10" fmla="*/ 23 w 173"/>
                <a:gd name="T11" fmla="*/ 9 h 112"/>
                <a:gd name="T12" fmla="*/ 23 w 173"/>
                <a:gd name="T13" fmla="*/ 13 h 112"/>
                <a:gd name="T14" fmla="*/ 21 w 173"/>
                <a:gd name="T15" fmla="*/ 15 h 112"/>
                <a:gd name="T16" fmla="*/ 18 w 173"/>
                <a:gd name="T17" fmla="*/ 18 h 112"/>
                <a:gd name="T18" fmla="*/ 14 w 173"/>
                <a:gd name="T19" fmla="*/ 19 h 112"/>
                <a:gd name="T20" fmla="*/ 9 w 173"/>
                <a:gd name="T21" fmla="*/ 20 h 112"/>
                <a:gd name="T22" fmla="*/ 4 w 173"/>
                <a:gd name="T23" fmla="*/ 22 h 112"/>
                <a:gd name="T24" fmla="*/ 1 w 173"/>
                <a:gd name="T25" fmla="*/ 24 h 112"/>
                <a:gd name="T26" fmla="*/ 4 w 173"/>
                <a:gd name="T27" fmla="*/ 27 h 112"/>
                <a:gd name="T28" fmla="*/ 7 w 173"/>
                <a:gd name="T29" fmla="*/ 28 h 112"/>
                <a:gd name="T30" fmla="*/ 5 w 173"/>
                <a:gd name="T31" fmla="*/ 30 h 112"/>
                <a:gd name="T32" fmla="*/ 3 w 173"/>
                <a:gd name="T33" fmla="*/ 32 h 112"/>
                <a:gd name="T34" fmla="*/ 1 w 173"/>
                <a:gd name="T35" fmla="*/ 33 h 112"/>
                <a:gd name="T36" fmla="*/ 1 w 173"/>
                <a:gd name="T37" fmla="*/ 33 h 112"/>
                <a:gd name="T38" fmla="*/ 1 w 173"/>
                <a:gd name="T39" fmla="*/ 39 h 112"/>
                <a:gd name="T40" fmla="*/ 3 w 173"/>
                <a:gd name="T41" fmla="*/ 39 h 112"/>
                <a:gd name="T42" fmla="*/ 3 w 173"/>
                <a:gd name="T43" fmla="*/ 37 h 112"/>
                <a:gd name="T44" fmla="*/ 3 w 173"/>
                <a:gd name="T45" fmla="*/ 33 h 112"/>
                <a:gd name="T46" fmla="*/ 5 w 173"/>
                <a:gd name="T47" fmla="*/ 33 h 112"/>
                <a:gd name="T48" fmla="*/ 7 w 173"/>
                <a:gd name="T49" fmla="*/ 33 h 112"/>
                <a:gd name="T50" fmla="*/ 9 w 173"/>
                <a:gd name="T51" fmla="*/ 33 h 112"/>
                <a:gd name="T52" fmla="*/ 9 w 173"/>
                <a:gd name="T53" fmla="*/ 33 h 112"/>
                <a:gd name="T54" fmla="*/ 11 w 173"/>
                <a:gd name="T55" fmla="*/ 35 h 112"/>
                <a:gd name="T56" fmla="*/ 15 w 173"/>
                <a:gd name="T57" fmla="*/ 30 h 112"/>
                <a:gd name="T58" fmla="*/ 15 w 173"/>
                <a:gd name="T59" fmla="*/ 32 h 112"/>
                <a:gd name="T60" fmla="*/ 15 w 173"/>
                <a:gd name="T61" fmla="*/ 33 h 112"/>
                <a:gd name="T62" fmla="*/ 23 w 173"/>
                <a:gd name="T63" fmla="*/ 33 h 112"/>
                <a:gd name="T64" fmla="*/ 23 w 173"/>
                <a:gd name="T65" fmla="*/ 36 h 112"/>
                <a:gd name="T66" fmla="*/ 25 w 173"/>
                <a:gd name="T67" fmla="*/ 35 h 112"/>
                <a:gd name="T68" fmla="*/ 25 w 173"/>
                <a:gd name="T69" fmla="*/ 33 h 112"/>
                <a:gd name="T70" fmla="*/ 26 w 173"/>
                <a:gd name="T71" fmla="*/ 29 h 112"/>
                <a:gd name="T72" fmla="*/ 28 w 173"/>
                <a:gd name="T73" fmla="*/ 24 h 112"/>
                <a:gd name="T74" fmla="*/ 33 w 173"/>
                <a:gd name="T75" fmla="*/ 23 h 112"/>
                <a:gd name="T76" fmla="*/ 34 w 173"/>
                <a:gd name="T77" fmla="*/ 22 h 112"/>
                <a:gd name="T78" fmla="*/ 35 w 173"/>
                <a:gd name="T79" fmla="*/ 19 h 112"/>
                <a:gd name="T80" fmla="*/ 35 w 173"/>
                <a:gd name="T81" fmla="*/ 11 h 112"/>
                <a:gd name="T82" fmla="*/ 36 w 173"/>
                <a:gd name="T83" fmla="*/ 9 h 11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73"/>
                <a:gd name="T127" fmla="*/ 0 h 112"/>
                <a:gd name="T128" fmla="*/ 173 w 173"/>
                <a:gd name="T129" fmla="*/ 112 h 11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73" h="112">
                  <a:moveTo>
                    <a:pt x="173" y="24"/>
                  </a:moveTo>
                  <a:lnTo>
                    <a:pt x="163" y="20"/>
                  </a:lnTo>
                  <a:lnTo>
                    <a:pt x="151" y="19"/>
                  </a:lnTo>
                  <a:lnTo>
                    <a:pt x="145" y="17"/>
                  </a:lnTo>
                  <a:lnTo>
                    <a:pt x="142" y="13"/>
                  </a:lnTo>
                  <a:lnTo>
                    <a:pt x="140" y="8"/>
                  </a:lnTo>
                  <a:lnTo>
                    <a:pt x="140" y="1"/>
                  </a:lnTo>
                  <a:lnTo>
                    <a:pt x="135" y="0"/>
                  </a:lnTo>
                  <a:lnTo>
                    <a:pt x="132" y="1"/>
                  </a:lnTo>
                  <a:lnTo>
                    <a:pt x="126" y="8"/>
                  </a:lnTo>
                  <a:lnTo>
                    <a:pt x="119" y="15"/>
                  </a:lnTo>
                  <a:lnTo>
                    <a:pt x="114" y="24"/>
                  </a:lnTo>
                  <a:lnTo>
                    <a:pt x="113" y="32"/>
                  </a:lnTo>
                  <a:lnTo>
                    <a:pt x="113" y="38"/>
                  </a:lnTo>
                  <a:lnTo>
                    <a:pt x="109" y="41"/>
                  </a:lnTo>
                  <a:lnTo>
                    <a:pt x="104" y="43"/>
                  </a:lnTo>
                  <a:lnTo>
                    <a:pt x="99" y="46"/>
                  </a:lnTo>
                  <a:lnTo>
                    <a:pt x="88" y="50"/>
                  </a:lnTo>
                  <a:lnTo>
                    <a:pt x="80" y="53"/>
                  </a:lnTo>
                  <a:lnTo>
                    <a:pt x="68" y="53"/>
                  </a:lnTo>
                  <a:lnTo>
                    <a:pt x="54" y="51"/>
                  </a:lnTo>
                  <a:lnTo>
                    <a:pt x="43" y="55"/>
                  </a:lnTo>
                  <a:lnTo>
                    <a:pt x="31" y="58"/>
                  </a:lnTo>
                  <a:lnTo>
                    <a:pt x="17" y="62"/>
                  </a:lnTo>
                  <a:lnTo>
                    <a:pt x="2" y="67"/>
                  </a:lnTo>
                  <a:lnTo>
                    <a:pt x="7" y="70"/>
                  </a:lnTo>
                  <a:lnTo>
                    <a:pt x="11" y="74"/>
                  </a:lnTo>
                  <a:lnTo>
                    <a:pt x="19" y="76"/>
                  </a:lnTo>
                  <a:lnTo>
                    <a:pt x="30" y="76"/>
                  </a:lnTo>
                  <a:lnTo>
                    <a:pt x="30" y="79"/>
                  </a:lnTo>
                  <a:lnTo>
                    <a:pt x="28" y="83"/>
                  </a:lnTo>
                  <a:lnTo>
                    <a:pt x="24" y="84"/>
                  </a:lnTo>
                  <a:lnTo>
                    <a:pt x="21" y="86"/>
                  </a:lnTo>
                  <a:lnTo>
                    <a:pt x="14" y="88"/>
                  </a:lnTo>
                  <a:lnTo>
                    <a:pt x="7" y="89"/>
                  </a:lnTo>
                  <a:lnTo>
                    <a:pt x="5" y="91"/>
                  </a:lnTo>
                  <a:lnTo>
                    <a:pt x="4" y="93"/>
                  </a:lnTo>
                  <a:lnTo>
                    <a:pt x="2" y="96"/>
                  </a:lnTo>
                  <a:lnTo>
                    <a:pt x="0" y="100"/>
                  </a:lnTo>
                  <a:lnTo>
                    <a:pt x="4" y="108"/>
                  </a:lnTo>
                  <a:lnTo>
                    <a:pt x="7" y="112"/>
                  </a:lnTo>
                  <a:lnTo>
                    <a:pt x="12" y="110"/>
                  </a:lnTo>
                  <a:lnTo>
                    <a:pt x="14" y="105"/>
                  </a:lnTo>
                  <a:lnTo>
                    <a:pt x="12" y="103"/>
                  </a:lnTo>
                  <a:lnTo>
                    <a:pt x="11" y="100"/>
                  </a:lnTo>
                  <a:lnTo>
                    <a:pt x="14" y="96"/>
                  </a:lnTo>
                  <a:lnTo>
                    <a:pt x="19" y="93"/>
                  </a:lnTo>
                  <a:lnTo>
                    <a:pt x="23" y="95"/>
                  </a:lnTo>
                  <a:lnTo>
                    <a:pt x="28" y="98"/>
                  </a:lnTo>
                  <a:lnTo>
                    <a:pt x="33" y="96"/>
                  </a:lnTo>
                  <a:lnTo>
                    <a:pt x="40" y="93"/>
                  </a:lnTo>
                  <a:lnTo>
                    <a:pt x="43" y="93"/>
                  </a:lnTo>
                  <a:lnTo>
                    <a:pt x="45" y="95"/>
                  </a:lnTo>
                  <a:lnTo>
                    <a:pt x="42" y="96"/>
                  </a:lnTo>
                  <a:lnTo>
                    <a:pt x="38" y="100"/>
                  </a:lnTo>
                  <a:lnTo>
                    <a:pt x="54" y="98"/>
                  </a:lnTo>
                  <a:lnTo>
                    <a:pt x="69" y="98"/>
                  </a:lnTo>
                  <a:lnTo>
                    <a:pt x="71" y="86"/>
                  </a:lnTo>
                  <a:lnTo>
                    <a:pt x="75" y="86"/>
                  </a:lnTo>
                  <a:lnTo>
                    <a:pt x="76" y="89"/>
                  </a:lnTo>
                  <a:lnTo>
                    <a:pt x="75" y="91"/>
                  </a:lnTo>
                  <a:lnTo>
                    <a:pt x="73" y="96"/>
                  </a:lnTo>
                  <a:lnTo>
                    <a:pt x="90" y="96"/>
                  </a:lnTo>
                  <a:lnTo>
                    <a:pt x="107" y="96"/>
                  </a:lnTo>
                  <a:lnTo>
                    <a:pt x="113" y="98"/>
                  </a:lnTo>
                  <a:lnTo>
                    <a:pt x="116" y="100"/>
                  </a:lnTo>
                  <a:lnTo>
                    <a:pt x="119" y="98"/>
                  </a:lnTo>
                  <a:lnTo>
                    <a:pt x="123" y="98"/>
                  </a:lnTo>
                  <a:lnTo>
                    <a:pt x="125" y="95"/>
                  </a:lnTo>
                  <a:lnTo>
                    <a:pt x="125" y="91"/>
                  </a:lnTo>
                  <a:lnTo>
                    <a:pt x="123" y="88"/>
                  </a:lnTo>
                  <a:lnTo>
                    <a:pt x="126" y="81"/>
                  </a:lnTo>
                  <a:lnTo>
                    <a:pt x="132" y="76"/>
                  </a:lnTo>
                  <a:lnTo>
                    <a:pt x="140" y="70"/>
                  </a:lnTo>
                  <a:lnTo>
                    <a:pt x="151" y="67"/>
                  </a:lnTo>
                  <a:lnTo>
                    <a:pt x="161" y="65"/>
                  </a:lnTo>
                  <a:lnTo>
                    <a:pt x="164" y="64"/>
                  </a:lnTo>
                  <a:lnTo>
                    <a:pt x="168" y="60"/>
                  </a:lnTo>
                  <a:lnTo>
                    <a:pt x="170" y="57"/>
                  </a:lnTo>
                  <a:lnTo>
                    <a:pt x="170" y="53"/>
                  </a:lnTo>
                  <a:lnTo>
                    <a:pt x="170" y="43"/>
                  </a:lnTo>
                  <a:lnTo>
                    <a:pt x="170" y="31"/>
                  </a:lnTo>
                  <a:lnTo>
                    <a:pt x="171" y="27"/>
                  </a:lnTo>
                  <a:lnTo>
                    <a:pt x="173" y="24"/>
                  </a:lnTo>
                  <a:close/>
                </a:path>
              </a:pathLst>
            </a:custGeom>
            <a:solidFill>
              <a:srgbClr val="0070C0"/>
            </a:solidFill>
            <a:ln w="63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defTabSz="853429">
                <a:defRPr/>
              </a:pPr>
              <a:endParaRPr lang="pt-BR" sz="2240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27" name="Freeform 75">
              <a:extLst>
                <a:ext uri="{FF2B5EF4-FFF2-40B4-BE49-F238E27FC236}">
                  <a16:creationId xmlns:a16="http://schemas.microsoft.com/office/drawing/2014/main" id="{D71D07CB-3AE1-B3DA-1EA9-F3DA63C0F0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1" y="2424"/>
              <a:ext cx="79" cy="125"/>
            </a:xfrm>
            <a:custGeom>
              <a:avLst/>
              <a:gdLst>
                <a:gd name="T0" fmla="*/ 10 w 107"/>
                <a:gd name="T1" fmla="*/ 53 h 154"/>
                <a:gd name="T2" fmla="*/ 10 w 107"/>
                <a:gd name="T3" fmla="*/ 50 h 154"/>
                <a:gd name="T4" fmla="*/ 10 w 107"/>
                <a:gd name="T5" fmla="*/ 49 h 154"/>
                <a:gd name="T6" fmla="*/ 13 w 107"/>
                <a:gd name="T7" fmla="*/ 47 h 154"/>
                <a:gd name="T8" fmla="*/ 14 w 107"/>
                <a:gd name="T9" fmla="*/ 45 h 154"/>
                <a:gd name="T10" fmla="*/ 16 w 107"/>
                <a:gd name="T11" fmla="*/ 41 h 154"/>
                <a:gd name="T12" fmla="*/ 18 w 107"/>
                <a:gd name="T13" fmla="*/ 35 h 154"/>
                <a:gd name="T14" fmla="*/ 20 w 107"/>
                <a:gd name="T15" fmla="*/ 31 h 154"/>
                <a:gd name="T16" fmla="*/ 21 w 107"/>
                <a:gd name="T17" fmla="*/ 27 h 154"/>
                <a:gd name="T18" fmla="*/ 22 w 107"/>
                <a:gd name="T19" fmla="*/ 14 h 154"/>
                <a:gd name="T20" fmla="*/ 24 w 107"/>
                <a:gd name="T21" fmla="*/ 8 h 154"/>
                <a:gd name="T22" fmla="*/ 18 w 107"/>
                <a:gd name="T23" fmla="*/ 2 h 154"/>
                <a:gd name="T24" fmla="*/ 16 w 107"/>
                <a:gd name="T25" fmla="*/ 0 h 154"/>
                <a:gd name="T26" fmla="*/ 13 w 107"/>
                <a:gd name="T27" fmla="*/ 1 h 154"/>
                <a:gd name="T28" fmla="*/ 12 w 107"/>
                <a:gd name="T29" fmla="*/ 2 h 154"/>
                <a:gd name="T30" fmla="*/ 13 w 107"/>
                <a:gd name="T31" fmla="*/ 2 h 154"/>
                <a:gd name="T32" fmla="*/ 12 w 107"/>
                <a:gd name="T33" fmla="*/ 3 h 154"/>
                <a:gd name="T34" fmla="*/ 11 w 107"/>
                <a:gd name="T35" fmla="*/ 3 h 154"/>
                <a:gd name="T36" fmla="*/ 10 w 107"/>
                <a:gd name="T37" fmla="*/ 5 h 154"/>
                <a:gd name="T38" fmla="*/ 9 w 107"/>
                <a:gd name="T39" fmla="*/ 6 h 154"/>
                <a:gd name="T40" fmla="*/ 10 w 107"/>
                <a:gd name="T41" fmla="*/ 12 h 154"/>
                <a:gd name="T42" fmla="*/ 12 w 107"/>
                <a:gd name="T43" fmla="*/ 13 h 154"/>
                <a:gd name="T44" fmla="*/ 11 w 107"/>
                <a:gd name="T45" fmla="*/ 14 h 154"/>
                <a:gd name="T46" fmla="*/ 9 w 107"/>
                <a:gd name="T47" fmla="*/ 14 h 154"/>
                <a:gd name="T48" fmla="*/ 10 w 107"/>
                <a:gd name="T49" fmla="*/ 17 h 154"/>
                <a:gd name="T50" fmla="*/ 10 w 107"/>
                <a:gd name="T51" fmla="*/ 21 h 154"/>
                <a:gd name="T52" fmla="*/ 7 w 107"/>
                <a:gd name="T53" fmla="*/ 33 h 154"/>
                <a:gd name="T54" fmla="*/ 5 w 107"/>
                <a:gd name="T55" fmla="*/ 36 h 154"/>
                <a:gd name="T56" fmla="*/ 4 w 107"/>
                <a:gd name="T57" fmla="*/ 36 h 154"/>
                <a:gd name="T58" fmla="*/ 2 w 107"/>
                <a:gd name="T59" fmla="*/ 37 h 154"/>
                <a:gd name="T60" fmla="*/ 1 w 107"/>
                <a:gd name="T61" fmla="*/ 38 h 154"/>
                <a:gd name="T62" fmla="*/ 1 w 107"/>
                <a:gd name="T63" fmla="*/ 44 h 154"/>
                <a:gd name="T64" fmla="*/ 0 w 107"/>
                <a:gd name="T65" fmla="*/ 45 h 154"/>
                <a:gd name="T66" fmla="*/ 1 w 107"/>
                <a:gd name="T67" fmla="*/ 45 h 154"/>
                <a:gd name="T68" fmla="*/ 3 w 107"/>
                <a:gd name="T69" fmla="*/ 50 h 154"/>
                <a:gd name="T70" fmla="*/ 4 w 107"/>
                <a:gd name="T71" fmla="*/ 52 h 154"/>
                <a:gd name="T72" fmla="*/ 7 w 107"/>
                <a:gd name="T73" fmla="*/ 52 h 154"/>
                <a:gd name="T74" fmla="*/ 9 w 107"/>
                <a:gd name="T75" fmla="*/ 54 h 15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7"/>
                <a:gd name="T115" fmla="*/ 0 h 154"/>
                <a:gd name="T116" fmla="*/ 107 w 107"/>
                <a:gd name="T117" fmla="*/ 154 h 15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7" h="154">
                  <a:moveTo>
                    <a:pt x="41" y="154"/>
                  </a:moveTo>
                  <a:lnTo>
                    <a:pt x="45" y="150"/>
                  </a:lnTo>
                  <a:lnTo>
                    <a:pt x="45" y="145"/>
                  </a:lnTo>
                  <a:lnTo>
                    <a:pt x="45" y="143"/>
                  </a:lnTo>
                  <a:lnTo>
                    <a:pt x="46" y="140"/>
                  </a:lnTo>
                  <a:lnTo>
                    <a:pt x="48" y="138"/>
                  </a:lnTo>
                  <a:lnTo>
                    <a:pt x="51" y="136"/>
                  </a:lnTo>
                  <a:lnTo>
                    <a:pt x="57" y="135"/>
                  </a:lnTo>
                  <a:lnTo>
                    <a:pt x="60" y="133"/>
                  </a:lnTo>
                  <a:lnTo>
                    <a:pt x="64" y="129"/>
                  </a:lnTo>
                  <a:lnTo>
                    <a:pt x="67" y="124"/>
                  </a:lnTo>
                  <a:lnTo>
                    <a:pt x="74" y="114"/>
                  </a:lnTo>
                  <a:lnTo>
                    <a:pt x="79" y="103"/>
                  </a:lnTo>
                  <a:lnTo>
                    <a:pt x="81" y="98"/>
                  </a:lnTo>
                  <a:lnTo>
                    <a:pt x="84" y="91"/>
                  </a:lnTo>
                  <a:lnTo>
                    <a:pt x="89" y="88"/>
                  </a:lnTo>
                  <a:lnTo>
                    <a:pt x="96" y="83"/>
                  </a:lnTo>
                  <a:lnTo>
                    <a:pt x="98" y="78"/>
                  </a:lnTo>
                  <a:lnTo>
                    <a:pt x="102" y="71"/>
                  </a:lnTo>
                  <a:lnTo>
                    <a:pt x="103" y="40"/>
                  </a:lnTo>
                  <a:lnTo>
                    <a:pt x="105" y="29"/>
                  </a:lnTo>
                  <a:lnTo>
                    <a:pt x="107" y="22"/>
                  </a:lnTo>
                  <a:lnTo>
                    <a:pt x="95" y="12"/>
                  </a:lnTo>
                  <a:lnTo>
                    <a:pt x="84" y="5"/>
                  </a:lnTo>
                  <a:lnTo>
                    <a:pt x="79" y="1"/>
                  </a:lnTo>
                  <a:lnTo>
                    <a:pt x="72" y="0"/>
                  </a:lnTo>
                  <a:lnTo>
                    <a:pt x="65" y="1"/>
                  </a:lnTo>
                  <a:lnTo>
                    <a:pt x="57" y="1"/>
                  </a:lnTo>
                  <a:lnTo>
                    <a:pt x="55" y="3"/>
                  </a:lnTo>
                  <a:lnTo>
                    <a:pt x="55" y="5"/>
                  </a:lnTo>
                  <a:lnTo>
                    <a:pt x="55" y="7"/>
                  </a:lnTo>
                  <a:lnTo>
                    <a:pt x="57" y="8"/>
                  </a:lnTo>
                  <a:lnTo>
                    <a:pt x="55" y="10"/>
                  </a:lnTo>
                  <a:lnTo>
                    <a:pt x="53" y="10"/>
                  </a:lnTo>
                  <a:lnTo>
                    <a:pt x="51" y="10"/>
                  </a:lnTo>
                  <a:lnTo>
                    <a:pt x="50" y="10"/>
                  </a:lnTo>
                  <a:lnTo>
                    <a:pt x="48" y="10"/>
                  </a:lnTo>
                  <a:lnTo>
                    <a:pt x="45" y="14"/>
                  </a:lnTo>
                  <a:lnTo>
                    <a:pt x="41" y="17"/>
                  </a:lnTo>
                  <a:lnTo>
                    <a:pt x="41" y="19"/>
                  </a:lnTo>
                  <a:lnTo>
                    <a:pt x="46" y="27"/>
                  </a:lnTo>
                  <a:lnTo>
                    <a:pt x="48" y="34"/>
                  </a:lnTo>
                  <a:lnTo>
                    <a:pt x="51" y="38"/>
                  </a:lnTo>
                  <a:lnTo>
                    <a:pt x="50" y="40"/>
                  </a:lnTo>
                  <a:lnTo>
                    <a:pt x="45" y="40"/>
                  </a:lnTo>
                  <a:lnTo>
                    <a:pt x="39" y="40"/>
                  </a:lnTo>
                  <a:lnTo>
                    <a:pt x="39" y="43"/>
                  </a:lnTo>
                  <a:lnTo>
                    <a:pt x="45" y="48"/>
                  </a:lnTo>
                  <a:lnTo>
                    <a:pt x="46" y="53"/>
                  </a:lnTo>
                  <a:lnTo>
                    <a:pt x="48" y="60"/>
                  </a:lnTo>
                  <a:lnTo>
                    <a:pt x="41" y="72"/>
                  </a:lnTo>
                  <a:lnTo>
                    <a:pt x="29" y="93"/>
                  </a:lnTo>
                  <a:lnTo>
                    <a:pt x="27" y="98"/>
                  </a:lnTo>
                  <a:lnTo>
                    <a:pt x="24" y="102"/>
                  </a:lnTo>
                  <a:lnTo>
                    <a:pt x="20" y="102"/>
                  </a:lnTo>
                  <a:lnTo>
                    <a:pt x="17" y="102"/>
                  </a:lnTo>
                  <a:lnTo>
                    <a:pt x="13" y="102"/>
                  </a:lnTo>
                  <a:lnTo>
                    <a:pt x="10" y="103"/>
                  </a:lnTo>
                  <a:lnTo>
                    <a:pt x="8" y="103"/>
                  </a:lnTo>
                  <a:lnTo>
                    <a:pt x="6" y="107"/>
                  </a:lnTo>
                  <a:lnTo>
                    <a:pt x="5" y="117"/>
                  </a:lnTo>
                  <a:lnTo>
                    <a:pt x="3" y="126"/>
                  </a:lnTo>
                  <a:lnTo>
                    <a:pt x="3" y="128"/>
                  </a:lnTo>
                  <a:lnTo>
                    <a:pt x="0" y="129"/>
                  </a:lnTo>
                  <a:lnTo>
                    <a:pt x="3" y="128"/>
                  </a:lnTo>
                  <a:lnTo>
                    <a:pt x="8" y="129"/>
                  </a:lnTo>
                  <a:lnTo>
                    <a:pt x="8" y="138"/>
                  </a:lnTo>
                  <a:lnTo>
                    <a:pt x="12" y="143"/>
                  </a:lnTo>
                  <a:lnTo>
                    <a:pt x="15" y="145"/>
                  </a:lnTo>
                  <a:lnTo>
                    <a:pt x="20" y="147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8" y="150"/>
                  </a:lnTo>
                  <a:lnTo>
                    <a:pt x="41" y="154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defTabSz="853429">
                <a:defRPr/>
              </a:pPr>
              <a:endParaRPr lang="pt-BR" sz="2240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28" name="Freeform 76">
              <a:extLst>
                <a:ext uri="{FF2B5EF4-FFF2-40B4-BE49-F238E27FC236}">
                  <a16:creationId xmlns:a16="http://schemas.microsoft.com/office/drawing/2014/main" id="{4CCDE2E2-52F4-AAF3-880F-F6A63A7B2D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2" y="2130"/>
              <a:ext cx="65" cy="78"/>
            </a:xfrm>
            <a:custGeom>
              <a:avLst/>
              <a:gdLst>
                <a:gd name="T0" fmla="*/ 8 w 89"/>
                <a:gd name="T1" fmla="*/ 36 h 95"/>
                <a:gd name="T2" fmla="*/ 9 w 89"/>
                <a:gd name="T3" fmla="*/ 32 h 95"/>
                <a:gd name="T4" fmla="*/ 9 w 89"/>
                <a:gd name="T5" fmla="*/ 28 h 95"/>
                <a:gd name="T6" fmla="*/ 12 w 89"/>
                <a:gd name="T7" fmla="*/ 25 h 95"/>
                <a:gd name="T8" fmla="*/ 13 w 89"/>
                <a:gd name="T9" fmla="*/ 23 h 95"/>
                <a:gd name="T10" fmla="*/ 16 w 89"/>
                <a:gd name="T11" fmla="*/ 21 h 95"/>
                <a:gd name="T12" fmla="*/ 18 w 89"/>
                <a:gd name="T13" fmla="*/ 19 h 95"/>
                <a:gd name="T14" fmla="*/ 17 w 89"/>
                <a:gd name="T15" fmla="*/ 17 h 95"/>
                <a:gd name="T16" fmla="*/ 16 w 89"/>
                <a:gd name="T17" fmla="*/ 16 h 95"/>
                <a:gd name="T18" fmla="*/ 15 w 89"/>
                <a:gd name="T19" fmla="*/ 14 h 95"/>
                <a:gd name="T20" fmla="*/ 15 w 89"/>
                <a:gd name="T21" fmla="*/ 13 h 95"/>
                <a:gd name="T22" fmla="*/ 13 w 89"/>
                <a:gd name="T23" fmla="*/ 11 h 95"/>
                <a:gd name="T24" fmla="*/ 12 w 89"/>
                <a:gd name="T25" fmla="*/ 9 h 95"/>
                <a:gd name="T26" fmla="*/ 8 w 89"/>
                <a:gd name="T27" fmla="*/ 5 h 95"/>
                <a:gd name="T28" fmla="*/ 3 w 89"/>
                <a:gd name="T29" fmla="*/ 0 h 95"/>
                <a:gd name="T30" fmla="*/ 3 w 89"/>
                <a:gd name="T31" fmla="*/ 2 h 95"/>
                <a:gd name="T32" fmla="*/ 3 w 89"/>
                <a:gd name="T33" fmla="*/ 5 h 95"/>
                <a:gd name="T34" fmla="*/ 4 w 89"/>
                <a:gd name="T35" fmla="*/ 7 h 95"/>
                <a:gd name="T36" fmla="*/ 4 w 89"/>
                <a:gd name="T37" fmla="*/ 9 h 95"/>
                <a:gd name="T38" fmla="*/ 5 w 89"/>
                <a:gd name="T39" fmla="*/ 11 h 95"/>
                <a:gd name="T40" fmla="*/ 5 w 89"/>
                <a:gd name="T41" fmla="*/ 14 h 95"/>
                <a:gd name="T42" fmla="*/ 4 w 89"/>
                <a:gd name="T43" fmla="*/ 17 h 95"/>
                <a:gd name="T44" fmla="*/ 4 w 89"/>
                <a:gd name="T45" fmla="*/ 19 h 95"/>
                <a:gd name="T46" fmla="*/ 4 w 89"/>
                <a:gd name="T47" fmla="*/ 21 h 95"/>
                <a:gd name="T48" fmla="*/ 4 w 89"/>
                <a:gd name="T49" fmla="*/ 21 h 95"/>
                <a:gd name="T50" fmla="*/ 4 w 89"/>
                <a:gd name="T51" fmla="*/ 21 h 95"/>
                <a:gd name="T52" fmla="*/ 3 w 89"/>
                <a:gd name="T53" fmla="*/ 21 h 95"/>
                <a:gd name="T54" fmla="*/ 2 w 89"/>
                <a:gd name="T55" fmla="*/ 21 h 95"/>
                <a:gd name="T56" fmla="*/ 1 w 89"/>
                <a:gd name="T57" fmla="*/ 21 h 95"/>
                <a:gd name="T58" fmla="*/ 1 w 89"/>
                <a:gd name="T59" fmla="*/ 21 h 95"/>
                <a:gd name="T60" fmla="*/ 0 w 89"/>
                <a:gd name="T61" fmla="*/ 21 h 95"/>
                <a:gd name="T62" fmla="*/ 1 w 89"/>
                <a:gd name="T63" fmla="*/ 24 h 95"/>
                <a:gd name="T64" fmla="*/ 1 w 89"/>
                <a:gd name="T65" fmla="*/ 25 h 95"/>
                <a:gd name="T66" fmla="*/ 1 w 89"/>
                <a:gd name="T67" fmla="*/ 26 h 95"/>
                <a:gd name="T68" fmla="*/ 3 w 89"/>
                <a:gd name="T69" fmla="*/ 28 h 95"/>
                <a:gd name="T70" fmla="*/ 2 w 89"/>
                <a:gd name="T71" fmla="*/ 30 h 95"/>
                <a:gd name="T72" fmla="*/ 2 w 89"/>
                <a:gd name="T73" fmla="*/ 32 h 95"/>
                <a:gd name="T74" fmla="*/ 3 w 89"/>
                <a:gd name="T75" fmla="*/ 32 h 95"/>
                <a:gd name="T76" fmla="*/ 3 w 89"/>
                <a:gd name="T77" fmla="*/ 32 h 95"/>
                <a:gd name="T78" fmla="*/ 4 w 89"/>
                <a:gd name="T79" fmla="*/ 34 h 95"/>
                <a:gd name="T80" fmla="*/ 4 w 89"/>
                <a:gd name="T81" fmla="*/ 36 h 95"/>
                <a:gd name="T82" fmla="*/ 7 w 89"/>
                <a:gd name="T83" fmla="*/ 36 h 95"/>
                <a:gd name="T84" fmla="*/ 8 w 89"/>
                <a:gd name="T85" fmla="*/ 36 h 9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9"/>
                <a:gd name="T130" fmla="*/ 0 h 95"/>
                <a:gd name="T131" fmla="*/ 89 w 89"/>
                <a:gd name="T132" fmla="*/ 95 h 9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9" h="95">
                  <a:moveTo>
                    <a:pt x="37" y="95"/>
                  </a:moveTo>
                  <a:lnTo>
                    <a:pt x="42" y="84"/>
                  </a:lnTo>
                  <a:lnTo>
                    <a:pt x="47" y="76"/>
                  </a:lnTo>
                  <a:lnTo>
                    <a:pt x="56" y="67"/>
                  </a:lnTo>
                  <a:lnTo>
                    <a:pt x="64" y="62"/>
                  </a:lnTo>
                  <a:lnTo>
                    <a:pt x="76" y="57"/>
                  </a:lnTo>
                  <a:lnTo>
                    <a:pt x="89" y="51"/>
                  </a:lnTo>
                  <a:lnTo>
                    <a:pt x="82" y="46"/>
                  </a:lnTo>
                  <a:lnTo>
                    <a:pt x="76" y="41"/>
                  </a:lnTo>
                  <a:lnTo>
                    <a:pt x="71" y="39"/>
                  </a:lnTo>
                  <a:lnTo>
                    <a:pt x="68" y="34"/>
                  </a:lnTo>
                  <a:lnTo>
                    <a:pt x="63" y="29"/>
                  </a:lnTo>
                  <a:lnTo>
                    <a:pt x="59" y="25"/>
                  </a:lnTo>
                  <a:lnTo>
                    <a:pt x="37" y="12"/>
                  </a:lnTo>
                  <a:lnTo>
                    <a:pt x="13" y="0"/>
                  </a:lnTo>
                  <a:lnTo>
                    <a:pt x="14" y="5"/>
                  </a:lnTo>
                  <a:lnTo>
                    <a:pt x="14" y="13"/>
                  </a:lnTo>
                  <a:lnTo>
                    <a:pt x="18" y="19"/>
                  </a:lnTo>
                  <a:lnTo>
                    <a:pt x="21" y="25"/>
                  </a:lnTo>
                  <a:lnTo>
                    <a:pt x="23" y="31"/>
                  </a:lnTo>
                  <a:lnTo>
                    <a:pt x="23" y="38"/>
                  </a:lnTo>
                  <a:lnTo>
                    <a:pt x="21" y="44"/>
                  </a:lnTo>
                  <a:lnTo>
                    <a:pt x="21" y="51"/>
                  </a:lnTo>
                  <a:lnTo>
                    <a:pt x="21" y="55"/>
                  </a:lnTo>
                  <a:lnTo>
                    <a:pt x="19" y="57"/>
                  </a:lnTo>
                  <a:lnTo>
                    <a:pt x="18" y="58"/>
                  </a:lnTo>
                  <a:lnTo>
                    <a:pt x="13" y="57"/>
                  </a:lnTo>
                  <a:lnTo>
                    <a:pt x="9" y="55"/>
                  </a:lnTo>
                  <a:lnTo>
                    <a:pt x="7" y="55"/>
                  </a:lnTo>
                  <a:lnTo>
                    <a:pt x="4" y="55"/>
                  </a:lnTo>
                  <a:lnTo>
                    <a:pt x="0" y="57"/>
                  </a:lnTo>
                  <a:lnTo>
                    <a:pt x="2" y="63"/>
                  </a:lnTo>
                  <a:lnTo>
                    <a:pt x="4" y="67"/>
                  </a:lnTo>
                  <a:lnTo>
                    <a:pt x="7" y="72"/>
                  </a:lnTo>
                  <a:lnTo>
                    <a:pt x="13" y="76"/>
                  </a:lnTo>
                  <a:lnTo>
                    <a:pt x="11" y="81"/>
                  </a:lnTo>
                  <a:lnTo>
                    <a:pt x="9" y="86"/>
                  </a:lnTo>
                  <a:lnTo>
                    <a:pt x="13" y="88"/>
                  </a:lnTo>
                  <a:lnTo>
                    <a:pt x="14" y="88"/>
                  </a:lnTo>
                  <a:lnTo>
                    <a:pt x="18" y="91"/>
                  </a:lnTo>
                  <a:lnTo>
                    <a:pt x="21" y="95"/>
                  </a:lnTo>
                  <a:lnTo>
                    <a:pt x="30" y="95"/>
                  </a:lnTo>
                  <a:lnTo>
                    <a:pt x="37" y="95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defTabSz="853429">
                <a:defRPr/>
              </a:pPr>
              <a:endParaRPr lang="pt-BR" sz="2240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29" name="Freeform 77">
              <a:extLst>
                <a:ext uri="{FF2B5EF4-FFF2-40B4-BE49-F238E27FC236}">
                  <a16:creationId xmlns:a16="http://schemas.microsoft.com/office/drawing/2014/main" id="{7B6E837F-F10C-9775-CC7B-75DFC46CDB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3" y="2109"/>
              <a:ext cx="106" cy="62"/>
            </a:xfrm>
            <a:custGeom>
              <a:avLst/>
              <a:gdLst>
                <a:gd name="T0" fmla="*/ 30 w 145"/>
                <a:gd name="T1" fmla="*/ 4 h 76"/>
                <a:gd name="T2" fmla="*/ 29 w 145"/>
                <a:gd name="T3" fmla="*/ 2 h 76"/>
                <a:gd name="T4" fmla="*/ 27 w 145"/>
                <a:gd name="T5" fmla="*/ 2 h 76"/>
                <a:gd name="T6" fmla="*/ 26 w 145"/>
                <a:gd name="T7" fmla="*/ 2 h 76"/>
                <a:gd name="T8" fmla="*/ 24 w 145"/>
                <a:gd name="T9" fmla="*/ 2 h 76"/>
                <a:gd name="T10" fmla="*/ 24 w 145"/>
                <a:gd name="T11" fmla="*/ 2 h 76"/>
                <a:gd name="T12" fmla="*/ 23 w 145"/>
                <a:gd name="T13" fmla="*/ 2 h 76"/>
                <a:gd name="T14" fmla="*/ 22 w 145"/>
                <a:gd name="T15" fmla="*/ 2 h 76"/>
                <a:gd name="T16" fmla="*/ 21 w 145"/>
                <a:gd name="T17" fmla="*/ 2 h 76"/>
                <a:gd name="T18" fmla="*/ 20 w 145"/>
                <a:gd name="T19" fmla="*/ 3 h 76"/>
                <a:gd name="T20" fmla="*/ 20 w 145"/>
                <a:gd name="T21" fmla="*/ 5 h 76"/>
                <a:gd name="T22" fmla="*/ 19 w 145"/>
                <a:gd name="T23" fmla="*/ 6 h 76"/>
                <a:gd name="T24" fmla="*/ 18 w 145"/>
                <a:gd name="T25" fmla="*/ 6 h 76"/>
                <a:gd name="T26" fmla="*/ 18 w 145"/>
                <a:gd name="T27" fmla="*/ 7 h 76"/>
                <a:gd name="T28" fmla="*/ 17 w 145"/>
                <a:gd name="T29" fmla="*/ 7 h 76"/>
                <a:gd name="T30" fmla="*/ 17 w 145"/>
                <a:gd name="T31" fmla="*/ 8 h 76"/>
                <a:gd name="T32" fmla="*/ 16 w 145"/>
                <a:gd name="T33" fmla="*/ 9 h 76"/>
                <a:gd name="T34" fmla="*/ 15 w 145"/>
                <a:gd name="T35" fmla="*/ 8 h 76"/>
                <a:gd name="T36" fmla="*/ 15 w 145"/>
                <a:gd name="T37" fmla="*/ 7 h 76"/>
                <a:gd name="T38" fmla="*/ 14 w 145"/>
                <a:gd name="T39" fmla="*/ 7 h 76"/>
                <a:gd name="T40" fmla="*/ 13 w 145"/>
                <a:gd name="T41" fmla="*/ 8 h 76"/>
                <a:gd name="T42" fmla="*/ 10 w 145"/>
                <a:gd name="T43" fmla="*/ 5 h 76"/>
                <a:gd name="T44" fmla="*/ 7 w 145"/>
                <a:gd name="T45" fmla="*/ 2 h 76"/>
                <a:gd name="T46" fmla="*/ 7 w 145"/>
                <a:gd name="T47" fmla="*/ 2 h 76"/>
                <a:gd name="T48" fmla="*/ 6 w 145"/>
                <a:gd name="T49" fmla="*/ 1 h 76"/>
                <a:gd name="T50" fmla="*/ 5 w 145"/>
                <a:gd name="T51" fmla="*/ 0 h 76"/>
                <a:gd name="T52" fmla="*/ 5 w 145"/>
                <a:gd name="T53" fmla="*/ 0 h 76"/>
                <a:gd name="T54" fmla="*/ 5 w 145"/>
                <a:gd name="T55" fmla="*/ 1 h 76"/>
                <a:gd name="T56" fmla="*/ 4 w 145"/>
                <a:gd name="T57" fmla="*/ 2 h 76"/>
                <a:gd name="T58" fmla="*/ 3 w 145"/>
                <a:gd name="T59" fmla="*/ 4 h 76"/>
                <a:gd name="T60" fmla="*/ 1 w 145"/>
                <a:gd name="T61" fmla="*/ 5 h 76"/>
                <a:gd name="T62" fmla="*/ 1 w 145"/>
                <a:gd name="T63" fmla="*/ 5 h 76"/>
                <a:gd name="T64" fmla="*/ 0 w 145"/>
                <a:gd name="T65" fmla="*/ 5 h 76"/>
                <a:gd name="T66" fmla="*/ 1 w 145"/>
                <a:gd name="T67" fmla="*/ 7 h 76"/>
                <a:gd name="T68" fmla="*/ 2 w 145"/>
                <a:gd name="T69" fmla="*/ 9 h 76"/>
                <a:gd name="T70" fmla="*/ 7 w 145"/>
                <a:gd name="T71" fmla="*/ 13 h 76"/>
                <a:gd name="T72" fmla="*/ 12 w 145"/>
                <a:gd name="T73" fmla="*/ 19 h 76"/>
                <a:gd name="T74" fmla="*/ 13 w 145"/>
                <a:gd name="T75" fmla="*/ 20 h 76"/>
                <a:gd name="T76" fmla="*/ 14 w 145"/>
                <a:gd name="T77" fmla="*/ 22 h 76"/>
                <a:gd name="T78" fmla="*/ 15 w 145"/>
                <a:gd name="T79" fmla="*/ 24 h 76"/>
                <a:gd name="T80" fmla="*/ 15 w 145"/>
                <a:gd name="T81" fmla="*/ 24 h 76"/>
                <a:gd name="T82" fmla="*/ 17 w 145"/>
                <a:gd name="T83" fmla="*/ 25 h 76"/>
                <a:gd name="T84" fmla="*/ 18 w 145"/>
                <a:gd name="T85" fmla="*/ 28 h 76"/>
                <a:gd name="T86" fmla="*/ 18 w 145"/>
                <a:gd name="T87" fmla="*/ 28 h 76"/>
                <a:gd name="T88" fmla="*/ 19 w 145"/>
                <a:gd name="T89" fmla="*/ 26 h 76"/>
                <a:gd name="T90" fmla="*/ 23 w 145"/>
                <a:gd name="T91" fmla="*/ 17 h 76"/>
                <a:gd name="T92" fmla="*/ 29 w 145"/>
                <a:gd name="T93" fmla="*/ 8 h 76"/>
                <a:gd name="T94" fmla="*/ 29 w 145"/>
                <a:gd name="T95" fmla="*/ 6 h 76"/>
                <a:gd name="T96" fmla="*/ 30 w 145"/>
                <a:gd name="T97" fmla="*/ 4 h 7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45"/>
                <a:gd name="T148" fmla="*/ 0 h 76"/>
                <a:gd name="T149" fmla="*/ 145 w 145"/>
                <a:gd name="T150" fmla="*/ 76 h 7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45" h="76">
                  <a:moveTo>
                    <a:pt x="145" y="10"/>
                  </a:moveTo>
                  <a:lnTo>
                    <a:pt x="137" y="5"/>
                  </a:lnTo>
                  <a:lnTo>
                    <a:pt x="128" y="3"/>
                  </a:lnTo>
                  <a:lnTo>
                    <a:pt x="123" y="5"/>
                  </a:lnTo>
                  <a:lnTo>
                    <a:pt x="116" y="5"/>
                  </a:lnTo>
                  <a:lnTo>
                    <a:pt x="114" y="5"/>
                  </a:lnTo>
                  <a:lnTo>
                    <a:pt x="107" y="5"/>
                  </a:lnTo>
                  <a:lnTo>
                    <a:pt x="104" y="5"/>
                  </a:lnTo>
                  <a:lnTo>
                    <a:pt x="100" y="7"/>
                  </a:lnTo>
                  <a:lnTo>
                    <a:pt x="97" y="8"/>
                  </a:lnTo>
                  <a:lnTo>
                    <a:pt x="93" y="12"/>
                  </a:lnTo>
                  <a:lnTo>
                    <a:pt x="92" y="15"/>
                  </a:lnTo>
                  <a:lnTo>
                    <a:pt x="88" y="17"/>
                  </a:lnTo>
                  <a:lnTo>
                    <a:pt x="85" y="19"/>
                  </a:lnTo>
                  <a:lnTo>
                    <a:pt x="80" y="20"/>
                  </a:lnTo>
                  <a:lnTo>
                    <a:pt x="78" y="22"/>
                  </a:lnTo>
                  <a:lnTo>
                    <a:pt x="76" y="24"/>
                  </a:lnTo>
                  <a:lnTo>
                    <a:pt x="73" y="22"/>
                  </a:lnTo>
                  <a:lnTo>
                    <a:pt x="69" y="20"/>
                  </a:lnTo>
                  <a:lnTo>
                    <a:pt x="66" y="20"/>
                  </a:lnTo>
                  <a:lnTo>
                    <a:pt x="61" y="22"/>
                  </a:lnTo>
                  <a:lnTo>
                    <a:pt x="45" y="12"/>
                  </a:lnTo>
                  <a:lnTo>
                    <a:pt x="31" y="7"/>
                  </a:lnTo>
                  <a:lnTo>
                    <a:pt x="30" y="5"/>
                  </a:lnTo>
                  <a:lnTo>
                    <a:pt x="28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3" y="1"/>
                  </a:lnTo>
                  <a:lnTo>
                    <a:pt x="21" y="5"/>
                  </a:lnTo>
                  <a:lnTo>
                    <a:pt x="12" y="10"/>
                  </a:lnTo>
                  <a:lnTo>
                    <a:pt x="4" y="13"/>
                  </a:lnTo>
                  <a:lnTo>
                    <a:pt x="2" y="13"/>
                  </a:lnTo>
                  <a:lnTo>
                    <a:pt x="0" y="13"/>
                  </a:lnTo>
                  <a:lnTo>
                    <a:pt x="5" y="20"/>
                  </a:lnTo>
                  <a:lnTo>
                    <a:pt x="11" y="26"/>
                  </a:lnTo>
                  <a:lnTo>
                    <a:pt x="35" y="38"/>
                  </a:lnTo>
                  <a:lnTo>
                    <a:pt x="57" y="51"/>
                  </a:lnTo>
                  <a:lnTo>
                    <a:pt x="61" y="55"/>
                  </a:lnTo>
                  <a:lnTo>
                    <a:pt x="66" y="60"/>
                  </a:lnTo>
                  <a:lnTo>
                    <a:pt x="69" y="65"/>
                  </a:lnTo>
                  <a:lnTo>
                    <a:pt x="74" y="67"/>
                  </a:lnTo>
                  <a:lnTo>
                    <a:pt x="80" y="70"/>
                  </a:lnTo>
                  <a:lnTo>
                    <a:pt x="87" y="76"/>
                  </a:lnTo>
                  <a:lnTo>
                    <a:pt x="88" y="76"/>
                  </a:lnTo>
                  <a:lnTo>
                    <a:pt x="90" y="72"/>
                  </a:lnTo>
                  <a:lnTo>
                    <a:pt x="111" y="48"/>
                  </a:lnTo>
                  <a:lnTo>
                    <a:pt x="135" y="22"/>
                  </a:lnTo>
                  <a:lnTo>
                    <a:pt x="140" y="17"/>
                  </a:lnTo>
                  <a:lnTo>
                    <a:pt x="145" y="1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defTabSz="853429">
                <a:defRPr/>
              </a:pPr>
              <a:endParaRPr lang="pt-BR" sz="2240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30" name="Freeform 78">
              <a:extLst>
                <a:ext uri="{FF2B5EF4-FFF2-40B4-BE49-F238E27FC236}">
                  <a16:creationId xmlns:a16="http://schemas.microsoft.com/office/drawing/2014/main" id="{92F3E224-DF0A-1FC2-66C0-1576591599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4" y="2051"/>
              <a:ext cx="217" cy="79"/>
            </a:xfrm>
            <a:custGeom>
              <a:avLst/>
              <a:gdLst>
                <a:gd name="T0" fmla="*/ 61 w 296"/>
                <a:gd name="T1" fmla="*/ 5 h 100"/>
                <a:gd name="T2" fmla="*/ 58 w 296"/>
                <a:gd name="T3" fmla="*/ 5 h 100"/>
                <a:gd name="T4" fmla="*/ 56 w 296"/>
                <a:gd name="T5" fmla="*/ 8 h 100"/>
                <a:gd name="T6" fmla="*/ 49 w 296"/>
                <a:gd name="T7" fmla="*/ 9 h 100"/>
                <a:gd name="T8" fmla="*/ 45 w 296"/>
                <a:gd name="T9" fmla="*/ 12 h 100"/>
                <a:gd name="T10" fmla="*/ 43 w 296"/>
                <a:gd name="T11" fmla="*/ 15 h 100"/>
                <a:gd name="T12" fmla="*/ 40 w 296"/>
                <a:gd name="T13" fmla="*/ 12 h 100"/>
                <a:gd name="T14" fmla="*/ 40 w 296"/>
                <a:gd name="T15" fmla="*/ 6 h 100"/>
                <a:gd name="T16" fmla="*/ 40 w 296"/>
                <a:gd name="T17" fmla="*/ 2 h 100"/>
                <a:gd name="T18" fmla="*/ 35 w 296"/>
                <a:gd name="T19" fmla="*/ 5 h 100"/>
                <a:gd name="T20" fmla="*/ 30 w 296"/>
                <a:gd name="T21" fmla="*/ 8 h 100"/>
                <a:gd name="T22" fmla="*/ 26 w 296"/>
                <a:gd name="T23" fmla="*/ 6 h 100"/>
                <a:gd name="T24" fmla="*/ 23 w 296"/>
                <a:gd name="T25" fmla="*/ 6 h 100"/>
                <a:gd name="T26" fmla="*/ 21 w 296"/>
                <a:gd name="T27" fmla="*/ 7 h 100"/>
                <a:gd name="T28" fmla="*/ 19 w 296"/>
                <a:gd name="T29" fmla="*/ 3 h 100"/>
                <a:gd name="T30" fmla="*/ 15 w 296"/>
                <a:gd name="T31" fmla="*/ 0 h 100"/>
                <a:gd name="T32" fmla="*/ 11 w 296"/>
                <a:gd name="T33" fmla="*/ 1 h 100"/>
                <a:gd name="T34" fmla="*/ 7 w 296"/>
                <a:gd name="T35" fmla="*/ 2 h 100"/>
                <a:gd name="T36" fmla="*/ 7 w 296"/>
                <a:gd name="T37" fmla="*/ 6 h 100"/>
                <a:gd name="T38" fmla="*/ 7 w 296"/>
                <a:gd name="T39" fmla="*/ 12 h 100"/>
                <a:gd name="T40" fmla="*/ 3 w 296"/>
                <a:gd name="T41" fmla="*/ 13 h 100"/>
                <a:gd name="T42" fmla="*/ 0 w 296"/>
                <a:gd name="T43" fmla="*/ 17 h 100"/>
                <a:gd name="T44" fmla="*/ 4 w 296"/>
                <a:gd name="T45" fmla="*/ 20 h 100"/>
                <a:gd name="T46" fmla="*/ 4 w 296"/>
                <a:gd name="T47" fmla="*/ 23 h 100"/>
                <a:gd name="T48" fmla="*/ 5 w 296"/>
                <a:gd name="T49" fmla="*/ 25 h 100"/>
                <a:gd name="T50" fmla="*/ 7 w 296"/>
                <a:gd name="T51" fmla="*/ 29 h 100"/>
                <a:gd name="T52" fmla="*/ 9 w 296"/>
                <a:gd name="T53" fmla="*/ 25 h 100"/>
                <a:gd name="T54" fmla="*/ 15 w 296"/>
                <a:gd name="T55" fmla="*/ 21 h 100"/>
                <a:gd name="T56" fmla="*/ 19 w 296"/>
                <a:gd name="T57" fmla="*/ 17 h 100"/>
                <a:gd name="T58" fmla="*/ 21 w 296"/>
                <a:gd name="T59" fmla="*/ 20 h 100"/>
                <a:gd name="T60" fmla="*/ 24 w 296"/>
                <a:gd name="T61" fmla="*/ 22 h 100"/>
                <a:gd name="T62" fmla="*/ 27 w 296"/>
                <a:gd name="T63" fmla="*/ 22 h 100"/>
                <a:gd name="T64" fmla="*/ 29 w 296"/>
                <a:gd name="T65" fmla="*/ 25 h 100"/>
                <a:gd name="T66" fmla="*/ 29 w 296"/>
                <a:gd name="T67" fmla="*/ 27 h 100"/>
                <a:gd name="T68" fmla="*/ 33 w 296"/>
                <a:gd name="T69" fmla="*/ 25 h 100"/>
                <a:gd name="T70" fmla="*/ 34 w 296"/>
                <a:gd name="T71" fmla="*/ 23 h 100"/>
                <a:gd name="T72" fmla="*/ 35 w 296"/>
                <a:gd name="T73" fmla="*/ 25 h 100"/>
                <a:gd name="T74" fmla="*/ 43 w 296"/>
                <a:gd name="T75" fmla="*/ 29 h 100"/>
                <a:gd name="T76" fmla="*/ 45 w 296"/>
                <a:gd name="T77" fmla="*/ 31 h 100"/>
                <a:gd name="T78" fmla="*/ 47 w 296"/>
                <a:gd name="T79" fmla="*/ 29 h 100"/>
                <a:gd name="T80" fmla="*/ 48 w 296"/>
                <a:gd name="T81" fmla="*/ 27 h 100"/>
                <a:gd name="T82" fmla="*/ 51 w 296"/>
                <a:gd name="T83" fmla="*/ 25 h 100"/>
                <a:gd name="T84" fmla="*/ 54 w 296"/>
                <a:gd name="T85" fmla="*/ 25 h 100"/>
                <a:gd name="T86" fmla="*/ 57 w 296"/>
                <a:gd name="T87" fmla="*/ 25 h 100"/>
                <a:gd name="T88" fmla="*/ 62 w 296"/>
                <a:gd name="T89" fmla="*/ 22 h 100"/>
                <a:gd name="T90" fmla="*/ 63 w 296"/>
                <a:gd name="T91" fmla="*/ 13 h 100"/>
                <a:gd name="T92" fmla="*/ 63 w 296"/>
                <a:gd name="T93" fmla="*/ 7 h 10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96"/>
                <a:gd name="T142" fmla="*/ 0 h 100"/>
                <a:gd name="T143" fmla="*/ 296 w 296"/>
                <a:gd name="T144" fmla="*/ 100 h 10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96" h="100">
                  <a:moveTo>
                    <a:pt x="296" y="24"/>
                  </a:moveTo>
                  <a:lnTo>
                    <a:pt x="291" y="22"/>
                  </a:lnTo>
                  <a:lnTo>
                    <a:pt x="286" y="17"/>
                  </a:lnTo>
                  <a:lnTo>
                    <a:pt x="282" y="15"/>
                  </a:lnTo>
                  <a:lnTo>
                    <a:pt x="277" y="15"/>
                  </a:lnTo>
                  <a:lnTo>
                    <a:pt x="273" y="15"/>
                  </a:lnTo>
                  <a:lnTo>
                    <a:pt x="267" y="17"/>
                  </a:lnTo>
                  <a:lnTo>
                    <a:pt x="265" y="22"/>
                  </a:lnTo>
                  <a:lnTo>
                    <a:pt x="263" y="26"/>
                  </a:lnTo>
                  <a:lnTo>
                    <a:pt x="254" y="27"/>
                  </a:lnTo>
                  <a:lnTo>
                    <a:pt x="249" y="29"/>
                  </a:lnTo>
                  <a:lnTo>
                    <a:pt x="235" y="31"/>
                  </a:lnTo>
                  <a:lnTo>
                    <a:pt x="225" y="29"/>
                  </a:lnTo>
                  <a:lnTo>
                    <a:pt x="220" y="32"/>
                  </a:lnTo>
                  <a:lnTo>
                    <a:pt x="213" y="39"/>
                  </a:lnTo>
                  <a:lnTo>
                    <a:pt x="211" y="45"/>
                  </a:lnTo>
                  <a:lnTo>
                    <a:pt x="208" y="46"/>
                  </a:lnTo>
                  <a:lnTo>
                    <a:pt x="204" y="48"/>
                  </a:lnTo>
                  <a:lnTo>
                    <a:pt x="197" y="48"/>
                  </a:lnTo>
                  <a:lnTo>
                    <a:pt x="194" y="43"/>
                  </a:lnTo>
                  <a:lnTo>
                    <a:pt x="190" y="38"/>
                  </a:lnTo>
                  <a:lnTo>
                    <a:pt x="185" y="36"/>
                  </a:lnTo>
                  <a:lnTo>
                    <a:pt x="184" y="32"/>
                  </a:lnTo>
                  <a:lnTo>
                    <a:pt x="190" y="20"/>
                  </a:lnTo>
                  <a:lnTo>
                    <a:pt x="196" y="12"/>
                  </a:lnTo>
                  <a:lnTo>
                    <a:pt x="192" y="8"/>
                  </a:lnTo>
                  <a:lnTo>
                    <a:pt x="189" y="5"/>
                  </a:lnTo>
                  <a:lnTo>
                    <a:pt x="185" y="3"/>
                  </a:lnTo>
                  <a:lnTo>
                    <a:pt x="180" y="5"/>
                  </a:lnTo>
                  <a:lnTo>
                    <a:pt x="165" y="17"/>
                  </a:lnTo>
                  <a:lnTo>
                    <a:pt x="152" y="24"/>
                  </a:lnTo>
                  <a:lnTo>
                    <a:pt x="146" y="24"/>
                  </a:lnTo>
                  <a:lnTo>
                    <a:pt x="142" y="26"/>
                  </a:lnTo>
                  <a:lnTo>
                    <a:pt x="139" y="24"/>
                  </a:lnTo>
                  <a:lnTo>
                    <a:pt x="133" y="22"/>
                  </a:lnTo>
                  <a:lnTo>
                    <a:pt x="125" y="19"/>
                  </a:lnTo>
                  <a:lnTo>
                    <a:pt x="118" y="17"/>
                  </a:lnTo>
                  <a:lnTo>
                    <a:pt x="113" y="19"/>
                  </a:lnTo>
                  <a:lnTo>
                    <a:pt x="107" y="22"/>
                  </a:lnTo>
                  <a:lnTo>
                    <a:pt x="106" y="24"/>
                  </a:lnTo>
                  <a:lnTo>
                    <a:pt x="104" y="26"/>
                  </a:lnTo>
                  <a:lnTo>
                    <a:pt x="102" y="24"/>
                  </a:lnTo>
                  <a:lnTo>
                    <a:pt x="102" y="22"/>
                  </a:lnTo>
                  <a:lnTo>
                    <a:pt x="97" y="17"/>
                  </a:lnTo>
                  <a:lnTo>
                    <a:pt x="90" y="10"/>
                  </a:lnTo>
                  <a:lnTo>
                    <a:pt x="87" y="7"/>
                  </a:lnTo>
                  <a:lnTo>
                    <a:pt x="78" y="1"/>
                  </a:lnTo>
                  <a:lnTo>
                    <a:pt x="69" y="0"/>
                  </a:lnTo>
                  <a:lnTo>
                    <a:pt x="63" y="1"/>
                  </a:lnTo>
                  <a:lnTo>
                    <a:pt x="57" y="1"/>
                  </a:lnTo>
                  <a:lnTo>
                    <a:pt x="50" y="1"/>
                  </a:lnTo>
                  <a:lnTo>
                    <a:pt x="33" y="0"/>
                  </a:lnTo>
                  <a:lnTo>
                    <a:pt x="31" y="1"/>
                  </a:lnTo>
                  <a:lnTo>
                    <a:pt x="30" y="3"/>
                  </a:lnTo>
                  <a:lnTo>
                    <a:pt x="30" y="7"/>
                  </a:lnTo>
                  <a:lnTo>
                    <a:pt x="30" y="12"/>
                  </a:lnTo>
                  <a:lnTo>
                    <a:pt x="33" y="20"/>
                  </a:lnTo>
                  <a:lnTo>
                    <a:pt x="35" y="31"/>
                  </a:lnTo>
                  <a:lnTo>
                    <a:pt x="33" y="36"/>
                  </a:lnTo>
                  <a:lnTo>
                    <a:pt x="31" y="39"/>
                  </a:lnTo>
                  <a:lnTo>
                    <a:pt x="26" y="41"/>
                  </a:lnTo>
                  <a:lnTo>
                    <a:pt x="23" y="43"/>
                  </a:lnTo>
                  <a:lnTo>
                    <a:pt x="14" y="46"/>
                  </a:lnTo>
                  <a:lnTo>
                    <a:pt x="11" y="48"/>
                  </a:lnTo>
                  <a:lnTo>
                    <a:pt x="6" y="53"/>
                  </a:lnTo>
                  <a:lnTo>
                    <a:pt x="0" y="57"/>
                  </a:lnTo>
                  <a:lnTo>
                    <a:pt x="9" y="60"/>
                  </a:lnTo>
                  <a:lnTo>
                    <a:pt x="16" y="64"/>
                  </a:lnTo>
                  <a:lnTo>
                    <a:pt x="18" y="65"/>
                  </a:lnTo>
                  <a:lnTo>
                    <a:pt x="18" y="69"/>
                  </a:lnTo>
                  <a:lnTo>
                    <a:pt x="18" y="72"/>
                  </a:lnTo>
                  <a:lnTo>
                    <a:pt x="18" y="76"/>
                  </a:lnTo>
                  <a:lnTo>
                    <a:pt x="19" y="77"/>
                  </a:lnTo>
                  <a:lnTo>
                    <a:pt x="23" y="79"/>
                  </a:lnTo>
                  <a:lnTo>
                    <a:pt x="26" y="84"/>
                  </a:lnTo>
                  <a:lnTo>
                    <a:pt x="26" y="91"/>
                  </a:lnTo>
                  <a:lnTo>
                    <a:pt x="28" y="93"/>
                  </a:lnTo>
                  <a:lnTo>
                    <a:pt x="31" y="95"/>
                  </a:lnTo>
                  <a:lnTo>
                    <a:pt x="33" y="91"/>
                  </a:lnTo>
                  <a:lnTo>
                    <a:pt x="38" y="89"/>
                  </a:lnTo>
                  <a:lnTo>
                    <a:pt x="44" y="84"/>
                  </a:lnTo>
                  <a:lnTo>
                    <a:pt x="54" y="79"/>
                  </a:lnTo>
                  <a:lnTo>
                    <a:pt x="63" y="72"/>
                  </a:lnTo>
                  <a:lnTo>
                    <a:pt x="69" y="67"/>
                  </a:lnTo>
                  <a:lnTo>
                    <a:pt x="73" y="62"/>
                  </a:lnTo>
                  <a:lnTo>
                    <a:pt x="87" y="55"/>
                  </a:lnTo>
                  <a:lnTo>
                    <a:pt x="92" y="57"/>
                  </a:lnTo>
                  <a:lnTo>
                    <a:pt x="95" y="62"/>
                  </a:lnTo>
                  <a:lnTo>
                    <a:pt x="99" y="64"/>
                  </a:lnTo>
                  <a:lnTo>
                    <a:pt x="102" y="65"/>
                  </a:lnTo>
                  <a:lnTo>
                    <a:pt x="107" y="67"/>
                  </a:lnTo>
                  <a:lnTo>
                    <a:pt x="114" y="69"/>
                  </a:lnTo>
                  <a:lnTo>
                    <a:pt x="116" y="72"/>
                  </a:lnTo>
                  <a:lnTo>
                    <a:pt x="120" y="76"/>
                  </a:lnTo>
                  <a:lnTo>
                    <a:pt x="123" y="72"/>
                  </a:lnTo>
                  <a:lnTo>
                    <a:pt x="127" y="72"/>
                  </a:lnTo>
                  <a:lnTo>
                    <a:pt x="128" y="79"/>
                  </a:lnTo>
                  <a:lnTo>
                    <a:pt x="133" y="79"/>
                  </a:lnTo>
                  <a:lnTo>
                    <a:pt x="135" y="83"/>
                  </a:lnTo>
                  <a:lnTo>
                    <a:pt x="137" y="86"/>
                  </a:lnTo>
                  <a:lnTo>
                    <a:pt x="135" y="89"/>
                  </a:lnTo>
                  <a:lnTo>
                    <a:pt x="137" y="89"/>
                  </a:lnTo>
                  <a:lnTo>
                    <a:pt x="139" y="89"/>
                  </a:lnTo>
                  <a:lnTo>
                    <a:pt x="147" y="86"/>
                  </a:lnTo>
                  <a:lnTo>
                    <a:pt x="156" y="81"/>
                  </a:lnTo>
                  <a:lnTo>
                    <a:pt x="158" y="77"/>
                  </a:lnTo>
                  <a:lnTo>
                    <a:pt x="159" y="76"/>
                  </a:lnTo>
                  <a:lnTo>
                    <a:pt x="161" y="76"/>
                  </a:lnTo>
                  <a:lnTo>
                    <a:pt x="163" y="77"/>
                  </a:lnTo>
                  <a:lnTo>
                    <a:pt x="165" y="81"/>
                  </a:lnTo>
                  <a:lnTo>
                    <a:pt x="166" y="83"/>
                  </a:lnTo>
                  <a:lnTo>
                    <a:pt x="180" y="88"/>
                  </a:lnTo>
                  <a:lnTo>
                    <a:pt x="196" y="98"/>
                  </a:lnTo>
                  <a:lnTo>
                    <a:pt x="201" y="96"/>
                  </a:lnTo>
                  <a:lnTo>
                    <a:pt x="204" y="96"/>
                  </a:lnTo>
                  <a:lnTo>
                    <a:pt x="208" y="98"/>
                  </a:lnTo>
                  <a:lnTo>
                    <a:pt x="211" y="100"/>
                  </a:lnTo>
                  <a:lnTo>
                    <a:pt x="213" y="98"/>
                  </a:lnTo>
                  <a:lnTo>
                    <a:pt x="215" y="96"/>
                  </a:lnTo>
                  <a:lnTo>
                    <a:pt x="220" y="95"/>
                  </a:lnTo>
                  <a:lnTo>
                    <a:pt x="223" y="93"/>
                  </a:lnTo>
                  <a:lnTo>
                    <a:pt x="227" y="91"/>
                  </a:lnTo>
                  <a:lnTo>
                    <a:pt x="228" y="88"/>
                  </a:lnTo>
                  <a:lnTo>
                    <a:pt x="232" y="84"/>
                  </a:lnTo>
                  <a:lnTo>
                    <a:pt x="235" y="83"/>
                  </a:lnTo>
                  <a:lnTo>
                    <a:pt x="239" y="81"/>
                  </a:lnTo>
                  <a:lnTo>
                    <a:pt x="242" y="81"/>
                  </a:lnTo>
                  <a:lnTo>
                    <a:pt x="249" y="81"/>
                  </a:lnTo>
                  <a:lnTo>
                    <a:pt x="251" y="81"/>
                  </a:lnTo>
                  <a:lnTo>
                    <a:pt x="258" y="81"/>
                  </a:lnTo>
                  <a:lnTo>
                    <a:pt x="263" y="79"/>
                  </a:lnTo>
                  <a:lnTo>
                    <a:pt x="272" y="81"/>
                  </a:lnTo>
                  <a:lnTo>
                    <a:pt x="280" y="86"/>
                  </a:lnTo>
                  <a:lnTo>
                    <a:pt x="286" y="79"/>
                  </a:lnTo>
                  <a:lnTo>
                    <a:pt x="289" y="72"/>
                  </a:lnTo>
                  <a:lnTo>
                    <a:pt x="292" y="64"/>
                  </a:lnTo>
                  <a:lnTo>
                    <a:pt x="294" y="57"/>
                  </a:lnTo>
                  <a:lnTo>
                    <a:pt x="296" y="43"/>
                  </a:lnTo>
                  <a:lnTo>
                    <a:pt x="296" y="29"/>
                  </a:lnTo>
                  <a:lnTo>
                    <a:pt x="296" y="26"/>
                  </a:lnTo>
                  <a:lnTo>
                    <a:pt x="296" y="24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defTabSz="853429">
                <a:defRPr/>
              </a:pPr>
              <a:endParaRPr lang="pt-BR" sz="2240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31" name="Freeform 79">
              <a:extLst>
                <a:ext uri="{FF2B5EF4-FFF2-40B4-BE49-F238E27FC236}">
                  <a16:creationId xmlns:a16="http://schemas.microsoft.com/office/drawing/2014/main" id="{3C0412F7-C396-348A-8BA5-4DB415357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4" y="1888"/>
              <a:ext cx="138" cy="183"/>
            </a:xfrm>
            <a:custGeom>
              <a:avLst/>
              <a:gdLst>
                <a:gd name="T0" fmla="*/ 26 w 188"/>
                <a:gd name="T1" fmla="*/ 70 h 229"/>
                <a:gd name="T2" fmla="*/ 27 w 188"/>
                <a:gd name="T3" fmla="*/ 66 h 229"/>
                <a:gd name="T4" fmla="*/ 26 w 188"/>
                <a:gd name="T5" fmla="*/ 58 h 229"/>
                <a:gd name="T6" fmla="*/ 27 w 188"/>
                <a:gd name="T7" fmla="*/ 53 h 229"/>
                <a:gd name="T8" fmla="*/ 27 w 188"/>
                <a:gd name="T9" fmla="*/ 51 h 229"/>
                <a:gd name="T10" fmla="*/ 29 w 188"/>
                <a:gd name="T11" fmla="*/ 50 h 229"/>
                <a:gd name="T12" fmla="*/ 31 w 188"/>
                <a:gd name="T13" fmla="*/ 47 h 229"/>
                <a:gd name="T14" fmla="*/ 32 w 188"/>
                <a:gd name="T15" fmla="*/ 46 h 229"/>
                <a:gd name="T16" fmla="*/ 34 w 188"/>
                <a:gd name="T17" fmla="*/ 40 h 229"/>
                <a:gd name="T18" fmla="*/ 35 w 188"/>
                <a:gd name="T19" fmla="*/ 35 h 229"/>
                <a:gd name="T20" fmla="*/ 38 w 188"/>
                <a:gd name="T21" fmla="*/ 32 h 229"/>
                <a:gd name="T22" fmla="*/ 37 w 188"/>
                <a:gd name="T23" fmla="*/ 30 h 229"/>
                <a:gd name="T24" fmla="*/ 35 w 188"/>
                <a:gd name="T25" fmla="*/ 26 h 229"/>
                <a:gd name="T26" fmla="*/ 32 w 188"/>
                <a:gd name="T27" fmla="*/ 21 h 229"/>
                <a:gd name="T28" fmla="*/ 26 w 188"/>
                <a:gd name="T29" fmla="*/ 12 h 229"/>
                <a:gd name="T30" fmla="*/ 20 w 188"/>
                <a:gd name="T31" fmla="*/ 7 h 229"/>
                <a:gd name="T32" fmla="*/ 16 w 188"/>
                <a:gd name="T33" fmla="*/ 3 h 229"/>
                <a:gd name="T34" fmla="*/ 13 w 188"/>
                <a:gd name="T35" fmla="*/ 2 h 229"/>
                <a:gd name="T36" fmla="*/ 10 w 188"/>
                <a:gd name="T37" fmla="*/ 0 h 229"/>
                <a:gd name="T38" fmla="*/ 3 w 188"/>
                <a:gd name="T39" fmla="*/ 0 h 229"/>
                <a:gd name="T40" fmla="*/ 1 w 188"/>
                <a:gd name="T41" fmla="*/ 5 h 229"/>
                <a:gd name="T42" fmla="*/ 0 w 188"/>
                <a:gd name="T43" fmla="*/ 6 h 229"/>
                <a:gd name="T44" fmla="*/ 1 w 188"/>
                <a:gd name="T45" fmla="*/ 7 h 229"/>
                <a:gd name="T46" fmla="*/ 1 w 188"/>
                <a:gd name="T47" fmla="*/ 10 h 229"/>
                <a:gd name="T48" fmla="*/ 2 w 188"/>
                <a:gd name="T49" fmla="*/ 17 h 229"/>
                <a:gd name="T50" fmla="*/ 3 w 188"/>
                <a:gd name="T51" fmla="*/ 21 h 229"/>
                <a:gd name="T52" fmla="*/ 2 w 188"/>
                <a:gd name="T53" fmla="*/ 26 h 229"/>
                <a:gd name="T54" fmla="*/ 4 w 188"/>
                <a:gd name="T55" fmla="*/ 34 h 229"/>
                <a:gd name="T56" fmla="*/ 3 w 188"/>
                <a:gd name="T57" fmla="*/ 40 h 229"/>
                <a:gd name="T58" fmla="*/ 5 w 188"/>
                <a:gd name="T59" fmla="*/ 46 h 229"/>
                <a:gd name="T60" fmla="*/ 5 w 188"/>
                <a:gd name="T61" fmla="*/ 52 h 229"/>
                <a:gd name="T62" fmla="*/ 8 w 188"/>
                <a:gd name="T63" fmla="*/ 59 h 229"/>
                <a:gd name="T64" fmla="*/ 7 w 188"/>
                <a:gd name="T65" fmla="*/ 63 h 229"/>
                <a:gd name="T66" fmla="*/ 7 w 188"/>
                <a:gd name="T67" fmla="*/ 66 h 229"/>
                <a:gd name="T68" fmla="*/ 11 w 188"/>
                <a:gd name="T69" fmla="*/ 66 h 229"/>
                <a:gd name="T70" fmla="*/ 14 w 188"/>
                <a:gd name="T71" fmla="*/ 66 h 229"/>
                <a:gd name="T72" fmla="*/ 18 w 188"/>
                <a:gd name="T73" fmla="*/ 69 h 229"/>
                <a:gd name="T74" fmla="*/ 20 w 188"/>
                <a:gd name="T75" fmla="*/ 72 h 229"/>
                <a:gd name="T76" fmla="*/ 21 w 188"/>
                <a:gd name="T77" fmla="*/ 74 h 229"/>
                <a:gd name="T78" fmla="*/ 22 w 188"/>
                <a:gd name="T79" fmla="*/ 74 h 229"/>
                <a:gd name="T80" fmla="*/ 23 w 188"/>
                <a:gd name="T81" fmla="*/ 72 h 229"/>
                <a:gd name="T82" fmla="*/ 26 w 188"/>
                <a:gd name="T83" fmla="*/ 72 h 22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88"/>
                <a:gd name="T127" fmla="*/ 0 h 229"/>
                <a:gd name="T128" fmla="*/ 188 w 188"/>
                <a:gd name="T129" fmla="*/ 229 h 22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88" h="229">
                  <a:moveTo>
                    <a:pt x="118" y="220"/>
                  </a:moveTo>
                  <a:lnTo>
                    <a:pt x="121" y="213"/>
                  </a:lnTo>
                  <a:lnTo>
                    <a:pt x="126" y="208"/>
                  </a:lnTo>
                  <a:lnTo>
                    <a:pt x="125" y="201"/>
                  </a:lnTo>
                  <a:lnTo>
                    <a:pt x="121" y="189"/>
                  </a:lnTo>
                  <a:lnTo>
                    <a:pt x="123" y="175"/>
                  </a:lnTo>
                  <a:lnTo>
                    <a:pt x="126" y="165"/>
                  </a:lnTo>
                  <a:lnTo>
                    <a:pt x="126" y="163"/>
                  </a:lnTo>
                  <a:lnTo>
                    <a:pt x="125" y="161"/>
                  </a:lnTo>
                  <a:lnTo>
                    <a:pt x="126" y="156"/>
                  </a:lnTo>
                  <a:lnTo>
                    <a:pt x="130" y="152"/>
                  </a:lnTo>
                  <a:lnTo>
                    <a:pt x="135" y="151"/>
                  </a:lnTo>
                  <a:lnTo>
                    <a:pt x="140" y="149"/>
                  </a:lnTo>
                  <a:lnTo>
                    <a:pt x="144" y="146"/>
                  </a:lnTo>
                  <a:lnTo>
                    <a:pt x="147" y="142"/>
                  </a:lnTo>
                  <a:lnTo>
                    <a:pt x="149" y="139"/>
                  </a:lnTo>
                  <a:lnTo>
                    <a:pt x="150" y="133"/>
                  </a:lnTo>
                  <a:lnTo>
                    <a:pt x="156" y="123"/>
                  </a:lnTo>
                  <a:lnTo>
                    <a:pt x="161" y="116"/>
                  </a:lnTo>
                  <a:lnTo>
                    <a:pt x="164" y="108"/>
                  </a:lnTo>
                  <a:lnTo>
                    <a:pt x="171" y="102"/>
                  </a:lnTo>
                  <a:lnTo>
                    <a:pt x="180" y="99"/>
                  </a:lnTo>
                  <a:lnTo>
                    <a:pt x="188" y="94"/>
                  </a:lnTo>
                  <a:lnTo>
                    <a:pt x="178" y="90"/>
                  </a:lnTo>
                  <a:lnTo>
                    <a:pt x="171" y="85"/>
                  </a:lnTo>
                  <a:lnTo>
                    <a:pt x="164" y="78"/>
                  </a:lnTo>
                  <a:lnTo>
                    <a:pt x="157" y="73"/>
                  </a:lnTo>
                  <a:lnTo>
                    <a:pt x="147" y="63"/>
                  </a:lnTo>
                  <a:lnTo>
                    <a:pt x="131" y="45"/>
                  </a:lnTo>
                  <a:lnTo>
                    <a:pt x="119" y="38"/>
                  </a:lnTo>
                  <a:lnTo>
                    <a:pt x="107" y="30"/>
                  </a:lnTo>
                  <a:lnTo>
                    <a:pt x="95" y="21"/>
                  </a:lnTo>
                  <a:lnTo>
                    <a:pt x="81" y="13"/>
                  </a:lnTo>
                  <a:lnTo>
                    <a:pt x="76" y="9"/>
                  </a:lnTo>
                  <a:lnTo>
                    <a:pt x="69" y="6"/>
                  </a:lnTo>
                  <a:lnTo>
                    <a:pt x="62" y="2"/>
                  </a:lnTo>
                  <a:lnTo>
                    <a:pt x="54" y="0"/>
                  </a:lnTo>
                  <a:lnTo>
                    <a:pt x="45" y="0"/>
                  </a:lnTo>
                  <a:lnTo>
                    <a:pt x="36" y="2"/>
                  </a:lnTo>
                  <a:lnTo>
                    <a:pt x="12" y="0"/>
                  </a:lnTo>
                  <a:lnTo>
                    <a:pt x="9" y="7"/>
                  </a:lnTo>
                  <a:lnTo>
                    <a:pt x="2" y="16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4" y="21"/>
                  </a:lnTo>
                  <a:lnTo>
                    <a:pt x="7" y="23"/>
                  </a:lnTo>
                  <a:lnTo>
                    <a:pt x="4" y="26"/>
                  </a:lnTo>
                  <a:lnTo>
                    <a:pt x="2" y="30"/>
                  </a:lnTo>
                  <a:lnTo>
                    <a:pt x="5" y="40"/>
                  </a:lnTo>
                  <a:lnTo>
                    <a:pt x="9" y="51"/>
                  </a:lnTo>
                  <a:lnTo>
                    <a:pt x="12" y="56"/>
                  </a:lnTo>
                  <a:lnTo>
                    <a:pt x="14" y="63"/>
                  </a:lnTo>
                  <a:lnTo>
                    <a:pt x="12" y="70"/>
                  </a:lnTo>
                  <a:lnTo>
                    <a:pt x="9" y="78"/>
                  </a:lnTo>
                  <a:lnTo>
                    <a:pt x="12" y="92"/>
                  </a:lnTo>
                  <a:lnTo>
                    <a:pt x="16" y="101"/>
                  </a:lnTo>
                  <a:lnTo>
                    <a:pt x="14" y="111"/>
                  </a:lnTo>
                  <a:lnTo>
                    <a:pt x="12" y="121"/>
                  </a:lnTo>
                  <a:lnTo>
                    <a:pt x="17" y="130"/>
                  </a:lnTo>
                  <a:lnTo>
                    <a:pt x="23" y="139"/>
                  </a:lnTo>
                  <a:lnTo>
                    <a:pt x="24" y="149"/>
                  </a:lnTo>
                  <a:lnTo>
                    <a:pt x="26" y="158"/>
                  </a:lnTo>
                  <a:lnTo>
                    <a:pt x="33" y="170"/>
                  </a:lnTo>
                  <a:lnTo>
                    <a:pt x="40" y="180"/>
                  </a:lnTo>
                  <a:lnTo>
                    <a:pt x="36" y="187"/>
                  </a:lnTo>
                  <a:lnTo>
                    <a:pt x="33" y="194"/>
                  </a:lnTo>
                  <a:lnTo>
                    <a:pt x="33" y="199"/>
                  </a:lnTo>
                  <a:lnTo>
                    <a:pt x="31" y="203"/>
                  </a:lnTo>
                  <a:lnTo>
                    <a:pt x="48" y="204"/>
                  </a:lnTo>
                  <a:lnTo>
                    <a:pt x="55" y="204"/>
                  </a:lnTo>
                  <a:lnTo>
                    <a:pt x="61" y="204"/>
                  </a:lnTo>
                  <a:lnTo>
                    <a:pt x="67" y="203"/>
                  </a:lnTo>
                  <a:lnTo>
                    <a:pt x="76" y="204"/>
                  </a:lnTo>
                  <a:lnTo>
                    <a:pt x="85" y="210"/>
                  </a:lnTo>
                  <a:lnTo>
                    <a:pt x="88" y="213"/>
                  </a:lnTo>
                  <a:lnTo>
                    <a:pt x="95" y="220"/>
                  </a:lnTo>
                  <a:lnTo>
                    <a:pt x="100" y="225"/>
                  </a:lnTo>
                  <a:lnTo>
                    <a:pt x="100" y="227"/>
                  </a:lnTo>
                  <a:lnTo>
                    <a:pt x="102" y="229"/>
                  </a:lnTo>
                  <a:lnTo>
                    <a:pt x="104" y="227"/>
                  </a:lnTo>
                  <a:lnTo>
                    <a:pt x="105" y="225"/>
                  </a:lnTo>
                  <a:lnTo>
                    <a:pt x="111" y="222"/>
                  </a:lnTo>
                  <a:lnTo>
                    <a:pt x="116" y="220"/>
                  </a:lnTo>
                  <a:lnTo>
                    <a:pt x="118" y="22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defTabSz="853429">
                <a:defRPr/>
              </a:pPr>
              <a:endParaRPr lang="pt-BR" sz="2240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32" name="Freeform 80">
              <a:extLst>
                <a:ext uri="{FF2B5EF4-FFF2-40B4-BE49-F238E27FC236}">
                  <a16:creationId xmlns:a16="http://schemas.microsoft.com/office/drawing/2014/main" id="{F0C2ADA8-7376-2FF6-4458-EC69D6292F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7" y="1964"/>
              <a:ext cx="119" cy="79"/>
            </a:xfrm>
            <a:custGeom>
              <a:avLst/>
              <a:gdLst>
                <a:gd name="T0" fmla="*/ 1 w 165"/>
                <a:gd name="T1" fmla="*/ 21 h 100"/>
                <a:gd name="T2" fmla="*/ 1 w 165"/>
                <a:gd name="T3" fmla="*/ 19 h 100"/>
                <a:gd name="T4" fmla="*/ 2 w 165"/>
                <a:gd name="T5" fmla="*/ 17 h 100"/>
                <a:gd name="T6" fmla="*/ 4 w 165"/>
                <a:gd name="T7" fmla="*/ 16 h 100"/>
                <a:gd name="T8" fmla="*/ 4 w 165"/>
                <a:gd name="T9" fmla="*/ 13 h 100"/>
                <a:gd name="T10" fmla="*/ 6 w 165"/>
                <a:gd name="T11" fmla="*/ 9 h 100"/>
                <a:gd name="T12" fmla="*/ 7 w 165"/>
                <a:gd name="T13" fmla="*/ 5 h 100"/>
                <a:gd name="T14" fmla="*/ 11 w 165"/>
                <a:gd name="T15" fmla="*/ 2 h 100"/>
                <a:gd name="T16" fmla="*/ 13 w 165"/>
                <a:gd name="T17" fmla="*/ 1 h 100"/>
                <a:gd name="T18" fmla="*/ 14 w 165"/>
                <a:gd name="T19" fmla="*/ 3 h 100"/>
                <a:gd name="T20" fmla="*/ 18 w 165"/>
                <a:gd name="T21" fmla="*/ 6 h 100"/>
                <a:gd name="T22" fmla="*/ 22 w 165"/>
                <a:gd name="T23" fmla="*/ 6 h 100"/>
                <a:gd name="T24" fmla="*/ 26 w 165"/>
                <a:gd name="T25" fmla="*/ 6 h 100"/>
                <a:gd name="T26" fmla="*/ 29 w 165"/>
                <a:gd name="T27" fmla="*/ 9 h 100"/>
                <a:gd name="T28" fmla="*/ 30 w 165"/>
                <a:gd name="T29" fmla="*/ 13 h 100"/>
                <a:gd name="T30" fmla="*/ 32 w 165"/>
                <a:gd name="T31" fmla="*/ 20 h 100"/>
                <a:gd name="T32" fmla="*/ 32 w 165"/>
                <a:gd name="T33" fmla="*/ 24 h 100"/>
                <a:gd name="T34" fmla="*/ 29 w 165"/>
                <a:gd name="T35" fmla="*/ 25 h 100"/>
                <a:gd name="T36" fmla="*/ 22 w 165"/>
                <a:gd name="T37" fmla="*/ 24 h 100"/>
                <a:gd name="T38" fmla="*/ 19 w 165"/>
                <a:gd name="T39" fmla="*/ 22 h 100"/>
                <a:gd name="T40" fmla="*/ 19 w 165"/>
                <a:gd name="T41" fmla="*/ 22 h 100"/>
                <a:gd name="T42" fmla="*/ 19 w 165"/>
                <a:gd name="T43" fmla="*/ 24 h 100"/>
                <a:gd name="T44" fmla="*/ 19 w 165"/>
                <a:gd name="T45" fmla="*/ 27 h 100"/>
                <a:gd name="T46" fmla="*/ 19 w 165"/>
                <a:gd name="T47" fmla="*/ 29 h 100"/>
                <a:gd name="T48" fmla="*/ 17 w 165"/>
                <a:gd name="T49" fmla="*/ 31 h 100"/>
                <a:gd name="T50" fmla="*/ 15 w 165"/>
                <a:gd name="T51" fmla="*/ 27 h 100"/>
                <a:gd name="T52" fmla="*/ 13 w 165"/>
                <a:gd name="T53" fmla="*/ 28 h 100"/>
                <a:gd name="T54" fmla="*/ 12 w 165"/>
                <a:gd name="T55" fmla="*/ 28 h 100"/>
                <a:gd name="T56" fmla="*/ 10 w 165"/>
                <a:gd name="T57" fmla="*/ 25 h 100"/>
                <a:gd name="T58" fmla="*/ 13 w 165"/>
                <a:gd name="T59" fmla="*/ 17 h 100"/>
                <a:gd name="T60" fmla="*/ 12 w 165"/>
                <a:gd name="T61" fmla="*/ 17 h 100"/>
                <a:gd name="T62" fmla="*/ 4 w 165"/>
                <a:gd name="T63" fmla="*/ 22 h 100"/>
                <a:gd name="T64" fmla="*/ 1 w 165"/>
                <a:gd name="T65" fmla="*/ 22 h 100"/>
                <a:gd name="T66" fmla="*/ 1 w 165"/>
                <a:gd name="T67" fmla="*/ 22 h 10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65"/>
                <a:gd name="T103" fmla="*/ 0 h 100"/>
                <a:gd name="T104" fmla="*/ 165 w 165"/>
                <a:gd name="T105" fmla="*/ 100 h 10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65" h="100">
                  <a:moveTo>
                    <a:pt x="1" y="71"/>
                  </a:moveTo>
                  <a:lnTo>
                    <a:pt x="1" y="69"/>
                  </a:lnTo>
                  <a:lnTo>
                    <a:pt x="0" y="65"/>
                  </a:lnTo>
                  <a:lnTo>
                    <a:pt x="1" y="62"/>
                  </a:lnTo>
                  <a:lnTo>
                    <a:pt x="5" y="58"/>
                  </a:lnTo>
                  <a:lnTo>
                    <a:pt x="10" y="57"/>
                  </a:lnTo>
                  <a:lnTo>
                    <a:pt x="15" y="55"/>
                  </a:lnTo>
                  <a:lnTo>
                    <a:pt x="19" y="52"/>
                  </a:lnTo>
                  <a:lnTo>
                    <a:pt x="22" y="48"/>
                  </a:lnTo>
                  <a:lnTo>
                    <a:pt x="24" y="45"/>
                  </a:lnTo>
                  <a:lnTo>
                    <a:pt x="25" y="39"/>
                  </a:lnTo>
                  <a:lnTo>
                    <a:pt x="31" y="29"/>
                  </a:lnTo>
                  <a:lnTo>
                    <a:pt x="36" y="22"/>
                  </a:lnTo>
                  <a:lnTo>
                    <a:pt x="39" y="14"/>
                  </a:lnTo>
                  <a:lnTo>
                    <a:pt x="46" y="8"/>
                  </a:lnTo>
                  <a:lnTo>
                    <a:pt x="55" y="5"/>
                  </a:lnTo>
                  <a:lnTo>
                    <a:pt x="63" y="0"/>
                  </a:lnTo>
                  <a:lnTo>
                    <a:pt x="65" y="1"/>
                  </a:lnTo>
                  <a:lnTo>
                    <a:pt x="67" y="7"/>
                  </a:lnTo>
                  <a:lnTo>
                    <a:pt x="74" y="10"/>
                  </a:lnTo>
                  <a:lnTo>
                    <a:pt x="82" y="15"/>
                  </a:lnTo>
                  <a:lnTo>
                    <a:pt x="91" y="19"/>
                  </a:lnTo>
                  <a:lnTo>
                    <a:pt x="103" y="20"/>
                  </a:lnTo>
                  <a:lnTo>
                    <a:pt x="114" y="20"/>
                  </a:lnTo>
                  <a:lnTo>
                    <a:pt x="124" y="20"/>
                  </a:lnTo>
                  <a:lnTo>
                    <a:pt x="133" y="22"/>
                  </a:lnTo>
                  <a:lnTo>
                    <a:pt x="141" y="26"/>
                  </a:lnTo>
                  <a:lnTo>
                    <a:pt x="148" y="31"/>
                  </a:lnTo>
                  <a:lnTo>
                    <a:pt x="152" y="38"/>
                  </a:lnTo>
                  <a:lnTo>
                    <a:pt x="157" y="46"/>
                  </a:lnTo>
                  <a:lnTo>
                    <a:pt x="159" y="57"/>
                  </a:lnTo>
                  <a:lnTo>
                    <a:pt x="162" y="64"/>
                  </a:lnTo>
                  <a:lnTo>
                    <a:pt x="164" y="74"/>
                  </a:lnTo>
                  <a:lnTo>
                    <a:pt x="164" y="79"/>
                  </a:lnTo>
                  <a:lnTo>
                    <a:pt x="165" y="84"/>
                  </a:lnTo>
                  <a:lnTo>
                    <a:pt x="146" y="81"/>
                  </a:lnTo>
                  <a:lnTo>
                    <a:pt x="129" y="79"/>
                  </a:lnTo>
                  <a:lnTo>
                    <a:pt x="115" y="79"/>
                  </a:lnTo>
                  <a:lnTo>
                    <a:pt x="110" y="76"/>
                  </a:lnTo>
                  <a:lnTo>
                    <a:pt x="103" y="72"/>
                  </a:lnTo>
                  <a:lnTo>
                    <a:pt x="100" y="72"/>
                  </a:lnTo>
                  <a:lnTo>
                    <a:pt x="98" y="74"/>
                  </a:lnTo>
                  <a:lnTo>
                    <a:pt x="98" y="77"/>
                  </a:lnTo>
                  <a:lnTo>
                    <a:pt x="98" y="79"/>
                  </a:lnTo>
                  <a:lnTo>
                    <a:pt x="98" y="81"/>
                  </a:lnTo>
                  <a:lnTo>
                    <a:pt x="98" y="86"/>
                  </a:lnTo>
                  <a:lnTo>
                    <a:pt x="96" y="90"/>
                  </a:lnTo>
                  <a:lnTo>
                    <a:pt x="95" y="95"/>
                  </a:lnTo>
                  <a:lnTo>
                    <a:pt x="91" y="98"/>
                  </a:lnTo>
                  <a:lnTo>
                    <a:pt x="88" y="100"/>
                  </a:lnTo>
                  <a:lnTo>
                    <a:pt x="82" y="95"/>
                  </a:lnTo>
                  <a:lnTo>
                    <a:pt x="77" y="88"/>
                  </a:lnTo>
                  <a:lnTo>
                    <a:pt x="72" y="90"/>
                  </a:lnTo>
                  <a:lnTo>
                    <a:pt x="65" y="91"/>
                  </a:lnTo>
                  <a:lnTo>
                    <a:pt x="62" y="91"/>
                  </a:lnTo>
                  <a:lnTo>
                    <a:pt x="57" y="90"/>
                  </a:lnTo>
                  <a:lnTo>
                    <a:pt x="53" y="86"/>
                  </a:lnTo>
                  <a:lnTo>
                    <a:pt x="51" y="84"/>
                  </a:lnTo>
                  <a:lnTo>
                    <a:pt x="60" y="71"/>
                  </a:lnTo>
                  <a:lnTo>
                    <a:pt x="67" y="58"/>
                  </a:lnTo>
                  <a:lnTo>
                    <a:pt x="65" y="57"/>
                  </a:lnTo>
                  <a:lnTo>
                    <a:pt x="62" y="55"/>
                  </a:lnTo>
                  <a:lnTo>
                    <a:pt x="41" y="64"/>
                  </a:lnTo>
                  <a:lnTo>
                    <a:pt x="20" y="74"/>
                  </a:lnTo>
                  <a:lnTo>
                    <a:pt x="12" y="72"/>
                  </a:lnTo>
                  <a:lnTo>
                    <a:pt x="5" y="71"/>
                  </a:lnTo>
                  <a:lnTo>
                    <a:pt x="3" y="71"/>
                  </a:lnTo>
                  <a:lnTo>
                    <a:pt x="1" y="7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defTabSz="853429">
                <a:defRPr/>
              </a:pPr>
              <a:endParaRPr lang="pt-BR" sz="2240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33" name="Freeform 81">
              <a:extLst>
                <a:ext uri="{FF2B5EF4-FFF2-40B4-BE49-F238E27FC236}">
                  <a16:creationId xmlns:a16="http://schemas.microsoft.com/office/drawing/2014/main" id="{FA11DCCB-2567-DD9F-8D81-59671BA4A3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1" y="2006"/>
              <a:ext cx="130" cy="84"/>
            </a:xfrm>
            <a:custGeom>
              <a:avLst/>
              <a:gdLst>
                <a:gd name="T0" fmla="*/ 1 w 178"/>
                <a:gd name="T1" fmla="*/ 25 h 102"/>
                <a:gd name="T2" fmla="*/ 1 w 178"/>
                <a:gd name="T3" fmla="*/ 20 h 102"/>
                <a:gd name="T4" fmla="*/ 1 w 178"/>
                <a:gd name="T5" fmla="*/ 10 h 102"/>
                <a:gd name="T6" fmla="*/ 3 w 178"/>
                <a:gd name="T7" fmla="*/ 6 h 102"/>
                <a:gd name="T8" fmla="*/ 4 w 178"/>
                <a:gd name="T9" fmla="*/ 7 h 102"/>
                <a:gd name="T10" fmla="*/ 10 w 178"/>
                <a:gd name="T11" fmla="*/ 3 h 102"/>
                <a:gd name="T12" fmla="*/ 15 w 178"/>
                <a:gd name="T13" fmla="*/ 2 h 102"/>
                <a:gd name="T14" fmla="*/ 14 w 178"/>
                <a:gd name="T15" fmla="*/ 6 h 102"/>
                <a:gd name="T16" fmla="*/ 12 w 178"/>
                <a:gd name="T17" fmla="*/ 12 h 102"/>
                <a:gd name="T18" fmla="*/ 15 w 178"/>
                <a:gd name="T19" fmla="*/ 14 h 102"/>
                <a:gd name="T20" fmla="*/ 17 w 178"/>
                <a:gd name="T21" fmla="*/ 13 h 102"/>
                <a:gd name="T22" fmla="*/ 18 w 178"/>
                <a:gd name="T23" fmla="*/ 15 h 102"/>
                <a:gd name="T24" fmla="*/ 20 w 178"/>
                <a:gd name="T25" fmla="*/ 16 h 102"/>
                <a:gd name="T26" fmla="*/ 21 w 178"/>
                <a:gd name="T27" fmla="*/ 13 h 102"/>
                <a:gd name="T28" fmla="*/ 22 w 178"/>
                <a:gd name="T29" fmla="*/ 10 h 102"/>
                <a:gd name="T30" fmla="*/ 22 w 178"/>
                <a:gd name="T31" fmla="*/ 8 h 102"/>
                <a:gd name="T32" fmla="*/ 23 w 178"/>
                <a:gd name="T33" fmla="*/ 7 h 102"/>
                <a:gd name="T34" fmla="*/ 24 w 178"/>
                <a:gd name="T35" fmla="*/ 8 h 102"/>
                <a:gd name="T36" fmla="*/ 28 w 178"/>
                <a:gd name="T37" fmla="*/ 9 h 102"/>
                <a:gd name="T38" fmla="*/ 36 w 178"/>
                <a:gd name="T39" fmla="*/ 11 h 102"/>
                <a:gd name="T40" fmla="*/ 37 w 178"/>
                <a:gd name="T41" fmla="*/ 17 h 102"/>
                <a:gd name="T42" fmla="*/ 37 w 178"/>
                <a:gd name="T43" fmla="*/ 25 h 102"/>
                <a:gd name="T44" fmla="*/ 37 w 178"/>
                <a:gd name="T45" fmla="*/ 30 h 102"/>
                <a:gd name="T46" fmla="*/ 34 w 178"/>
                <a:gd name="T47" fmla="*/ 27 h 102"/>
                <a:gd name="T48" fmla="*/ 33 w 178"/>
                <a:gd name="T49" fmla="*/ 26 h 102"/>
                <a:gd name="T50" fmla="*/ 31 w 178"/>
                <a:gd name="T51" fmla="*/ 27 h 102"/>
                <a:gd name="T52" fmla="*/ 30 w 178"/>
                <a:gd name="T53" fmla="*/ 30 h 102"/>
                <a:gd name="T54" fmla="*/ 27 w 178"/>
                <a:gd name="T55" fmla="*/ 31 h 102"/>
                <a:gd name="T56" fmla="*/ 22 w 178"/>
                <a:gd name="T57" fmla="*/ 31 h 102"/>
                <a:gd name="T58" fmla="*/ 20 w 178"/>
                <a:gd name="T59" fmla="*/ 35 h 102"/>
                <a:gd name="T60" fmla="*/ 18 w 178"/>
                <a:gd name="T61" fmla="*/ 38 h 102"/>
                <a:gd name="T62" fmla="*/ 16 w 178"/>
                <a:gd name="T63" fmla="*/ 39 h 102"/>
                <a:gd name="T64" fmla="*/ 15 w 178"/>
                <a:gd name="T65" fmla="*/ 35 h 102"/>
                <a:gd name="T66" fmla="*/ 13 w 178"/>
                <a:gd name="T67" fmla="*/ 33 h 102"/>
                <a:gd name="T68" fmla="*/ 16 w 178"/>
                <a:gd name="T69" fmla="*/ 25 h 102"/>
                <a:gd name="T70" fmla="*/ 15 w 178"/>
                <a:gd name="T71" fmla="*/ 22 h 102"/>
                <a:gd name="T72" fmla="*/ 12 w 178"/>
                <a:gd name="T73" fmla="*/ 22 h 102"/>
                <a:gd name="T74" fmla="*/ 7 w 178"/>
                <a:gd name="T75" fmla="*/ 30 h 102"/>
                <a:gd name="T76" fmla="*/ 5 w 178"/>
                <a:gd name="T77" fmla="*/ 30 h 102"/>
                <a:gd name="T78" fmla="*/ 3 w 178"/>
                <a:gd name="T79" fmla="*/ 29 h 102"/>
                <a:gd name="T80" fmla="*/ 0 w 178"/>
                <a:gd name="T81" fmla="*/ 27 h 10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78"/>
                <a:gd name="T124" fmla="*/ 0 h 102"/>
                <a:gd name="T125" fmla="*/ 178 w 178"/>
                <a:gd name="T126" fmla="*/ 102 h 10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78" h="102">
                  <a:moveTo>
                    <a:pt x="0" y="71"/>
                  </a:moveTo>
                  <a:lnTo>
                    <a:pt x="5" y="64"/>
                  </a:lnTo>
                  <a:lnTo>
                    <a:pt x="8" y="59"/>
                  </a:lnTo>
                  <a:lnTo>
                    <a:pt x="7" y="52"/>
                  </a:lnTo>
                  <a:lnTo>
                    <a:pt x="3" y="40"/>
                  </a:lnTo>
                  <a:lnTo>
                    <a:pt x="5" y="26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9" y="17"/>
                  </a:lnTo>
                  <a:lnTo>
                    <a:pt x="27" y="19"/>
                  </a:lnTo>
                  <a:lnTo>
                    <a:pt x="48" y="9"/>
                  </a:lnTo>
                  <a:lnTo>
                    <a:pt x="69" y="0"/>
                  </a:lnTo>
                  <a:lnTo>
                    <a:pt x="72" y="2"/>
                  </a:lnTo>
                  <a:lnTo>
                    <a:pt x="74" y="3"/>
                  </a:lnTo>
                  <a:lnTo>
                    <a:pt x="67" y="16"/>
                  </a:lnTo>
                  <a:lnTo>
                    <a:pt x="58" y="29"/>
                  </a:lnTo>
                  <a:lnTo>
                    <a:pt x="60" y="31"/>
                  </a:lnTo>
                  <a:lnTo>
                    <a:pt x="64" y="35"/>
                  </a:lnTo>
                  <a:lnTo>
                    <a:pt x="69" y="36"/>
                  </a:lnTo>
                  <a:lnTo>
                    <a:pt x="72" y="36"/>
                  </a:lnTo>
                  <a:lnTo>
                    <a:pt x="79" y="35"/>
                  </a:lnTo>
                  <a:lnTo>
                    <a:pt x="84" y="33"/>
                  </a:lnTo>
                  <a:lnTo>
                    <a:pt x="89" y="40"/>
                  </a:lnTo>
                  <a:lnTo>
                    <a:pt x="95" y="45"/>
                  </a:lnTo>
                  <a:lnTo>
                    <a:pt x="98" y="43"/>
                  </a:lnTo>
                  <a:lnTo>
                    <a:pt x="102" y="40"/>
                  </a:lnTo>
                  <a:lnTo>
                    <a:pt x="103" y="35"/>
                  </a:lnTo>
                  <a:lnTo>
                    <a:pt x="105" y="31"/>
                  </a:lnTo>
                  <a:lnTo>
                    <a:pt x="105" y="26"/>
                  </a:lnTo>
                  <a:lnTo>
                    <a:pt x="105" y="24"/>
                  </a:lnTo>
                  <a:lnTo>
                    <a:pt x="105" y="22"/>
                  </a:lnTo>
                  <a:lnTo>
                    <a:pt x="105" y="19"/>
                  </a:lnTo>
                  <a:lnTo>
                    <a:pt x="107" y="17"/>
                  </a:lnTo>
                  <a:lnTo>
                    <a:pt x="110" y="17"/>
                  </a:lnTo>
                  <a:lnTo>
                    <a:pt x="117" y="21"/>
                  </a:lnTo>
                  <a:lnTo>
                    <a:pt x="122" y="24"/>
                  </a:lnTo>
                  <a:lnTo>
                    <a:pt x="136" y="24"/>
                  </a:lnTo>
                  <a:lnTo>
                    <a:pt x="153" y="26"/>
                  </a:lnTo>
                  <a:lnTo>
                    <a:pt x="172" y="29"/>
                  </a:lnTo>
                  <a:lnTo>
                    <a:pt x="172" y="38"/>
                  </a:lnTo>
                  <a:lnTo>
                    <a:pt x="174" y="45"/>
                  </a:lnTo>
                  <a:lnTo>
                    <a:pt x="176" y="55"/>
                  </a:lnTo>
                  <a:lnTo>
                    <a:pt x="178" y="66"/>
                  </a:lnTo>
                  <a:lnTo>
                    <a:pt x="176" y="71"/>
                  </a:lnTo>
                  <a:lnTo>
                    <a:pt x="176" y="78"/>
                  </a:lnTo>
                  <a:lnTo>
                    <a:pt x="171" y="76"/>
                  </a:lnTo>
                  <a:lnTo>
                    <a:pt x="166" y="71"/>
                  </a:lnTo>
                  <a:lnTo>
                    <a:pt x="162" y="69"/>
                  </a:lnTo>
                  <a:lnTo>
                    <a:pt x="157" y="69"/>
                  </a:lnTo>
                  <a:lnTo>
                    <a:pt x="153" y="69"/>
                  </a:lnTo>
                  <a:lnTo>
                    <a:pt x="147" y="71"/>
                  </a:lnTo>
                  <a:lnTo>
                    <a:pt x="145" y="76"/>
                  </a:lnTo>
                  <a:lnTo>
                    <a:pt x="143" y="80"/>
                  </a:lnTo>
                  <a:lnTo>
                    <a:pt x="134" y="81"/>
                  </a:lnTo>
                  <a:lnTo>
                    <a:pt x="129" y="83"/>
                  </a:lnTo>
                  <a:lnTo>
                    <a:pt x="115" y="85"/>
                  </a:lnTo>
                  <a:lnTo>
                    <a:pt x="105" y="83"/>
                  </a:lnTo>
                  <a:lnTo>
                    <a:pt x="100" y="86"/>
                  </a:lnTo>
                  <a:lnTo>
                    <a:pt x="93" y="93"/>
                  </a:lnTo>
                  <a:lnTo>
                    <a:pt x="91" y="99"/>
                  </a:lnTo>
                  <a:lnTo>
                    <a:pt x="88" y="100"/>
                  </a:lnTo>
                  <a:lnTo>
                    <a:pt x="84" y="102"/>
                  </a:lnTo>
                  <a:lnTo>
                    <a:pt x="77" y="102"/>
                  </a:lnTo>
                  <a:lnTo>
                    <a:pt x="74" y="97"/>
                  </a:lnTo>
                  <a:lnTo>
                    <a:pt x="70" y="92"/>
                  </a:lnTo>
                  <a:lnTo>
                    <a:pt x="65" y="90"/>
                  </a:lnTo>
                  <a:lnTo>
                    <a:pt x="64" y="86"/>
                  </a:lnTo>
                  <a:lnTo>
                    <a:pt x="70" y="74"/>
                  </a:lnTo>
                  <a:lnTo>
                    <a:pt x="76" y="66"/>
                  </a:lnTo>
                  <a:lnTo>
                    <a:pt x="72" y="62"/>
                  </a:lnTo>
                  <a:lnTo>
                    <a:pt x="69" y="59"/>
                  </a:lnTo>
                  <a:lnTo>
                    <a:pt x="65" y="57"/>
                  </a:lnTo>
                  <a:lnTo>
                    <a:pt x="60" y="59"/>
                  </a:lnTo>
                  <a:lnTo>
                    <a:pt x="45" y="71"/>
                  </a:lnTo>
                  <a:lnTo>
                    <a:pt x="32" y="78"/>
                  </a:lnTo>
                  <a:lnTo>
                    <a:pt x="26" y="78"/>
                  </a:lnTo>
                  <a:lnTo>
                    <a:pt x="22" y="80"/>
                  </a:lnTo>
                  <a:lnTo>
                    <a:pt x="19" y="78"/>
                  </a:lnTo>
                  <a:lnTo>
                    <a:pt x="13" y="76"/>
                  </a:lnTo>
                  <a:lnTo>
                    <a:pt x="7" y="74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defTabSz="853429">
                <a:defRPr/>
              </a:pPr>
              <a:endParaRPr lang="pt-BR" sz="2240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34" name="Freeform 82">
              <a:extLst>
                <a:ext uri="{FF2B5EF4-FFF2-40B4-BE49-F238E27FC236}">
                  <a16:creationId xmlns:a16="http://schemas.microsoft.com/office/drawing/2014/main" id="{969E9A83-6F22-C7C5-227C-B2AC26326A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9" y="1954"/>
              <a:ext cx="166" cy="323"/>
            </a:xfrm>
            <a:custGeom>
              <a:avLst/>
              <a:gdLst>
                <a:gd name="T0" fmla="*/ 5 w 227"/>
                <a:gd name="T1" fmla="*/ 119 h 400"/>
                <a:gd name="T2" fmla="*/ 9 w 227"/>
                <a:gd name="T3" fmla="*/ 129 h 400"/>
                <a:gd name="T4" fmla="*/ 15 w 227"/>
                <a:gd name="T5" fmla="*/ 128 h 400"/>
                <a:gd name="T6" fmla="*/ 20 w 227"/>
                <a:gd name="T7" fmla="*/ 132 h 400"/>
                <a:gd name="T8" fmla="*/ 23 w 227"/>
                <a:gd name="T9" fmla="*/ 132 h 400"/>
                <a:gd name="T10" fmla="*/ 24 w 227"/>
                <a:gd name="T11" fmla="*/ 136 h 400"/>
                <a:gd name="T12" fmla="*/ 26 w 227"/>
                <a:gd name="T13" fmla="*/ 137 h 400"/>
                <a:gd name="T14" fmla="*/ 30 w 227"/>
                <a:gd name="T15" fmla="*/ 133 h 400"/>
                <a:gd name="T16" fmla="*/ 34 w 227"/>
                <a:gd name="T17" fmla="*/ 135 h 400"/>
                <a:gd name="T18" fmla="*/ 41 w 227"/>
                <a:gd name="T19" fmla="*/ 135 h 400"/>
                <a:gd name="T20" fmla="*/ 42 w 227"/>
                <a:gd name="T21" fmla="*/ 124 h 400"/>
                <a:gd name="T22" fmla="*/ 43 w 227"/>
                <a:gd name="T23" fmla="*/ 122 h 400"/>
                <a:gd name="T24" fmla="*/ 43 w 227"/>
                <a:gd name="T25" fmla="*/ 117 h 400"/>
                <a:gd name="T26" fmla="*/ 42 w 227"/>
                <a:gd name="T27" fmla="*/ 114 h 400"/>
                <a:gd name="T28" fmla="*/ 42 w 227"/>
                <a:gd name="T29" fmla="*/ 108 h 400"/>
                <a:gd name="T30" fmla="*/ 42 w 227"/>
                <a:gd name="T31" fmla="*/ 103 h 400"/>
                <a:gd name="T32" fmla="*/ 42 w 227"/>
                <a:gd name="T33" fmla="*/ 99 h 400"/>
                <a:gd name="T34" fmla="*/ 41 w 227"/>
                <a:gd name="T35" fmla="*/ 93 h 400"/>
                <a:gd name="T36" fmla="*/ 43 w 227"/>
                <a:gd name="T37" fmla="*/ 90 h 400"/>
                <a:gd name="T38" fmla="*/ 47 w 227"/>
                <a:gd name="T39" fmla="*/ 81 h 400"/>
                <a:gd name="T40" fmla="*/ 45 w 227"/>
                <a:gd name="T41" fmla="*/ 81 h 400"/>
                <a:gd name="T42" fmla="*/ 43 w 227"/>
                <a:gd name="T43" fmla="*/ 78 h 400"/>
                <a:gd name="T44" fmla="*/ 41 w 227"/>
                <a:gd name="T45" fmla="*/ 78 h 400"/>
                <a:gd name="T46" fmla="*/ 39 w 227"/>
                <a:gd name="T47" fmla="*/ 73 h 400"/>
                <a:gd name="T48" fmla="*/ 39 w 227"/>
                <a:gd name="T49" fmla="*/ 67 h 400"/>
                <a:gd name="T50" fmla="*/ 36 w 227"/>
                <a:gd name="T51" fmla="*/ 61 h 400"/>
                <a:gd name="T52" fmla="*/ 37 w 227"/>
                <a:gd name="T53" fmla="*/ 54 h 400"/>
                <a:gd name="T54" fmla="*/ 40 w 227"/>
                <a:gd name="T55" fmla="*/ 52 h 400"/>
                <a:gd name="T56" fmla="*/ 41 w 227"/>
                <a:gd name="T57" fmla="*/ 48 h 400"/>
                <a:gd name="T58" fmla="*/ 41 w 227"/>
                <a:gd name="T59" fmla="*/ 44 h 400"/>
                <a:gd name="T60" fmla="*/ 37 w 227"/>
                <a:gd name="T61" fmla="*/ 44 h 400"/>
                <a:gd name="T62" fmla="*/ 33 w 227"/>
                <a:gd name="T63" fmla="*/ 39 h 400"/>
                <a:gd name="T64" fmla="*/ 31 w 227"/>
                <a:gd name="T65" fmla="*/ 35 h 400"/>
                <a:gd name="T66" fmla="*/ 30 w 227"/>
                <a:gd name="T67" fmla="*/ 33 h 400"/>
                <a:gd name="T68" fmla="*/ 31 w 227"/>
                <a:gd name="T69" fmla="*/ 30 h 400"/>
                <a:gd name="T70" fmla="*/ 33 w 227"/>
                <a:gd name="T71" fmla="*/ 13 h 400"/>
                <a:gd name="T72" fmla="*/ 31 w 227"/>
                <a:gd name="T73" fmla="*/ 6 h 400"/>
                <a:gd name="T74" fmla="*/ 26 w 227"/>
                <a:gd name="T75" fmla="*/ 2 h 400"/>
                <a:gd name="T76" fmla="*/ 21 w 227"/>
                <a:gd name="T77" fmla="*/ 2 h 400"/>
                <a:gd name="T78" fmla="*/ 23 w 227"/>
                <a:gd name="T79" fmla="*/ 4 h 400"/>
                <a:gd name="T80" fmla="*/ 25 w 227"/>
                <a:gd name="T81" fmla="*/ 8 h 400"/>
                <a:gd name="T82" fmla="*/ 23 w 227"/>
                <a:gd name="T83" fmla="*/ 17 h 400"/>
                <a:gd name="T84" fmla="*/ 20 w 227"/>
                <a:gd name="T85" fmla="*/ 23 h 400"/>
                <a:gd name="T86" fmla="*/ 19 w 227"/>
                <a:gd name="T87" fmla="*/ 24 h 400"/>
                <a:gd name="T88" fmla="*/ 16 w 227"/>
                <a:gd name="T89" fmla="*/ 26 h 400"/>
                <a:gd name="T90" fmla="*/ 15 w 227"/>
                <a:gd name="T91" fmla="*/ 29 h 400"/>
                <a:gd name="T92" fmla="*/ 15 w 227"/>
                <a:gd name="T93" fmla="*/ 40 h 400"/>
                <a:gd name="T94" fmla="*/ 15 w 227"/>
                <a:gd name="T95" fmla="*/ 42 h 400"/>
                <a:gd name="T96" fmla="*/ 15 w 227"/>
                <a:gd name="T97" fmla="*/ 48 h 400"/>
                <a:gd name="T98" fmla="*/ 10 w 227"/>
                <a:gd name="T99" fmla="*/ 57 h 400"/>
                <a:gd name="T100" fmla="*/ 7 w 227"/>
                <a:gd name="T101" fmla="*/ 65 h 400"/>
                <a:gd name="T102" fmla="*/ 5 w 227"/>
                <a:gd name="T103" fmla="*/ 72 h 400"/>
                <a:gd name="T104" fmla="*/ 2 w 227"/>
                <a:gd name="T105" fmla="*/ 83 h 400"/>
                <a:gd name="T106" fmla="*/ 1 w 227"/>
                <a:gd name="T107" fmla="*/ 95 h 400"/>
                <a:gd name="T108" fmla="*/ 1 w 227"/>
                <a:gd name="T109" fmla="*/ 105 h 400"/>
                <a:gd name="T110" fmla="*/ 1 w 227"/>
                <a:gd name="T111" fmla="*/ 111 h 400"/>
                <a:gd name="T112" fmla="*/ 1 w 227"/>
                <a:gd name="T113" fmla="*/ 118 h 400"/>
                <a:gd name="T114" fmla="*/ 1 w 227"/>
                <a:gd name="T115" fmla="*/ 127 h 40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27"/>
                <a:gd name="T175" fmla="*/ 0 h 400"/>
                <a:gd name="T176" fmla="*/ 227 w 227"/>
                <a:gd name="T177" fmla="*/ 400 h 40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27" h="400">
                  <a:moveTo>
                    <a:pt x="12" y="364"/>
                  </a:moveTo>
                  <a:lnTo>
                    <a:pt x="17" y="354"/>
                  </a:lnTo>
                  <a:lnTo>
                    <a:pt x="24" y="345"/>
                  </a:lnTo>
                  <a:lnTo>
                    <a:pt x="26" y="359"/>
                  </a:lnTo>
                  <a:lnTo>
                    <a:pt x="26" y="368"/>
                  </a:lnTo>
                  <a:lnTo>
                    <a:pt x="42" y="375"/>
                  </a:lnTo>
                  <a:lnTo>
                    <a:pt x="61" y="381"/>
                  </a:lnTo>
                  <a:lnTo>
                    <a:pt x="66" y="376"/>
                  </a:lnTo>
                  <a:lnTo>
                    <a:pt x="73" y="373"/>
                  </a:lnTo>
                  <a:lnTo>
                    <a:pt x="81" y="375"/>
                  </a:lnTo>
                  <a:lnTo>
                    <a:pt x="92" y="376"/>
                  </a:lnTo>
                  <a:lnTo>
                    <a:pt x="95" y="385"/>
                  </a:lnTo>
                  <a:lnTo>
                    <a:pt x="100" y="390"/>
                  </a:lnTo>
                  <a:lnTo>
                    <a:pt x="106" y="388"/>
                  </a:lnTo>
                  <a:lnTo>
                    <a:pt x="109" y="385"/>
                  </a:lnTo>
                  <a:lnTo>
                    <a:pt x="114" y="385"/>
                  </a:lnTo>
                  <a:lnTo>
                    <a:pt x="114" y="390"/>
                  </a:lnTo>
                  <a:lnTo>
                    <a:pt x="116" y="394"/>
                  </a:lnTo>
                  <a:lnTo>
                    <a:pt x="118" y="395"/>
                  </a:lnTo>
                  <a:lnTo>
                    <a:pt x="119" y="397"/>
                  </a:lnTo>
                  <a:lnTo>
                    <a:pt x="126" y="400"/>
                  </a:lnTo>
                  <a:lnTo>
                    <a:pt x="133" y="400"/>
                  </a:lnTo>
                  <a:lnTo>
                    <a:pt x="137" y="394"/>
                  </a:lnTo>
                  <a:lnTo>
                    <a:pt x="142" y="388"/>
                  </a:lnTo>
                  <a:lnTo>
                    <a:pt x="145" y="390"/>
                  </a:lnTo>
                  <a:lnTo>
                    <a:pt x="149" y="395"/>
                  </a:lnTo>
                  <a:lnTo>
                    <a:pt x="161" y="392"/>
                  </a:lnTo>
                  <a:lnTo>
                    <a:pt x="175" y="388"/>
                  </a:lnTo>
                  <a:lnTo>
                    <a:pt x="185" y="392"/>
                  </a:lnTo>
                  <a:lnTo>
                    <a:pt x="197" y="392"/>
                  </a:lnTo>
                  <a:lnTo>
                    <a:pt x="204" y="375"/>
                  </a:lnTo>
                  <a:lnTo>
                    <a:pt x="206" y="368"/>
                  </a:lnTo>
                  <a:lnTo>
                    <a:pt x="202" y="364"/>
                  </a:lnTo>
                  <a:lnTo>
                    <a:pt x="202" y="361"/>
                  </a:lnTo>
                  <a:lnTo>
                    <a:pt x="206" y="357"/>
                  </a:lnTo>
                  <a:lnTo>
                    <a:pt x="208" y="355"/>
                  </a:lnTo>
                  <a:lnTo>
                    <a:pt x="204" y="350"/>
                  </a:lnTo>
                  <a:lnTo>
                    <a:pt x="201" y="345"/>
                  </a:lnTo>
                  <a:lnTo>
                    <a:pt x="204" y="342"/>
                  </a:lnTo>
                  <a:lnTo>
                    <a:pt x="206" y="336"/>
                  </a:lnTo>
                  <a:lnTo>
                    <a:pt x="204" y="335"/>
                  </a:lnTo>
                  <a:lnTo>
                    <a:pt x="201" y="333"/>
                  </a:lnTo>
                  <a:lnTo>
                    <a:pt x="199" y="330"/>
                  </a:lnTo>
                  <a:lnTo>
                    <a:pt x="197" y="319"/>
                  </a:lnTo>
                  <a:lnTo>
                    <a:pt x="201" y="314"/>
                  </a:lnTo>
                  <a:lnTo>
                    <a:pt x="208" y="309"/>
                  </a:lnTo>
                  <a:lnTo>
                    <a:pt x="206" y="304"/>
                  </a:lnTo>
                  <a:lnTo>
                    <a:pt x="201" y="300"/>
                  </a:lnTo>
                  <a:lnTo>
                    <a:pt x="206" y="298"/>
                  </a:lnTo>
                  <a:lnTo>
                    <a:pt x="209" y="295"/>
                  </a:lnTo>
                  <a:lnTo>
                    <a:pt x="199" y="288"/>
                  </a:lnTo>
                  <a:lnTo>
                    <a:pt x="190" y="281"/>
                  </a:lnTo>
                  <a:lnTo>
                    <a:pt x="190" y="274"/>
                  </a:lnTo>
                  <a:lnTo>
                    <a:pt x="194" y="271"/>
                  </a:lnTo>
                  <a:lnTo>
                    <a:pt x="197" y="267"/>
                  </a:lnTo>
                  <a:lnTo>
                    <a:pt x="201" y="264"/>
                  </a:lnTo>
                  <a:lnTo>
                    <a:pt x="204" y="260"/>
                  </a:lnTo>
                  <a:lnTo>
                    <a:pt x="202" y="257"/>
                  </a:lnTo>
                  <a:lnTo>
                    <a:pt x="213" y="248"/>
                  </a:lnTo>
                  <a:lnTo>
                    <a:pt x="227" y="236"/>
                  </a:lnTo>
                  <a:lnTo>
                    <a:pt x="223" y="236"/>
                  </a:lnTo>
                  <a:lnTo>
                    <a:pt x="220" y="236"/>
                  </a:lnTo>
                  <a:lnTo>
                    <a:pt x="216" y="235"/>
                  </a:lnTo>
                  <a:lnTo>
                    <a:pt x="215" y="233"/>
                  </a:lnTo>
                  <a:lnTo>
                    <a:pt x="211" y="231"/>
                  </a:lnTo>
                  <a:lnTo>
                    <a:pt x="206" y="229"/>
                  </a:lnTo>
                  <a:lnTo>
                    <a:pt x="202" y="229"/>
                  </a:lnTo>
                  <a:lnTo>
                    <a:pt x="199" y="228"/>
                  </a:lnTo>
                  <a:lnTo>
                    <a:pt x="197" y="226"/>
                  </a:lnTo>
                  <a:lnTo>
                    <a:pt x="196" y="222"/>
                  </a:lnTo>
                  <a:lnTo>
                    <a:pt x="192" y="217"/>
                  </a:lnTo>
                  <a:lnTo>
                    <a:pt x="189" y="212"/>
                  </a:lnTo>
                  <a:lnTo>
                    <a:pt x="189" y="207"/>
                  </a:lnTo>
                  <a:lnTo>
                    <a:pt x="190" y="202"/>
                  </a:lnTo>
                  <a:lnTo>
                    <a:pt x="187" y="195"/>
                  </a:lnTo>
                  <a:lnTo>
                    <a:pt x="178" y="186"/>
                  </a:lnTo>
                  <a:lnTo>
                    <a:pt x="175" y="178"/>
                  </a:lnTo>
                  <a:lnTo>
                    <a:pt x="171" y="176"/>
                  </a:lnTo>
                  <a:lnTo>
                    <a:pt x="175" y="169"/>
                  </a:lnTo>
                  <a:lnTo>
                    <a:pt x="177" y="164"/>
                  </a:lnTo>
                  <a:lnTo>
                    <a:pt x="178" y="157"/>
                  </a:lnTo>
                  <a:lnTo>
                    <a:pt x="180" y="150"/>
                  </a:lnTo>
                  <a:lnTo>
                    <a:pt x="185" y="148"/>
                  </a:lnTo>
                  <a:lnTo>
                    <a:pt x="190" y="150"/>
                  </a:lnTo>
                  <a:lnTo>
                    <a:pt x="194" y="148"/>
                  </a:lnTo>
                  <a:lnTo>
                    <a:pt x="196" y="146"/>
                  </a:lnTo>
                  <a:lnTo>
                    <a:pt x="196" y="141"/>
                  </a:lnTo>
                  <a:lnTo>
                    <a:pt x="197" y="134"/>
                  </a:lnTo>
                  <a:lnTo>
                    <a:pt x="196" y="131"/>
                  </a:lnTo>
                  <a:lnTo>
                    <a:pt x="194" y="129"/>
                  </a:lnTo>
                  <a:lnTo>
                    <a:pt x="192" y="127"/>
                  </a:lnTo>
                  <a:lnTo>
                    <a:pt x="189" y="127"/>
                  </a:lnTo>
                  <a:lnTo>
                    <a:pt x="178" y="129"/>
                  </a:lnTo>
                  <a:lnTo>
                    <a:pt x="170" y="129"/>
                  </a:lnTo>
                  <a:lnTo>
                    <a:pt x="164" y="122"/>
                  </a:lnTo>
                  <a:lnTo>
                    <a:pt x="159" y="114"/>
                  </a:lnTo>
                  <a:lnTo>
                    <a:pt x="154" y="108"/>
                  </a:lnTo>
                  <a:lnTo>
                    <a:pt x="151" y="107"/>
                  </a:lnTo>
                  <a:lnTo>
                    <a:pt x="149" y="101"/>
                  </a:lnTo>
                  <a:lnTo>
                    <a:pt x="145" y="98"/>
                  </a:lnTo>
                  <a:lnTo>
                    <a:pt x="142" y="96"/>
                  </a:lnTo>
                  <a:lnTo>
                    <a:pt x="140" y="96"/>
                  </a:lnTo>
                  <a:lnTo>
                    <a:pt x="142" y="93"/>
                  </a:lnTo>
                  <a:lnTo>
                    <a:pt x="147" y="88"/>
                  </a:lnTo>
                  <a:lnTo>
                    <a:pt x="151" y="84"/>
                  </a:lnTo>
                  <a:lnTo>
                    <a:pt x="154" y="60"/>
                  </a:lnTo>
                  <a:lnTo>
                    <a:pt x="156" y="39"/>
                  </a:lnTo>
                  <a:lnTo>
                    <a:pt x="154" y="29"/>
                  </a:lnTo>
                  <a:lnTo>
                    <a:pt x="151" y="20"/>
                  </a:lnTo>
                  <a:lnTo>
                    <a:pt x="147" y="17"/>
                  </a:lnTo>
                  <a:lnTo>
                    <a:pt x="144" y="15"/>
                  </a:lnTo>
                  <a:lnTo>
                    <a:pt x="135" y="8"/>
                  </a:lnTo>
                  <a:lnTo>
                    <a:pt x="123" y="5"/>
                  </a:lnTo>
                  <a:lnTo>
                    <a:pt x="114" y="3"/>
                  </a:lnTo>
                  <a:lnTo>
                    <a:pt x="107" y="0"/>
                  </a:lnTo>
                  <a:lnTo>
                    <a:pt x="100" y="5"/>
                  </a:lnTo>
                  <a:lnTo>
                    <a:pt x="99" y="8"/>
                  </a:lnTo>
                  <a:lnTo>
                    <a:pt x="102" y="12"/>
                  </a:lnTo>
                  <a:lnTo>
                    <a:pt x="109" y="13"/>
                  </a:lnTo>
                  <a:lnTo>
                    <a:pt x="114" y="15"/>
                  </a:lnTo>
                  <a:lnTo>
                    <a:pt x="119" y="20"/>
                  </a:lnTo>
                  <a:lnTo>
                    <a:pt x="118" y="25"/>
                  </a:lnTo>
                  <a:lnTo>
                    <a:pt x="114" y="36"/>
                  </a:lnTo>
                  <a:lnTo>
                    <a:pt x="111" y="46"/>
                  </a:lnTo>
                  <a:lnTo>
                    <a:pt x="107" y="50"/>
                  </a:lnTo>
                  <a:lnTo>
                    <a:pt x="102" y="58"/>
                  </a:lnTo>
                  <a:lnTo>
                    <a:pt x="97" y="63"/>
                  </a:lnTo>
                  <a:lnTo>
                    <a:pt x="97" y="67"/>
                  </a:lnTo>
                  <a:lnTo>
                    <a:pt x="97" y="69"/>
                  </a:lnTo>
                  <a:lnTo>
                    <a:pt x="95" y="70"/>
                  </a:lnTo>
                  <a:lnTo>
                    <a:pt x="92" y="70"/>
                  </a:lnTo>
                  <a:lnTo>
                    <a:pt x="85" y="72"/>
                  </a:lnTo>
                  <a:lnTo>
                    <a:pt x="78" y="76"/>
                  </a:lnTo>
                  <a:lnTo>
                    <a:pt x="76" y="77"/>
                  </a:lnTo>
                  <a:lnTo>
                    <a:pt x="73" y="79"/>
                  </a:lnTo>
                  <a:lnTo>
                    <a:pt x="73" y="82"/>
                  </a:lnTo>
                  <a:lnTo>
                    <a:pt x="73" y="86"/>
                  </a:lnTo>
                  <a:lnTo>
                    <a:pt x="69" y="100"/>
                  </a:lnTo>
                  <a:lnTo>
                    <a:pt x="66" y="110"/>
                  </a:lnTo>
                  <a:lnTo>
                    <a:pt x="68" y="115"/>
                  </a:lnTo>
                  <a:lnTo>
                    <a:pt x="71" y="117"/>
                  </a:lnTo>
                  <a:lnTo>
                    <a:pt x="73" y="119"/>
                  </a:lnTo>
                  <a:lnTo>
                    <a:pt x="73" y="121"/>
                  </a:lnTo>
                  <a:lnTo>
                    <a:pt x="73" y="124"/>
                  </a:lnTo>
                  <a:lnTo>
                    <a:pt x="71" y="131"/>
                  </a:lnTo>
                  <a:lnTo>
                    <a:pt x="68" y="140"/>
                  </a:lnTo>
                  <a:lnTo>
                    <a:pt x="62" y="152"/>
                  </a:lnTo>
                  <a:lnTo>
                    <a:pt x="57" y="162"/>
                  </a:lnTo>
                  <a:lnTo>
                    <a:pt x="49" y="167"/>
                  </a:lnTo>
                  <a:lnTo>
                    <a:pt x="42" y="174"/>
                  </a:lnTo>
                  <a:lnTo>
                    <a:pt x="37" y="181"/>
                  </a:lnTo>
                  <a:lnTo>
                    <a:pt x="31" y="188"/>
                  </a:lnTo>
                  <a:lnTo>
                    <a:pt x="28" y="193"/>
                  </a:lnTo>
                  <a:lnTo>
                    <a:pt x="24" y="205"/>
                  </a:lnTo>
                  <a:lnTo>
                    <a:pt x="24" y="209"/>
                  </a:lnTo>
                  <a:lnTo>
                    <a:pt x="16" y="224"/>
                  </a:lnTo>
                  <a:lnTo>
                    <a:pt x="12" y="235"/>
                  </a:lnTo>
                  <a:lnTo>
                    <a:pt x="9" y="243"/>
                  </a:lnTo>
                  <a:lnTo>
                    <a:pt x="5" y="264"/>
                  </a:lnTo>
                  <a:lnTo>
                    <a:pt x="4" y="271"/>
                  </a:lnTo>
                  <a:lnTo>
                    <a:pt x="2" y="278"/>
                  </a:lnTo>
                  <a:lnTo>
                    <a:pt x="0" y="285"/>
                  </a:lnTo>
                  <a:lnTo>
                    <a:pt x="2" y="293"/>
                  </a:lnTo>
                  <a:lnTo>
                    <a:pt x="2" y="305"/>
                  </a:lnTo>
                  <a:lnTo>
                    <a:pt x="2" y="316"/>
                  </a:lnTo>
                  <a:lnTo>
                    <a:pt x="5" y="321"/>
                  </a:lnTo>
                  <a:lnTo>
                    <a:pt x="5" y="326"/>
                  </a:lnTo>
                  <a:lnTo>
                    <a:pt x="5" y="330"/>
                  </a:lnTo>
                  <a:lnTo>
                    <a:pt x="4" y="335"/>
                  </a:lnTo>
                  <a:lnTo>
                    <a:pt x="7" y="343"/>
                  </a:lnTo>
                  <a:lnTo>
                    <a:pt x="9" y="350"/>
                  </a:lnTo>
                  <a:lnTo>
                    <a:pt x="7" y="359"/>
                  </a:lnTo>
                  <a:lnTo>
                    <a:pt x="5" y="368"/>
                  </a:lnTo>
                  <a:lnTo>
                    <a:pt x="12" y="364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defTabSz="853429">
                <a:defRPr/>
              </a:pPr>
              <a:endParaRPr lang="pt-BR" sz="2240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35" name="Freeform 83">
              <a:extLst>
                <a:ext uri="{FF2B5EF4-FFF2-40B4-BE49-F238E27FC236}">
                  <a16:creationId xmlns:a16="http://schemas.microsoft.com/office/drawing/2014/main" id="{DB5E28F3-F8A9-7FFC-73DF-248BFB3D51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" y="2232"/>
              <a:ext cx="240" cy="237"/>
            </a:xfrm>
            <a:custGeom>
              <a:avLst/>
              <a:gdLst>
                <a:gd name="T0" fmla="*/ 60 w 329"/>
                <a:gd name="T1" fmla="*/ 14 h 295"/>
                <a:gd name="T2" fmla="*/ 54 w 329"/>
                <a:gd name="T3" fmla="*/ 14 h 295"/>
                <a:gd name="T4" fmla="*/ 52 w 329"/>
                <a:gd name="T5" fmla="*/ 18 h 295"/>
                <a:gd name="T6" fmla="*/ 48 w 329"/>
                <a:gd name="T7" fmla="*/ 16 h 295"/>
                <a:gd name="T8" fmla="*/ 48 w 329"/>
                <a:gd name="T9" fmla="*/ 14 h 295"/>
                <a:gd name="T10" fmla="*/ 44 w 329"/>
                <a:gd name="T11" fmla="*/ 14 h 295"/>
                <a:gd name="T12" fmla="*/ 41 w 329"/>
                <a:gd name="T13" fmla="*/ 9 h 295"/>
                <a:gd name="T14" fmla="*/ 36 w 329"/>
                <a:gd name="T15" fmla="*/ 11 h 295"/>
                <a:gd name="T16" fmla="*/ 29 w 329"/>
                <a:gd name="T17" fmla="*/ 4 h 295"/>
                <a:gd name="T18" fmla="*/ 28 w 329"/>
                <a:gd name="T19" fmla="*/ 2 h 295"/>
                <a:gd name="T20" fmla="*/ 25 w 329"/>
                <a:gd name="T21" fmla="*/ 7 h 295"/>
                <a:gd name="T22" fmla="*/ 23 w 329"/>
                <a:gd name="T23" fmla="*/ 10 h 295"/>
                <a:gd name="T24" fmla="*/ 23 w 329"/>
                <a:gd name="T25" fmla="*/ 14 h 295"/>
                <a:gd name="T26" fmla="*/ 23 w 329"/>
                <a:gd name="T27" fmla="*/ 18 h 295"/>
                <a:gd name="T28" fmla="*/ 19 w 329"/>
                <a:gd name="T29" fmla="*/ 31 h 295"/>
                <a:gd name="T30" fmla="*/ 15 w 329"/>
                <a:gd name="T31" fmla="*/ 35 h 295"/>
                <a:gd name="T32" fmla="*/ 14 w 329"/>
                <a:gd name="T33" fmla="*/ 39 h 295"/>
                <a:gd name="T34" fmla="*/ 12 w 329"/>
                <a:gd name="T35" fmla="*/ 44 h 295"/>
                <a:gd name="T36" fmla="*/ 9 w 329"/>
                <a:gd name="T37" fmla="*/ 45 h 295"/>
                <a:gd name="T38" fmla="*/ 7 w 329"/>
                <a:gd name="T39" fmla="*/ 51 h 295"/>
                <a:gd name="T40" fmla="*/ 1 w 329"/>
                <a:gd name="T41" fmla="*/ 63 h 295"/>
                <a:gd name="T42" fmla="*/ 1 w 329"/>
                <a:gd name="T43" fmla="*/ 72 h 295"/>
                <a:gd name="T44" fmla="*/ 1 w 329"/>
                <a:gd name="T45" fmla="*/ 80 h 295"/>
                <a:gd name="T46" fmla="*/ 4 w 329"/>
                <a:gd name="T47" fmla="*/ 81 h 295"/>
                <a:gd name="T48" fmla="*/ 3 w 329"/>
                <a:gd name="T49" fmla="*/ 85 h 295"/>
                <a:gd name="T50" fmla="*/ 4 w 329"/>
                <a:gd name="T51" fmla="*/ 87 h 295"/>
                <a:gd name="T52" fmla="*/ 8 w 329"/>
                <a:gd name="T53" fmla="*/ 88 h 295"/>
                <a:gd name="T54" fmla="*/ 14 w 329"/>
                <a:gd name="T55" fmla="*/ 93 h 295"/>
                <a:gd name="T56" fmla="*/ 20 w 329"/>
                <a:gd name="T57" fmla="*/ 99 h 295"/>
                <a:gd name="T58" fmla="*/ 23 w 329"/>
                <a:gd name="T59" fmla="*/ 94 h 295"/>
                <a:gd name="T60" fmla="*/ 25 w 329"/>
                <a:gd name="T61" fmla="*/ 92 h 295"/>
                <a:gd name="T62" fmla="*/ 28 w 329"/>
                <a:gd name="T63" fmla="*/ 88 h 295"/>
                <a:gd name="T64" fmla="*/ 31 w 329"/>
                <a:gd name="T65" fmla="*/ 87 h 295"/>
                <a:gd name="T66" fmla="*/ 34 w 329"/>
                <a:gd name="T67" fmla="*/ 85 h 295"/>
                <a:gd name="T68" fmla="*/ 35 w 329"/>
                <a:gd name="T69" fmla="*/ 86 h 295"/>
                <a:gd name="T70" fmla="*/ 36 w 329"/>
                <a:gd name="T71" fmla="*/ 84 h 295"/>
                <a:gd name="T72" fmla="*/ 42 w 329"/>
                <a:gd name="T73" fmla="*/ 84 h 295"/>
                <a:gd name="T74" fmla="*/ 48 w 329"/>
                <a:gd name="T75" fmla="*/ 85 h 295"/>
                <a:gd name="T76" fmla="*/ 52 w 329"/>
                <a:gd name="T77" fmla="*/ 82 h 295"/>
                <a:gd name="T78" fmla="*/ 54 w 329"/>
                <a:gd name="T79" fmla="*/ 80 h 295"/>
                <a:gd name="T80" fmla="*/ 54 w 329"/>
                <a:gd name="T81" fmla="*/ 77 h 295"/>
                <a:gd name="T82" fmla="*/ 54 w 329"/>
                <a:gd name="T83" fmla="*/ 72 h 295"/>
                <a:gd name="T84" fmla="*/ 52 w 329"/>
                <a:gd name="T85" fmla="*/ 71 h 295"/>
                <a:gd name="T86" fmla="*/ 52 w 329"/>
                <a:gd name="T87" fmla="*/ 69 h 295"/>
                <a:gd name="T88" fmla="*/ 55 w 329"/>
                <a:gd name="T89" fmla="*/ 64 h 295"/>
                <a:gd name="T90" fmla="*/ 55 w 329"/>
                <a:gd name="T91" fmla="*/ 59 h 295"/>
                <a:gd name="T92" fmla="*/ 54 w 329"/>
                <a:gd name="T93" fmla="*/ 57 h 295"/>
                <a:gd name="T94" fmla="*/ 55 w 329"/>
                <a:gd name="T95" fmla="*/ 50 h 295"/>
                <a:gd name="T96" fmla="*/ 55 w 329"/>
                <a:gd name="T97" fmla="*/ 47 h 295"/>
                <a:gd name="T98" fmla="*/ 58 w 329"/>
                <a:gd name="T99" fmla="*/ 47 h 295"/>
                <a:gd name="T100" fmla="*/ 58 w 329"/>
                <a:gd name="T101" fmla="*/ 39 h 295"/>
                <a:gd name="T102" fmla="*/ 58 w 329"/>
                <a:gd name="T103" fmla="*/ 35 h 295"/>
                <a:gd name="T104" fmla="*/ 61 w 329"/>
                <a:gd name="T105" fmla="*/ 35 h 295"/>
                <a:gd name="T106" fmla="*/ 62 w 329"/>
                <a:gd name="T107" fmla="*/ 31 h 295"/>
                <a:gd name="T108" fmla="*/ 64 w 329"/>
                <a:gd name="T109" fmla="*/ 31 h 295"/>
                <a:gd name="T110" fmla="*/ 67 w 329"/>
                <a:gd name="T111" fmla="*/ 31 h 295"/>
                <a:gd name="T112" fmla="*/ 68 w 329"/>
                <a:gd name="T113" fmla="*/ 28 h 295"/>
                <a:gd name="T114" fmla="*/ 68 w 329"/>
                <a:gd name="T115" fmla="*/ 22 h 295"/>
                <a:gd name="T116" fmla="*/ 66 w 329"/>
                <a:gd name="T117" fmla="*/ 21 h 295"/>
                <a:gd name="T118" fmla="*/ 64 w 329"/>
                <a:gd name="T119" fmla="*/ 14 h 2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29"/>
                <a:gd name="T181" fmla="*/ 0 h 295"/>
                <a:gd name="T182" fmla="*/ 329 w 329"/>
                <a:gd name="T183" fmla="*/ 295 h 29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29" h="295">
                  <a:moveTo>
                    <a:pt x="313" y="45"/>
                  </a:moveTo>
                  <a:lnTo>
                    <a:pt x="301" y="45"/>
                  </a:lnTo>
                  <a:lnTo>
                    <a:pt x="291" y="41"/>
                  </a:lnTo>
                  <a:lnTo>
                    <a:pt x="277" y="45"/>
                  </a:lnTo>
                  <a:lnTo>
                    <a:pt x="265" y="48"/>
                  </a:lnTo>
                  <a:lnTo>
                    <a:pt x="261" y="45"/>
                  </a:lnTo>
                  <a:lnTo>
                    <a:pt x="258" y="41"/>
                  </a:lnTo>
                  <a:lnTo>
                    <a:pt x="253" y="47"/>
                  </a:lnTo>
                  <a:lnTo>
                    <a:pt x="249" y="53"/>
                  </a:lnTo>
                  <a:lnTo>
                    <a:pt x="242" y="53"/>
                  </a:lnTo>
                  <a:lnTo>
                    <a:pt x="235" y="50"/>
                  </a:lnTo>
                  <a:lnTo>
                    <a:pt x="234" y="48"/>
                  </a:lnTo>
                  <a:lnTo>
                    <a:pt x="232" y="47"/>
                  </a:lnTo>
                  <a:lnTo>
                    <a:pt x="230" y="43"/>
                  </a:lnTo>
                  <a:lnTo>
                    <a:pt x="230" y="40"/>
                  </a:lnTo>
                  <a:lnTo>
                    <a:pt x="225" y="40"/>
                  </a:lnTo>
                  <a:lnTo>
                    <a:pt x="222" y="41"/>
                  </a:lnTo>
                  <a:lnTo>
                    <a:pt x="216" y="45"/>
                  </a:lnTo>
                  <a:lnTo>
                    <a:pt x="211" y="38"/>
                  </a:lnTo>
                  <a:lnTo>
                    <a:pt x="208" y="29"/>
                  </a:lnTo>
                  <a:lnTo>
                    <a:pt x="197" y="28"/>
                  </a:lnTo>
                  <a:lnTo>
                    <a:pt x="189" y="26"/>
                  </a:lnTo>
                  <a:lnTo>
                    <a:pt x="182" y="31"/>
                  </a:lnTo>
                  <a:lnTo>
                    <a:pt x="177" y="34"/>
                  </a:lnTo>
                  <a:lnTo>
                    <a:pt x="158" y="29"/>
                  </a:lnTo>
                  <a:lnTo>
                    <a:pt x="142" y="21"/>
                  </a:lnTo>
                  <a:lnTo>
                    <a:pt x="142" y="12"/>
                  </a:lnTo>
                  <a:lnTo>
                    <a:pt x="140" y="0"/>
                  </a:lnTo>
                  <a:lnTo>
                    <a:pt x="135" y="3"/>
                  </a:lnTo>
                  <a:lnTo>
                    <a:pt x="133" y="7"/>
                  </a:lnTo>
                  <a:lnTo>
                    <a:pt x="132" y="12"/>
                  </a:lnTo>
                  <a:lnTo>
                    <a:pt x="128" y="17"/>
                  </a:lnTo>
                  <a:lnTo>
                    <a:pt x="121" y="21"/>
                  </a:lnTo>
                  <a:lnTo>
                    <a:pt x="118" y="24"/>
                  </a:lnTo>
                  <a:lnTo>
                    <a:pt x="116" y="28"/>
                  </a:lnTo>
                  <a:lnTo>
                    <a:pt x="111" y="31"/>
                  </a:lnTo>
                  <a:lnTo>
                    <a:pt x="108" y="36"/>
                  </a:lnTo>
                  <a:lnTo>
                    <a:pt x="108" y="41"/>
                  </a:lnTo>
                  <a:lnTo>
                    <a:pt x="108" y="45"/>
                  </a:lnTo>
                  <a:lnTo>
                    <a:pt x="108" y="48"/>
                  </a:lnTo>
                  <a:lnTo>
                    <a:pt x="108" y="52"/>
                  </a:lnTo>
                  <a:lnTo>
                    <a:pt x="108" y="55"/>
                  </a:lnTo>
                  <a:lnTo>
                    <a:pt x="106" y="57"/>
                  </a:lnTo>
                  <a:lnTo>
                    <a:pt x="102" y="72"/>
                  </a:lnTo>
                  <a:lnTo>
                    <a:pt x="95" y="91"/>
                  </a:lnTo>
                  <a:lnTo>
                    <a:pt x="89" y="95"/>
                  </a:lnTo>
                  <a:lnTo>
                    <a:pt x="82" y="97"/>
                  </a:lnTo>
                  <a:lnTo>
                    <a:pt x="75" y="104"/>
                  </a:lnTo>
                  <a:lnTo>
                    <a:pt x="70" y="109"/>
                  </a:lnTo>
                  <a:lnTo>
                    <a:pt x="68" y="114"/>
                  </a:lnTo>
                  <a:lnTo>
                    <a:pt x="66" y="117"/>
                  </a:lnTo>
                  <a:lnTo>
                    <a:pt x="66" y="123"/>
                  </a:lnTo>
                  <a:lnTo>
                    <a:pt x="64" y="128"/>
                  </a:lnTo>
                  <a:lnTo>
                    <a:pt x="59" y="133"/>
                  </a:lnTo>
                  <a:lnTo>
                    <a:pt x="56" y="135"/>
                  </a:lnTo>
                  <a:lnTo>
                    <a:pt x="51" y="135"/>
                  </a:lnTo>
                  <a:lnTo>
                    <a:pt x="47" y="135"/>
                  </a:lnTo>
                  <a:lnTo>
                    <a:pt x="40" y="140"/>
                  </a:lnTo>
                  <a:lnTo>
                    <a:pt x="37" y="147"/>
                  </a:lnTo>
                  <a:lnTo>
                    <a:pt x="32" y="154"/>
                  </a:lnTo>
                  <a:lnTo>
                    <a:pt x="25" y="167"/>
                  </a:lnTo>
                  <a:lnTo>
                    <a:pt x="18" y="174"/>
                  </a:lnTo>
                  <a:lnTo>
                    <a:pt x="7" y="188"/>
                  </a:lnTo>
                  <a:lnTo>
                    <a:pt x="4" y="193"/>
                  </a:lnTo>
                  <a:lnTo>
                    <a:pt x="0" y="204"/>
                  </a:lnTo>
                  <a:lnTo>
                    <a:pt x="6" y="214"/>
                  </a:lnTo>
                  <a:lnTo>
                    <a:pt x="7" y="228"/>
                  </a:lnTo>
                  <a:lnTo>
                    <a:pt x="4" y="235"/>
                  </a:lnTo>
                  <a:lnTo>
                    <a:pt x="4" y="238"/>
                  </a:lnTo>
                  <a:lnTo>
                    <a:pt x="6" y="242"/>
                  </a:lnTo>
                  <a:lnTo>
                    <a:pt x="9" y="243"/>
                  </a:lnTo>
                  <a:lnTo>
                    <a:pt x="16" y="243"/>
                  </a:lnTo>
                  <a:lnTo>
                    <a:pt x="19" y="245"/>
                  </a:lnTo>
                  <a:lnTo>
                    <a:pt x="16" y="250"/>
                  </a:lnTo>
                  <a:lnTo>
                    <a:pt x="14" y="254"/>
                  </a:lnTo>
                  <a:lnTo>
                    <a:pt x="14" y="256"/>
                  </a:lnTo>
                  <a:lnTo>
                    <a:pt x="16" y="257"/>
                  </a:lnTo>
                  <a:lnTo>
                    <a:pt x="18" y="259"/>
                  </a:lnTo>
                  <a:lnTo>
                    <a:pt x="21" y="259"/>
                  </a:lnTo>
                  <a:lnTo>
                    <a:pt x="30" y="261"/>
                  </a:lnTo>
                  <a:lnTo>
                    <a:pt x="37" y="262"/>
                  </a:lnTo>
                  <a:lnTo>
                    <a:pt x="44" y="266"/>
                  </a:lnTo>
                  <a:lnTo>
                    <a:pt x="56" y="275"/>
                  </a:lnTo>
                  <a:lnTo>
                    <a:pt x="68" y="278"/>
                  </a:lnTo>
                  <a:lnTo>
                    <a:pt x="82" y="283"/>
                  </a:lnTo>
                  <a:lnTo>
                    <a:pt x="90" y="288"/>
                  </a:lnTo>
                  <a:lnTo>
                    <a:pt x="102" y="295"/>
                  </a:lnTo>
                  <a:lnTo>
                    <a:pt x="104" y="288"/>
                  </a:lnTo>
                  <a:lnTo>
                    <a:pt x="108" y="285"/>
                  </a:lnTo>
                  <a:lnTo>
                    <a:pt x="111" y="282"/>
                  </a:lnTo>
                  <a:lnTo>
                    <a:pt x="113" y="282"/>
                  </a:lnTo>
                  <a:lnTo>
                    <a:pt x="116" y="280"/>
                  </a:lnTo>
                  <a:lnTo>
                    <a:pt x="121" y="276"/>
                  </a:lnTo>
                  <a:lnTo>
                    <a:pt x="125" y="266"/>
                  </a:lnTo>
                  <a:lnTo>
                    <a:pt x="130" y="262"/>
                  </a:lnTo>
                  <a:lnTo>
                    <a:pt x="135" y="261"/>
                  </a:lnTo>
                  <a:lnTo>
                    <a:pt x="139" y="261"/>
                  </a:lnTo>
                  <a:lnTo>
                    <a:pt x="142" y="261"/>
                  </a:lnTo>
                  <a:lnTo>
                    <a:pt x="151" y="259"/>
                  </a:lnTo>
                  <a:lnTo>
                    <a:pt x="159" y="256"/>
                  </a:lnTo>
                  <a:lnTo>
                    <a:pt x="161" y="254"/>
                  </a:lnTo>
                  <a:lnTo>
                    <a:pt x="163" y="254"/>
                  </a:lnTo>
                  <a:lnTo>
                    <a:pt x="165" y="254"/>
                  </a:lnTo>
                  <a:lnTo>
                    <a:pt x="166" y="256"/>
                  </a:lnTo>
                  <a:lnTo>
                    <a:pt x="168" y="257"/>
                  </a:lnTo>
                  <a:lnTo>
                    <a:pt x="170" y="259"/>
                  </a:lnTo>
                  <a:lnTo>
                    <a:pt x="175" y="256"/>
                  </a:lnTo>
                  <a:lnTo>
                    <a:pt x="178" y="250"/>
                  </a:lnTo>
                  <a:lnTo>
                    <a:pt x="185" y="247"/>
                  </a:lnTo>
                  <a:lnTo>
                    <a:pt x="192" y="249"/>
                  </a:lnTo>
                  <a:lnTo>
                    <a:pt x="203" y="249"/>
                  </a:lnTo>
                  <a:lnTo>
                    <a:pt x="216" y="249"/>
                  </a:lnTo>
                  <a:lnTo>
                    <a:pt x="225" y="250"/>
                  </a:lnTo>
                  <a:lnTo>
                    <a:pt x="235" y="254"/>
                  </a:lnTo>
                  <a:lnTo>
                    <a:pt x="242" y="252"/>
                  </a:lnTo>
                  <a:lnTo>
                    <a:pt x="248" y="249"/>
                  </a:lnTo>
                  <a:lnTo>
                    <a:pt x="249" y="245"/>
                  </a:lnTo>
                  <a:lnTo>
                    <a:pt x="254" y="242"/>
                  </a:lnTo>
                  <a:lnTo>
                    <a:pt x="258" y="240"/>
                  </a:lnTo>
                  <a:lnTo>
                    <a:pt x="261" y="238"/>
                  </a:lnTo>
                  <a:lnTo>
                    <a:pt x="263" y="237"/>
                  </a:lnTo>
                  <a:lnTo>
                    <a:pt x="263" y="235"/>
                  </a:lnTo>
                  <a:lnTo>
                    <a:pt x="263" y="230"/>
                  </a:lnTo>
                  <a:lnTo>
                    <a:pt x="261" y="228"/>
                  </a:lnTo>
                  <a:lnTo>
                    <a:pt x="263" y="221"/>
                  </a:lnTo>
                  <a:lnTo>
                    <a:pt x="263" y="214"/>
                  </a:lnTo>
                  <a:lnTo>
                    <a:pt x="261" y="212"/>
                  </a:lnTo>
                  <a:lnTo>
                    <a:pt x="256" y="212"/>
                  </a:lnTo>
                  <a:lnTo>
                    <a:pt x="254" y="211"/>
                  </a:lnTo>
                  <a:lnTo>
                    <a:pt x="253" y="211"/>
                  </a:lnTo>
                  <a:lnTo>
                    <a:pt x="253" y="209"/>
                  </a:lnTo>
                  <a:lnTo>
                    <a:pt x="253" y="205"/>
                  </a:lnTo>
                  <a:lnTo>
                    <a:pt x="258" y="202"/>
                  </a:lnTo>
                  <a:lnTo>
                    <a:pt x="261" y="197"/>
                  </a:lnTo>
                  <a:lnTo>
                    <a:pt x="267" y="193"/>
                  </a:lnTo>
                  <a:lnTo>
                    <a:pt x="268" y="186"/>
                  </a:lnTo>
                  <a:lnTo>
                    <a:pt x="268" y="181"/>
                  </a:lnTo>
                  <a:lnTo>
                    <a:pt x="267" y="178"/>
                  </a:lnTo>
                  <a:lnTo>
                    <a:pt x="267" y="174"/>
                  </a:lnTo>
                  <a:lnTo>
                    <a:pt x="263" y="173"/>
                  </a:lnTo>
                  <a:lnTo>
                    <a:pt x="260" y="169"/>
                  </a:lnTo>
                  <a:lnTo>
                    <a:pt x="258" y="166"/>
                  </a:lnTo>
                  <a:lnTo>
                    <a:pt x="261" y="159"/>
                  </a:lnTo>
                  <a:lnTo>
                    <a:pt x="265" y="148"/>
                  </a:lnTo>
                  <a:lnTo>
                    <a:pt x="265" y="145"/>
                  </a:lnTo>
                  <a:lnTo>
                    <a:pt x="267" y="143"/>
                  </a:lnTo>
                  <a:lnTo>
                    <a:pt x="268" y="142"/>
                  </a:lnTo>
                  <a:lnTo>
                    <a:pt x="272" y="142"/>
                  </a:lnTo>
                  <a:lnTo>
                    <a:pt x="279" y="142"/>
                  </a:lnTo>
                  <a:lnTo>
                    <a:pt x="284" y="138"/>
                  </a:lnTo>
                  <a:lnTo>
                    <a:pt x="284" y="129"/>
                  </a:lnTo>
                  <a:lnTo>
                    <a:pt x="282" y="123"/>
                  </a:lnTo>
                  <a:lnTo>
                    <a:pt x="284" y="117"/>
                  </a:lnTo>
                  <a:lnTo>
                    <a:pt x="286" y="114"/>
                  </a:lnTo>
                  <a:lnTo>
                    <a:pt x="284" y="109"/>
                  </a:lnTo>
                  <a:lnTo>
                    <a:pt x="284" y="105"/>
                  </a:lnTo>
                  <a:lnTo>
                    <a:pt x="287" y="102"/>
                  </a:lnTo>
                  <a:lnTo>
                    <a:pt x="291" y="102"/>
                  </a:lnTo>
                  <a:lnTo>
                    <a:pt x="296" y="102"/>
                  </a:lnTo>
                  <a:lnTo>
                    <a:pt x="299" y="102"/>
                  </a:lnTo>
                  <a:lnTo>
                    <a:pt x="299" y="98"/>
                  </a:lnTo>
                  <a:lnTo>
                    <a:pt x="299" y="91"/>
                  </a:lnTo>
                  <a:lnTo>
                    <a:pt x="301" y="90"/>
                  </a:lnTo>
                  <a:lnTo>
                    <a:pt x="305" y="88"/>
                  </a:lnTo>
                  <a:lnTo>
                    <a:pt x="310" y="91"/>
                  </a:lnTo>
                  <a:lnTo>
                    <a:pt x="317" y="97"/>
                  </a:lnTo>
                  <a:lnTo>
                    <a:pt x="322" y="97"/>
                  </a:lnTo>
                  <a:lnTo>
                    <a:pt x="325" y="93"/>
                  </a:lnTo>
                  <a:lnTo>
                    <a:pt x="327" y="91"/>
                  </a:lnTo>
                  <a:lnTo>
                    <a:pt x="329" y="88"/>
                  </a:lnTo>
                  <a:lnTo>
                    <a:pt x="329" y="83"/>
                  </a:lnTo>
                  <a:lnTo>
                    <a:pt x="329" y="74"/>
                  </a:lnTo>
                  <a:lnTo>
                    <a:pt x="329" y="71"/>
                  </a:lnTo>
                  <a:lnTo>
                    <a:pt x="327" y="67"/>
                  </a:lnTo>
                  <a:lnTo>
                    <a:pt x="324" y="67"/>
                  </a:lnTo>
                  <a:lnTo>
                    <a:pt x="322" y="66"/>
                  </a:lnTo>
                  <a:lnTo>
                    <a:pt x="318" y="62"/>
                  </a:lnTo>
                  <a:lnTo>
                    <a:pt x="317" y="59"/>
                  </a:lnTo>
                  <a:lnTo>
                    <a:pt x="315" y="53"/>
                  </a:lnTo>
                  <a:lnTo>
                    <a:pt x="313" y="45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defTabSz="853429">
                <a:defRPr/>
              </a:pPr>
              <a:endParaRPr lang="pt-BR" sz="2240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36" name="Freeform 84">
              <a:extLst>
                <a:ext uri="{FF2B5EF4-FFF2-40B4-BE49-F238E27FC236}">
                  <a16:creationId xmlns:a16="http://schemas.microsoft.com/office/drawing/2014/main" id="{34305017-DBA8-BEFA-805F-5B92C12BDE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1" y="2032"/>
              <a:ext cx="375" cy="392"/>
            </a:xfrm>
            <a:custGeom>
              <a:avLst/>
              <a:gdLst>
                <a:gd name="T0" fmla="*/ 34 w 515"/>
                <a:gd name="T1" fmla="*/ 160 h 489"/>
                <a:gd name="T2" fmla="*/ 32 w 515"/>
                <a:gd name="T3" fmla="*/ 156 h 489"/>
                <a:gd name="T4" fmla="*/ 31 w 515"/>
                <a:gd name="T5" fmla="*/ 151 h 489"/>
                <a:gd name="T6" fmla="*/ 28 w 515"/>
                <a:gd name="T7" fmla="*/ 145 h 489"/>
                <a:gd name="T8" fmla="*/ 28 w 515"/>
                <a:gd name="T9" fmla="*/ 135 h 489"/>
                <a:gd name="T10" fmla="*/ 14 w 515"/>
                <a:gd name="T11" fmla="*/ 135 h 489"/>
                <a:gd name="T12" fmla="*/ 12 w 515"/>
                <a:gd name="T13" fmla="*/ 123 h 489"/>
                <a:gd name="T14" fmla="*/ 9 w 515"/>
                <a:gd name="T15" fmla="*/ 114 h 489"/>
                <a:gd name="T16" fmla="*/ 10 w 515"/>
                <a:gd name="T17" fmla="*/ 108 h 489"/>
                <a:gd name="T18" fmla="*/ 9 w 515"/>
                <a:gd name="T19" fmla="*/ 101 h 489"/>
                <a:gd name="T20" fmla="*/ 7 w 515"/>
                <a:gd name="T21" fmla="*/ 98 h 489"/>
                <a:gd name="T22" fmla="*/ 8 w 515"/>
                <a:gd name="T23" fmla="*/ 95 h 489"/>
                <a:gd name="T24" fmla="*/ 11 w 515"/>
                <a:gd name="T25" fmla="*/ 92 h 489"/>
                <a:gd name="T26" fmla="*/ 13 w 515"/>
                <a:gd name="T27" fmla="*/ 83 h 489"/>
                <a:gd name="T28" fmla="*/ 17 w 515"/>
                <a:gd name="T29" fmla="*/ 75 h 489"/>
                <a:gd name="T30" fmla="*/ 15 w 515"/>
                <a:gd name="T31" fmla="*/ 71 h 489"/>
                <a:gd name="T32" fmla="*/ 14 w 515"/>
                <a:gd name="T33" fmla="*/ 66 h 489"/>
                <a:gd name="T34" fmla="*/ 15 w 515"/>
                <a:gd name="T35" fmla="*/ 58 h 489"/>
                <a:gd name="T36" fmla="*/ 12 w 515"/>
                <a:gd name="T37" fmla="*/ 57 h 489"/>
                <a:gd name="T38" fmla="*/ 7 w 515"/>
                <a:gd name="T39" fmla="*/ 56 h 489"/>
                <a:gd name="T40" fmla="*/ 0 w 515"/>
                <a:gd name="T41" fmla="*/ 46 h 489"/>
                <a:gd name="T42" fmla="*/ 1 w 515"/>
                <a:gd name="T43" fmla="*/ 30 h 489"/>
                <a:gd name="T44" fmla="*/ 28 w 515"/>
                <a:gd name="T45" fmla="*/ 22 h 489"/>
                <a:gd name="T46" fmla="*/ 30 w 515"/>
                <a:gd name="T47" fmla="*/ 14 h 489"/>
                <a:gd name="T48" fmla="*/ 29 w 515"/>
                <a:gd name="T49" fmla="*/ 7 h 489"/>
                <a:gd name="T50" fmla="*/ 31 w 515"/>
                <a:gd name="T51" fmla="*/ 2 h 489"/>
                <a:gd name="T52" fmla="*/ 33 w 515"/>
                <a:gd name="T53" fmla="*/ 4 h 489"/>
                <a:gd name="T54" fmla="*/ 36 w 515"/>
                <a:gd name="T55" fmla="*/ 14 h 489"/>
                <a:gd name="T56" fmla="*/ 38 w 515"/>
                <a:gd name="T57" fmla="*/ 22 h 489"/>
                <a:gd name="T58" fmla="*/ 42 w 515"/>
                <a:gd name="T59" fmla="*/ 25 h 489"/>
                <a:gd name="T60" fmla="*/ 44 w 515"/>
                <a:gd name="T61" fmla="*/ 31 h 489"/>
                <a:gd name="T62" fmla="*/ 103 w 515"/>
                <a:gd name="T63" fmla="*/ 46 h 489"/>
                <a:gd name="T64" fmla="*/ 101 w 515"/>
                <a:gd name="T65" fmla="*/ 57 h 489"/>
                <a:gd name="T66" fmla="*/ 100 w 515"/>
                <a:gd name="T67" fmla="*/ 64 h 489"/>
                <a:gd name="T68" fmla="*/ 102 w 515"/>
                <a:gd name="T69" fmla="*/ 74 h 489"/>
                <a:gd name="T70" fmla="*/ 101 w 515"/>
                <a:gd name="T71" fmla="*/ 79 h 489"/>
                <a:gd name="T72" fmla="*/ 102 w 515"/>
                <a:gd name="T73" fmla="*/ 87 h 489"/>
                <a:gd name="T74" fmla="*/ 98 w 515"/>
                <a:gd name="T75" fmla="*/ 95 h 489"/>
                <a:gd name="T76" fmla="*/ 98 w 515"/>
                <a:gd name="T77" fmla="*/ 99 h 489"/>
                <a:gd name="T78" fmla="*/ 98 w 515"/>
                <a:gd name="T79" fmla="*/ 101 h 489"/>
                <a:gd name="T80" fmla="*/ 95 w 515"/>
                <a:gd name="T81" fmla="*/ 114 h 489"/>
                <a:gd name="T82" fmla="*/ 91 w 515"/>
                <a:gd name="T83" fmla="*/ 119 h 489"/>
                <a:gd name="T84" fmla="*/ 90 w 515"/>
                <a:gd name="T85" fmla="*/ 123 h 489"/>
                <a:gd name="T86" fmla="*/ 89 w 515"/>
                <a:gd name="T87" fmla="*/ 127 h 489"/>
                <a:gd name="T88" fmla="*/ 85 w 515"/>
                <a:gd name="T89" fmla="*/ 128 h 489"/>
                <a:gd name="T90" fmla="*/ 82 w 515"/>
                <a:gd name="T91" fmla="*/ 138 h 489"/>
                <a:gd name="T92" fmla="*/ 77 w 515"/>
                <a:gd name="T93" fmla="*/ 147 h 489"/>
                <a:gd name="T94" fmla="*/ 78 w 515"/>
                <a:gd name="T95" fmla="*/ 156 h 489"/>
                <a:gd name="T96" fmla="*/ 75 w 515"/>
                <a:gd name="T97" fmla="*/ 157 h 489"/>
                <a:gd name="T98" fmla="*/ 71 w 515"/>
                <a:gd name="T99" fmla="*/ 152 h 489"/>
                <a:gd name="T100" fmla="*/ 71 w 515"/>
                <a:gd name="T101" fmla="*/ 149 h 489"/>
                <a:gd name="T102" fmla="*/ 71 w 515"/>
                <a:gd name="T103" fmla="*/ 148 h 489"/>
                <a:gd name="T104" fmla="*/ 69 w 515"/>
                <a:gd name="T105" fmla="*/ 151 h 489"/>
                <a:gd name="T106" fmla="*/ 66 w 515"/>
                <a:gd name="T107" fmla="*/ 150 h 489"/>
                <a:gd name="T108" fmla="*/ 61 w 515"/>
                <a:gd name="T109" fmla="*/ 152 h 489"/>
                <a:gd name="T110" fmla="*/ 55 w 515"/>
                <a:gd name="T111" fmla="*/ 150 h 489"/>
                <a:gd name="T112" fmla="*/ 46 w 515"/>
                <a:gd name="T113" fmla="*/ 148 h 489"/>
                <a:gd name="T114" fmla="*/ 41 w 515"/>
                <a:gd name="T115" fmla="*/ 156 h 489"/>
                <a:gd name="T116" fmla="*/ 38 w 515"/>
                <a:gd name="T117" fmla="*/ 162 h 48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15"/>
                <a:gd name="T178" fmla="*/ 0 h 489"/>
                <a:gd name="T179" fmla="*/ 515 w 515"/>
                <a:gd name="T180" fmla="*/ 489 h 48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15" h="489">
                  <a:moveTo>
                    <a:pt x="185" y="489"/>
                  </a:moveTo>
                  <a:lnTo>
                    <a:pt x="177" y="487"/>
                  </a:lnTo>
                  <a:lnTo>
                    <a:pt x="168" y="484"/>
                  </a:lnTo>
                  <a:lnTo>
                    <a:pt x="165" y="480"/>
                  </a:lnTo>
                  <a:lnTo>
                    <a:pt x="161" y="477"/>
                  </a:lnTo>
                  <a:lnTo>
                    <a:pt x="159" y="472"/>
                  </a:lnTo>
                  <a:lnTo>
                    <a:pt x="161" y="465"/>
                  </a:lnTo>
                  <a:lnTo>
                    <a:pt x="156" y="460"/>
                  </a:lnTo>
                  <a:lnTo>
                    <a:pt x="151" y="456"/>
                  </a:lnTo>
                  <a:lnTo>
                    <a:pt x="147" y="454"/>
                  </a:lnTo>
                  <a:lnTo>
                    <a:pt x="142" y="453"/>
                  </a:lnTo>
                  <a:lnTo>
                    <a:pt x="133" y="439"/>
                  </a:lnTo>
                  <a:lnTo>
                    <a:pt x="132" y="429"/>
                  </a:lnTo>
                  <a:lnTo>
                    <a:pt x="133" y="415"/>
                  </a:lnTo>
                  <a:lnTo>
                    <a:pt x="133" y="408"/>
                  </a:lnTo>
                  <a:lnTo>
                    <a:pt x="121" y="408"/>
                  </a:lnTo>
                  <a:lnTo>
                    <a:pt x="95" y="406"/>
                  </a:lnTo>
                  <a:lnTo>
                    <a:pt x="69" y="406"/>
                  </a:lnTo>
                  <a:lnTo>
                    <a:pt x="57" y="404"/>
                  </a:lnTo>
                  <a:lnTo>
                    <a:pt x="57" y="389"/>
                  </a:lnTo>
                  <a:lnTo>
                    <a:pt x="56" y="372"/>
                  </a:lnTo>
                  <a:lnTo>
                    <a:pt x="49" y="363"/>
                  </a:lnTo>
                  <a:lnTo>
                    <a:pt x="42" y="354"/>
                  </a:lnTo>
                  <a:lnTo>
                    <a:pt x="42" y="344"/>
                  </a:lnTo>
                  <a:lnTo>
                    <a:pt x="44" y="339"/>
                  </a:lnTo>
                  <a:lnTo>
                    <a:pt x="45" y="334"/>
                  </a:lnTo>
                  <a:lnTo>
                    <a:pt x="49" y="325"/>
                  </a:lnTo>
                  <a:lnTo>
                    <a:pt x="47" y="316"/>
                  </a:lnTo>
                  <a:lnTo>
                    <a:pt x="44" y="313"/>
                  </a:lnTo>
                  <a:lnTo>
                    <a:pt x="44" y="304"/>
                  </a:lnTo>
                  <a:lnTo>
                    <a:pt x="42" y="299"/>
                  </a:lnTo>
                  <a:lnTo>
                    <a:pt x="38" y="296"/>
                  </a:lnTo>
                  <a:lnTo>
                    <a:pt x="35" y="294"/>
                  </a:lnTo>
                  <a:lnTo>
                    <a:pt x="35" y="292"/>
                  </a:lnTo>
                  <a:lnTo>
                    <a:pt x="37" y="289"/>
                  </a:lnTo>
                  <a:lnTo>
                    <a:pt x="40" y="287"/>
                  </a:lnTo>
                  <a:lnTo>
                    <a:pt x="47" y="282"/>
                  </a:lnTo>
                  <a:lnTo>
                    <a:pt x="54" y="278"/>
                  </a:lnTo>
                  <a:lnTo>
                    <a:pt x="57" y="270"/>
                  </a:lnTo>
                  <a:lnTo>
                    <a:pt x="61" y="259"/>
                  </a:lnTo>
                  <a:lnTo>
                    <a:pt x="66" y="252"/>
                  </a:lnTo>
                  <a:lnTo>
                    <a:pt x="71" y="247"/>
                  </a:lnTo>
                  <a:lnTo>
                    <a:pt x="75" y="240"/>
                  </a:lnTo>
                  <a:lnTo>
                    <a:pt x="78" y="226"/>
                  </a:lnTo>
                  <a:lnTo>
                    <a:pt x="78" y="221"/>
                  </a:lnTo>
                  <a:lnTo>
                    <a:pt x="78" y="216"/>
                  </a:lnTo>
                  <a:lnTo>
                    <a:pt x="76" y="213"/>
                  </a:lnTo>
                  <a:lnTo>
                    <a:pt x="73" y="209"/>
                  </a:lnTo>
                  <a:lnTo>
                    <a:pt x="69" y="204"/>
                  </a:lnTo>
                  <a:lnTo>
                    <a:pt x="68" y="197"/>
                  </a:lnTo>
                  <a:lnTo>
                    <a:pt x="71" y="188"/>
                  </a:lnTo>
                  <a:lnTo>
                    <a:pt x="75" y="178"/>
                  </a:lnTo>
                  <a:lnTo>
                    <a:pt x="73" y="175"/>
                  </a:lnTo>
                  <a:lnTo>
                    <a:pt x="71" y="173"/>
                  </a:lnTo>
                  <a:lnTo>
                    <a:pt x="68" y="171"/>
                  </a:lnTo>
                  <a:lnTo>
                    <a:pt x="63" y="171"/>
                  </a:lnTo>
                  <a:lnTo>
                    <a:pt x="54" y="169"/>
                  </a:lnTo>
                  <a:lnTo>
                    <a:pt x="44" y="168"/>
                  </a:lnTo>
                  <a:lnTo>
                    <a:pt x="30" y="168"/>
                  </a:lnTo>
                  <a:lnTo>
                    <a:pt x="19" y="166"/>
                  </a:lnTo>
                  <a:lnTo>
                    <a:pt x="9" y="154"/>
                  </a:lnTo>
                  <a:lnTo>
                    <a:pt x="0" y="138"/>
                  </a:lnTo>
                  <a:lnTo>
                    <a:pt x="4" y="123"/>
                  </a:lnTo>
                  <a:lnTo>
                    <a:pt x="9" y="105"/>
                  </a:lnTo>
                  <a:lnTo>
                    <a:pt x="6" y="88"/>
                  </a:lnTo>
                  <a:lnTo>
                    <a:pt x="4" y="69"/>
                  </a:lnTo>
                  <a:lnTo>
                    <a:pt x="137" y="69"/>
                  </a:lnTo>
                  <a:lnTo>
                    <a:pt x="140" y="66"/>
                  </a:lnTo>
                  <a:lnTo>
                    <a:pt x="144" y="64"/>
                  </a:lnTo>
                  <a:lnTo>
                    <a:pt x="144" y="45"/>
                  </a:lnTo>
                  <a:lnTo>
                    <a:pt x="146" y="40"/>
                  </a:lnTo>
                  <a:lnTo>
                    <a:pt x="147" y="35"/>
                  </a:lnTo>
                  <a:lnTo>
                    <a:pt x="146" y="29"/>
                  </a:lnTo>
                  <a:lnTo>
                    <a:pt x="144" y="23"/>
                  </a:lnTo>
                  <a:lnTo>
                    <a:pt x="147" y="19"/>
                  </a:lnTo>
                  <a:lnTo>
                    <a:pt x="151" y="17"/>
                  </a:lnTo>
                  <a:lnTo>
                    <a:pt x="152" y="7"/>
                  </a:lnTo>
                  <a:lnTo>
                    <a:pt x="154" y="0"/>
                  </a:lnTo>
                  <a:lnTo>
                    <a:pt x="159" y="5"/>
                  </a:lnTo>
                  <a:lnTo>
                    <a:pt x="163" y="12"/>
                  </a:lnTo>
                  <a:lnTo>
                    <a:pt x="166" y="17"/>
                  </a:lnTo>
                  <a:lnTo>
                    <a:pt x="170" y="24"/>
                  </a:lnTo>
                  <a:lnTo>
                    <a:pt x="173" y="40"/>
                  </a:lnTo>
                  <a:lnTo>
                    <a:pt x="177" y="57"/>
                  </a:lnTo>
                  <a:lnTo>
                    <a:pt x="178" y="62"/>
                  </a:lnTo>
                  <a:lnTo>
                    <a:pt x="184" y="66"/>
                  </a:lnTo>
                  <a:lnTo>
                    <a:pt x="190" y="69"/>
                  </a:lnTo>
                  <a:lnTo>
                    <a:pt x="197" y="71"/>
                  </a:lnTo>
                  <a:lnTo>
                    <a:pt x="203" y="76"/>
                  </a:lnTo>
                  <a:lnTo>
                    <a:pt x="203" y="81"/>
                  </a:lnTo>
                  <a:lnTo>
                    <a:pt x="211" y="88"/>
                  </a:lnTo>
                  <a:lnTo>
                    <a:pt x="218" y="95"/>
                  </a:lnTo>
                  <a:lnTo>
                    <a:pt x="515" y="111"/>
                  </a:lnTo>
                  <a:lnTo>
                    <a:pt x="507" y="126"/>
                  </a:lnTo>
                  <a:lnTo>
                    <a:pt x="503" y="137"/>
                  </a:lnTo>
                  <a:lnTo>
                    <a:pt x="500" y="145"/>
                  </a:lnTo>
                  <a:lnTo>
                    <a:pt x="496" y="166"/>
                  </a:lnTo>
                  <a:lnTo>
                    <a:pt x="495" y="173"/>
                  </a:lnTo>
                  <a:lnTo>
                    <a:pt x="493" y="180"/>
                  </a:lnTo>
                  <a:lnTo>
                    <a:pt x="491" y="187"/>
                  </a:lnTo>
                  <a:lnTo>
                    <a:pt x="493" y="195"/>
                  </a:lnTo>
                  <a:lnTo>
                    <a:pt x="493" y="207"/>
                  </a:lnTo>
                  <a:lnTo>
                    <a:pt x="493" y="218"/>
                  </a:lnTo>
                  <a:lnTo>
                    <a:pt x="496" y="223"/>
                  </a:lnTo>
                  <a:lnTo>
                    <a:pt x="496" y="228"/>
                  </a:lnTo>
                  <a:lnTo>
                    <a:pt x="496" y="232"/>
                  </a:lnTo>
                  <a:lnTo>
                    <a:pt x="495" y="237"/>
                  </a:lnTo>
                  <a:lnTo>
                    <a:pt x="498" y="247"/>
                  </a:lnTo>
                  <a:lnTo>
                    <a:pt x="500" y="254"/>
                  </a:lnTo>
                  <a:lnTo>
                    <a:pt x="496" y="264"/>
                  </a:lnTo>
                  <a:lnTo>
                    <a:pt x="491" y="277"/>
                  </a:lnTo>
                  <a:lnTo>
                    <a:pt x="486" y="280"/>
                  </a:lnTo>
                  <a:lnTo>
                    <a:pt x="483" y="285"/>
                  </a:lnTo>
                  <a:lnTo>
                    <a:pt x="483" y="290"/>
                  </a:lnTo>
                  <a:lnTo>
                    <a:pt x="483" y="294"/>
                  </a:lnTo>
                  <a:lnTo>
                    <a:pt x="483" y="297"/>
                  </a:lnTo>
                  <a:lnTo>
                    <a:pt x="483" y="301"/>
                  </a:lnTo>
                  <a:lnTo>
                    <a:pt x="483" y="304"/>
                  </a:lnTo>
                  <a:lnTo>
                    <a:pt x="481" y="306"/>
                  </a:lnTo>
                  <a:lnTo>
                    <a:pt x="477" y="321"/>
                  </a:lnTo>
                  <a:lnTo>
                    <a:pt x="470" y="340"/>
                  </a:lnTo>
                  <a:lnTo>
                    <a:pt x="464" y="344"/>
                  </a:lnTo>
                  <a:lnTo>
                    <a:pt x="457" y="346"/>
                  </a:lnTo>
                  <a:lnTo>
                    <a:pt x="450" y="353"/>
                  </a:lnTo>
                  <a:lnTo>
                    <a:pt x="445" y="358"/>
                  </a:lnTo>
                  <a:lnTo>
                    <a:pt x="443" y="363"/>
                  </a:lnTo>
                  <a:lnTo>
                    <a:pt x="441" y="366"/>
                  </a:lnTo>
                  <a:lnTo>
                    <a:pt x="441" y="372"/>
                  </a:lnTo>
                  <a:lnTo>
                    <a:pt x="439" y="377"/>
                  </a:lnTo>
                  <a:lnTo>
                    <a:pt x="434" y="382"/>
                  </a:lnTo>
                  <a:lnTo>
                    <a:pt x="431" y="384"/>
                  </a:lnTo>
                  <a:lnTo>
                    <a:pt x="426" y="384"/>
                  </a:lnTo>
                  <a:lnTo>
                    <a:pt x="422" y="384"/>
                  </a:lnTo>
                  <a:lnTo>
                    <a:pt x="415" y="389"/>
                  </a:lnTo>
                  <a:lnTo>
                    <a:pt x="412" y="396"/>
                  </a:lnTo>
                  <a:lnTo>
                    <a:pt x="407" y="403"/>
                  </a:lnTo>
                  <a:lnTo>
                    <a:pt x="400" y="416"/>
                  </a:lnTo>
                  <a:lnTo>
                    <a:pt x="393" y="423"/>
                  </a:lnTo>
                  <a:lnTo>
                    <a:pt x="382" y="437"/>
                  </a:lnTo>
                  <a:lnTo>
                    <a:pt x="379" y="442"/>
                  </a:lnTo>
                  <a:lnTo>
                    <a:pt x="375" y="453"/>
                  </a:lnTo>
                  <a:lnTo>
                    <a:pt x="379" y="461"/>
                  </a:lnTo>
                  <a:lnTo>
                    <a:pt x="382" y="470"/>
                  </a:lnTo>
                  <a:lnTo>
                    <a:pt x="382" y="477"/>
                  </a:lnTo>
                  <a:lnTo>
                    <a:pt x="374" y="477"/>
                  </a:lnTo>
                  <a:lnTo>
                    <a:pt x="365" y="473"/>
                  </a:lnTo>
                  <a:lnTo>
                    <a:pt x="356" y="468"/>
                  </a:lnTo>
                  <a:lnTo>
                    <a:pt x="353" y="465"/>
                  </a:lnTo>
                  <a:lnTo>
                    <a:pt x="351" y="460"/>
                  </a:lnTo>
                  <a:lnTo>
                    <a:pt x="351" y="453"/>
                  </a:lnTo>
                  <a:lnTo>
                    <a:pt x="349" y="451"/>
                  </a:lnTo>
                  <a:lnTo>
                    <a:pt x="349" y="449"/>
                  </a:lnTo>
                  <a:lnTo>
                    <a:pt x="348" y="448"/>
                  </a:lnTo>
                  <a:lnTo>
                    <a:pt x="344" y="448"/>
                  </a:lnTo>
                  <a:lnTo>
                    <a:pt x="343" y="453"/>
                  </a:lnTo>
                  <a:lnTo>
                    <a:pt x="339" y="454"/>
                  </a:lnTo>
                  <a:lnTo>
                    <a:pt x="336" y="456"/>
                  </a:lnTo>
                  <a:lnTo>
                    <a:pt x="330" y="454"/>
                  </a:lnTo>
                  <a:lnTo>
                    <a:pt x="327" y="454"/>
                  </a:lnTo>
                  <a:lnTo>
                    <a:pt x="318" y="453"/>
                  </a:lnTo>
                  <a:lnTo>
                    <a:pt x="315" y="453"/>
                  </a:lnTo>
                  <a:lnTo>
                    <a:pt x="308" y="456"/>
                  </a:lnTo>
                  <a:lnTo>
                    <a:pt x="301" y="460"/>
                  </a:lnTo>
                  <a:lnTo>
                    <a:pt x="292" y="460"/>
                  </a:lnTo>
                  <a:lnTo>
                    <a:pt x="284" y="458"/>
                  </a:lnTo>
                  <a:lnTo>
                    <a:pt x="265" y="453"/>
                  </a:lnTo>
                  <a:lnTo>
                    <a:pt x="241" y="442"/>
                  </a:lnTo>
                  <a:lnTo>
                    <a:pt x="234" y="444"/>
                  </a:lnTo>
                  <a:lnTo>
                    <a:pt x="227" y="448"/>
                  </a:lnTo>
                  <a:lnTo>
                    <a:pt x="216" y="454"/>
                  </a:lnTo>
                  <a:lnTo>
                    <a:pt x="204" y="468"/>
                  </a:lnTo>
                  <a:lnTo>
                    <a:pt x="199" y="470"/>
                  </a:lnTo>
                  <a:lnTo>
                    <a:pt x="194" y="472"/>
                  </a:lnTo>
                  <a:lnTo>
                    <a:pt x="190" y="482"/>
                  </a:lnTo>
                  <a:lnTo>
                    <a:pt x="185" y="489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defTabSz="853429">
                <a:defRPr/>
              </a:pPr>
              <a:endParaRPr lang="pt-BR" sz="2240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</p:grpSp>
      <p:pic>
        <p:nvPicPr>
          <p:cNvPr id="37" name="Imagem 36">
            <a:extLst>
              <a:ext uri="{FF2B5EF4-FFF2-40B4-BE49-F238E27FC236}">
                <a16:creationId xmlns:a16="http://schemas.microsoft.com/office/drawing/2014/main" id="{9FEF8F60-FF30-A92E-12C8-238FFF43BC5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686" y="5714509"/>
            <a:ext cx="169385" cy="144909"/>
          </a:xfrm>
          <a:prstGeom prst="rect">
            <a:avLst/>
          </a:prstGeom>
        </p:spPr>
      </p:pic>
      <p:pic>
        <p:nvPicPr>
          <p:cNvPr id="38" name="Imagem 37">
            <a:extLst>
              <a:ext uri="{FF2B5EF4-FFF2-40B4-BE49-F238E27FC236}">
                <a16:creationId xmlns:a16="http://schemas.microsoft.com/office/drawing/2014/main" id="{4C4F28A5-2E3D-4EF9-1BE2-EC156044700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841" y="5586541"/>
            <a:ext cx="169385" cy="144909"/>
          </a:xfrm>
          <a:prstGeom prst="rect">
            <a:avLst/>
          </a:prstGeom>
        </p:spPr>
      </p:pic>
      <p:pic>
        <p:nvPicPr>
          <p:cNvPr id="39" name="Imagem 38">
            <a:extLst>
              <a:ext uri="{FF2B5EF4-FFF2-40B4-BE49-F238E27FC236}">
                <a16:creationId xmlns:a16="http://schemas.microsoft.com/office/drawing/2014/main" id="{F512933F-B86D-C87A-7B3A-72A44D15051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45" y="5536881"/>
            <a:ext cx="169385" cy="144909"/>
          </a:xfrm>
          <a:prstGeom prst="rect">
            <a:avLst/>
          </a:prstGeom>
        </p:spPr>
      </p:pic>
      <p:pic>
        <p:nvPicPr>
          <p:cNvPr id="40" name="Imagem 39">
            <a:extLst>
              <a:ext uri="{FF2B5EF4-FFF2-40B4-BE49-F238E27FC236}">
                <a16:creationId xmlns:a16="http://schemas.microsoft.com/office/drawing/2014/main" id="{5595DC1F-A7DD-F819-D294-5AD9FAF3406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958" y="5671386"/>
            <a:ext cx="169385" cy="144909"/>
          </a:xfrm>
          <a:prstGeom prst="rect">
            <a:avLst/>
          </a:prstGeom>
        </p:spPr>
      </p:pic>
      <p:pic>
        <p:nvPicPr>
          <p:cNvPr id="41" name="Imagem 40">
            <a:extLst>
              <a:ext uri="{FF2B5EF4-FFF2-40B4-BE49-F238E27FC236}">
                <a16:creationId xmlns:a16="http://schemas.microsoft.com/office/drawing/2014/main" id="{4BF5E31F-A5D5-D3B1-D8ED-00DE040DE2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783" y="5608220"/>
            <a:ext cx="169385" cy="144909"/>
          </a:xfrm>
          <a:prstGeom prst="rect">
            <a:avLst/>
          </a:prstGeom>
        </p:spPr>
      </p:pic>
      <p:pic>
        <p:nvPicPr>
          <p:cNvPr id="42" name="Imagem 41">
            <a:extLst>
              <a:ext uri="{FF2B5EF4-FFF2-40B4-BE49-F238E27FC236}">
                <a16:creationId xmlns:a16="http://schemas.microsoft.com/office/drawing/2014/main" id="{72E53F9C-157D-AB29-0E27-108E6E4E11F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234" y="5524083"/>
            <a:ext cx="169385" cy="144909"/>
          </a:xfrm>
          <a:prstGeom prst="rect">
            <a:avLst/>
          </a:prstGeom>
        </p:spPr>
      </p:pic>
      <p:pic>
        <p:nvPicPr>
          <p:cNvPr id="43" name="Imagem 42">
            <a:extLst>
              <a:ext uri="{FF2B5EF4-FFF2-40B4-BE49-F238E27FC236}">
                <a16:creationId xmlns:a16="http://schemas.microsoft.com/office/drawing/2014/main" id="{0F7E4B81-D1E3-5C7B-6718-275EFFB5400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114" y="5499044"/>
            <a:ext cx="169385" cy="144909"/>
          </a:xfrm>
          <a:prstGeom prst="rect">
            <a:avLst/>
          </a:prstGeom>
        </p:spPr>
      </p:pic>
      <p:pic>
        <p:nvPicPr>
          <p:cNvPr id="44" name="Imagem 43">
            <a:extLst>
              <a:ext uri="{FF2B5EF4-FFF2-40B4-BE49-F238E27FC236}">
                <a16:creationId xmlns:a16="http://schemas.microsoft.com/office/drawing/2014/main" id="{11CDBC2D-E9AD-9837-149F-F64956C091A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60" y="5707961"/>
            <a:ext cx="169385" cy="144909"/>
          </a:xfrm>
          <a:prstGeom prst="rect">
            <a:avLst/>
          </a:prstGeom>
        </p:spPr>
      </p:pic>
      <p:pic>
        <p:nvPicPr>
          <p:cNvPr id="45" name="Imagem 44">
            <a:extLst>
              <a:ext uri="{FF2B5EF4-FFF2-40B4-BE49-F238E27FC236}">
                <a16:creationId xmlns:a16="http://schemas.microsoft.com/office/drawing/2014/main" id="{92CA0A4A-92CD-531D-37F2-67478835CDE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463" y="5715507"/>
            <a:ext cx="169385" cy="144909"/>
          </a:xfrm>
          <a:prstGeom prst="rect">
            <a:avLst/>
          </a:prstGeom>
        </p:spPr>
      </p:pic>
      <p:pic>
        <p:nvPicPr>
          <p:cNvPr id="46" name="Imagem 45">
            <a:extLst>
              <a:ext uri="{FF2B5EF4-FFF2-40B4-BE49-F238E27FC236}">
                <a16:creationId xmlns:a16="http://schemas.microsoft.com/office/drawing/2014/main" id="{EAABB795-5D11-13D2-6198-5C1EDC027C6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500" y="5615281"/>
            <a:ext cx="169385" cy="144909"/>
          </a:xfrm>
          <a:prstGeom prst="rect">
            <a:avLst/>
          </a:prstGeom>
        </p:spPr>
      </p:pic>
      <p:pic>
        <p:nvPicPr>
          <p:cNvPr id="47" name="Imagem 46">
            <a:extLst>
              <a:ext uri="{FF2B5EF4-FFF2-40B4-BE49-F238E27FC236}">
                <a16:creationId xmlns:a16="http://schemas.microsoft.com/office/drawing/2014/main" id="{918DD24A-BB03-5974-D8C9-8F407B330BA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793" y="5705719"/>
            <a:ext cx="169385" cy="144909"/>
          </a:xfrm>
          <a:prstGeom prst="rect">
            <a:avLst/>
          </a:prstGeom>
        </p:spPr>
      </p:pic>
      <p:pic>
        <p:nvPicPr>
          <p:cNvPr id="48" name="Imagem 47">
            <a:extLst>
              <a:ext uri="{FF2B5EF4-FFF2-40B4-BE49-F238E27FC236}">
                <a16:creationId xmlns:a16="http://schemas.microsoft.com/office/drawing/2014/main" id="{33176B14-F8A8-88BF-7662-4081EC6F1B7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660" y="5593622"/>
            <a:ext cx="169385" cy="144909"/>
          </a:xfrm>
          <a:prstGeom prst="rect">
            <a:avLst/>
          </a:prstGeom>
        </p:spPr>
      </p:pic>
      <p:pic>
        <p:nvPicPr>
          <p:cNvPr id="49" name="Imagem 48">
            <a:extLst>
              <a:ext uri="{FF2B5EF4-FFF2-40B4-BE49-F238E27FC236}">
                <a16:creationId xmlns:a16="http://schemas.microsoft.com/office/drawing/2014/main" id="{7712A622-DEFC-BCF9-5025-D01402D60B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580" y="5579496"/>
            <a:ext cx="169385" cy="144909"/>
          </a:xfrm>
          <a:prstGeom prst="rect">
            <a:avLst/>
          </a:prstGeom>
        </p:spPr>
      </p:pic>
      <p:pic>
        <p:nvPicPr>
          <p:cNvPr id="50" name="Imagem 49">
            <a:extLst>
              <a:ext uri="{FF2B5EF4-FFF2-40B4-BE49-F238E27FC236}">
                <a16:creationId xmlns:a16="http://schemas.microsoft.com/office/drawing/2014/main" id="{96230348-EE0B-E91C-95DF-8E738E4E480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280" y="5692802"/>
            <a:ext cx="169385" cy="144909"/>
          </a:xfrm>
          <a:prstGeom prst="rect">
            <a:avLst/>
          </a:prstGeom>
        </p:spPr>
      </p:pic>
      <p:pic>
        <p:nvPicPr>
          <p:cNvPr id="51" name="Imagem 50">
            <a:extLst>
              <a:ext uri="{FF2B5EF4-FFF2-40B4-BE49-F238E27FC236}">
                <a16:creationId xmlns:a16="http://schemas.microsoft.com/office/drawing/2014/main" id="{82ACA048-7020-7A90-DBA7-7ECC72AB7E9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699" y="5770872"/>
            <a:ext cx="169385" cy="144909"/>
          </a:xfrm>
          <a:prstGeom prst="rect">
            <a:avLst/>
          </a:prstGeom>
        </p:spPr>
      </p:pic>
      <p:pic>
        <p:nvPicPr>
          <p:cNvPr id="52" name="Imagem 51">
            <a:extLst>
              <a:ext uri="{FF2B5EF4-FFF2-40B4-BE49-F238E27FC236}">
                <a16:creationId xmlns:a16="http://schemas.microsoft.com/office/drawing/2014/main" id="{CD592AC1-5149-C50B-EC3A-6B942DCD860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580" y="5790024"/>
            <a:ext cx="169385" cy="144909"/>
          </a:xfrm>
          <a:prstGeom prst="rect">
            <a:avLst/>
          </a:prstGeom>
        </p:spPr>
      </p:pic>
      <p:pic>
        <p:nvPicPr>
          <p:cNvPr id="53" name="Imagem 52">
            <a:extLst>
              <a:ext uri="{FF2B5EF4-FFF2-40B4-BE49-F238E27FC236}">
                <a16:creationId xmlns:a16="http://schemas.microsoft.com/office/drawing/2014/main" id="{7F387E00-600A-C10A-EC5B-7E22A4353DC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524" y="5719856"/>
            <a:ext cx="169385" cy="144909"/>
          </a:xfrm>
          <a:prstGeom prst="rect">
            <a:avLst/>
          </a:prstGeom>
        </p:spPr>
      </p:pic>
      <p:pic>
        <p:nvPicPr>
          <p:cNvPr id="54" name="Imagem 53">
            <a:extLst>
              <a:ext uri="{FF2B5EF4-FFF2-40B4-BE49-F238E27FC236}">
                <a16:creationId xmlns:a16="http://schemas.microsoft.com/office/drawing/2014/main" id="{9E19698B-80E1-70A0-DAD0-F68BBAABD36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311" y="5760836"/>
            <a:ext cx="169385" cy="144909"/>
          </a:xfrm>
          <a:prstGeom prst="rect">
            <a:avLst/>
          </a:prstGeom>
        </p:spPr>
      </p:pic>
      <p:pic>
        <p:nvPicPr>
          <p:cNvPr id="55" name="Imagem 54">
            <a:extLst>
              <a:ext uri="{FF2B5EF4-FFF2-40B4-BE49-F238E27FC236}">
                <a16:creationId xmlns:a16="http://schemas.microsoft.com/office/drawing/2014/main" id="{8F3302FC-79B8-9048-88CB-4462BE6139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065" y="5746265"/>
            <a:ext cx="169385" cy="144909"/>
          </a:xfrm>
          <a:prstGeom prst="rect">
            <a:avLst/>
          </a:prstGeom>
        </p:spPr>
      </p:pic>
      <p:pic>
        <p:nvPicPr>
          <p:cNvPr id="56" name="Imagem 55">
            <a:extLst>
              <a:ext uri="{FF2B5EF4-FFF2-40B4-BE49-F238E27FC236}">
                <a16:creationId xmlns:a16="http://schemas.microsoft.com/office/drawing/2014/main" id="{450D453D-783E-0D2D-E094-DC3758C47B2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725" y="5643367"/>
            <a:ext cx="169385" cy="144909"/>
          </a:xfrm>
          <a:prstGeom prst="rect">
            <a:avLst/>
          </a:prstGeom>
        </p:spPr>
      </p:pic>
      <p:pic>
        <p:nvPicPr>
          <p:cNvPr id="57" name="Imagem 56">
            <a:extLst>
              <a:ext uri="{FF2B5EF4-FFF2-40B4-BE49-F238E27FC236}">
                <a16:creationId xmlns:a16="http://schemas.microsoft.com/office/drawing/2014/main" id="{BB16D86E-7206-BCDE-4528-6CECFED57F5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130" y="5037125"/>
            <a:ext cx="169385" cy="144909"/>
          </a:xfrm>
          <a:prstGeom prst="rect">
            <a:avLst/>
          </a:prstGeom>
        </p:spPr>
      </p:pic>
      <p:pic>
        <p:nvPicPr>
          <p:cNvPr id="58" name="Imagem 57">
            <a:extLst>
              <a:ext uri="{FF2B5EF4-FFF2-40B4-BE49-F238E27FC236}">
                <a16:creationId xmlns:a16="http://schemas.microsoft.com/office/drawing/2014/main" id="{AA9BCCF8-8529-C7DC-C54B-289450B7E2F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635" y="5173728"/>
            <a:ext cx="169385" cy="144909"/>
          </a:xfrm>
          <a:prstGeom prst="rect">
            <a:avLst/>
          </a:prstGeom>
        </p:spPr>
      </p:pic>
      <p:pic>
        <p:nvPicPr>
          <p:cNvPr id="59" name="Imagem 58">
            <a:extLst>
              <a:ext uri="{FF2B5EF4-FFF2-40B4-BE49-F238E27FC236}">
                <a16:creationId xmlns:a16="http://schemas.microsoft.com/office/drawing/2014/main" id="{AAC01370-B156-3DCD-2E2F-E1129F286DA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972" y="4945637"/>
            <a:ext cx="169385" cy="144909"/>
          </a:xfrm>
          <a:prstGeom prst="rect">
            <a:avLst/>
          </a:prstGeom>
        </p:spPr>
      </p:pic>
      <p:pic>
        <p:nvPicPr>
          <p:cNvPr id="60" name="Imagem 59">
            <a:extLst>
              <a:ext uri="{FF2B5EF4-FFF2-40B4-BE49-F238E27FC236}">
                <a16:creationId xmlns:a16="http://schemas.microsoft.com/office/drawing/2014/main" id="{77731868-083B-7C00-3468-23FA869DCFB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093" y="5640382"/>
            <a:ext cx="169385" cy="144909"/>
          </a:xfrm>
          <a:prstGeom prst="rect">
            <a:avLst/>
          </a:prstGeom>
        </p:spPr>
      </p:pic>
      <p:sp>
        <p:nvSpPr>
          <p:cNvPr id="61" name="Retângulo 60">
            <a:extLst>
              <a:ext uri="{FF2B5EF4-FFF2-40B4-BE49-F238E27FC236}">
                <a16:creationId xmlns:a16="http://schemas.microsoft.com/office/drawing/2014/main" id="{0AB96182-548C-4318-F5CD-686A02D0B97A}"/>
              </a:ext>
            </a:extLst>
          </p:cNvPr>
          <p:cNvSpPr/>
          <p:nvPr/>
        </p:nvSpPr>
        <p:spPr>
          <a:xfrm flipV="1">
            <a:off x="3419636" y="4466060"/>
            <a:ext cx="110630" cy="5689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07" dirty="0">
              <a:latin typeface="Source Sans Pro" panose="020B0503030403020204" pitchFamily="34" charset="0"/>
            </a:endParaRPr>
          </a:p>
        </p:txBody>
      </p:sp>
      <p:pic>
        <p:nvPicPr>
          <p:cNvPr id="62" name="Imagem 61">
            <a:extLst>
              <a:ext uri="{FF2B5EF4-FFF2-40B4-BE49-F238E27FC236}">
                <a16:creationId xmlns:a16="http://schemas.microsoft.com/office/drawing/2014/main" id="{5B07C5F0-E0B9-EF68-C929-B67762960C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884" y="4352389"/>
            <a:ext cx="169385" cy="144909"/>
          </a:xfrm>
          <a:prstGeom prst="rect">
            <a:avLst/>
          </a:prstGeom>
        </p:spPr>
      </p:pic>
      <p:pic>
        <p:nvPicPr>
          <p:cNvPr id="63" name="Imagem 62">
            <a:extLst>
              <a:ext uri="{FF2B5EF4-FFF2-40B4-BE49-F238E27FC236}">
                <a16:creationId xmlns:a16="http://schemas.microsoft.com/office/drawing/2014/main" id="{263884D4-A798-9F90-E58E-87680D25F3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810" y="5702522"/>
            <a:ext cx="169385" cy="144909"/>
          </a:xfrm>
          <a:prstGeom prst="rect">
            <a:avLst/>
          </a:prstGeom>
        </p:spPr>
      </p:pic>
      <p:pic>
        <p:nvPicPr>
          <p:cNvPr id="64" name="Imagem 63">
            <a:extLst>
              <a:ext uri="{FF2B5EF4-FFF2-40B4-BE49-F238E27FC236}">
                <a16:creationId xmlns:a16="http://schemas.microsoft.com/office/drawing/2014/main" id="{AE5CFC8F-1D15-CCED-3060-0F8FC9AA55B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489" y="5649651"/>
            <a:ext cx="169385" cy="144909"/>
          </a:xfrm>
          <a:prstGeom prst="rect">
            <a:avLst/>
          </a:prstGeom>
        </p:spPr>
      </p:pic>
      <p:pic>
        <p:nvPicPr>
          <p:cNvPr id="65" name="Imagem 64">
            <a:extLst>
              <a:ext uri="{FF2B5EF4-FFF2-40B4-BE49-F238E27FC236}">
                <a16:creationId xmlns:a16="http://schemas.microsoft.com/office/drawing/2014/main" id="{70A60694-3441-F941-8B22-FB06FCB2069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762" y="5580187"/>
            <a:ext cx="169385" cy="144909"/>
          </a:xfrm>
          <a:prstGeom prst="rect">
            <a:avLst/>
          </a:prstGeom>
        </p:spPr>
      </p:pic>
      <p:pic>
        <p:nvPicPr>
          <p:cNvPr id="66" name="Imagem 65">
            <a:extLst>
              <a:ext uri="{FF2B5EF4-FFF2-40B4-BE49-F238E27FC236}">
                <a16:creationId xmlns:a16="http://schemas.microsoft.com/office/drawing/2014/main" id="{1EC21F81-FD17-7566-718D-59658F5EA5B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540" y="5452566"/>
            <a:ext cx="164517" cy="140746"/>
          </a:xfrm>
          <a:prstGeom prst="rect">
            <a:avLst/>
          </a:prstGeom>
        </p:spPr>
      </p:pic>
      <p:pic>
        <p:nvPicPr>
          <p:cNvPr id="67" name="Imagem 66">
            <a:extLst>
              <a:ext uri="{FF2B5EF4-FFF2-40B4-BE49-F238E27FC236}">
                <a16:creationId xmlns:a16="http://schemas.microsoft.com/office/drawing/2014/main" id="{D7513958-8D48-B585-D54F-9894D6AC45D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324" y="5380440"/>
            <a:ext cx="169385" cy="144909"/>
          </a:xfrm>
          <a:prstGeom prst="rect">
            <a:avLst/>
          </a:prstGeom>
        </p:spPr>
      </p:pic>
      <p:pic>
        <p:nvPicPr>
          <p:cNvPr id="68" name="Imagem 67">
            <a:extLst>
              <a:ext uri="{FF2B5EF4-FFF2-40B4-BE49-F238E27FC236}">
                <a16:creationId xmlns:a16="http://schemas.microsoft.com/office/drawing/2014/main" id="{63B10DDE-8B35-3B7C-2623-98794AB2AE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911" y="5370336"/>
            <a:ext cx="169385" cy="144909"/>
          </a:xfrm>
          <a:prstGeom prst="rect">
            <a:avLst/>
          </a:prstGeom>
        </p:spPr>
      </p:pic>
      <p:pic>
        <p:nvPicPr>
          <p:cNvPr id="69" name="Imagem 68">
            <a:extLst>
              <a:ext uri="{FF2B5EF4-FFF2-40B4-BE49-F238E27FC236}">
                <a16:creationId xmlns:a16="http://schemas.microsoft.com/office/drawing/2014/main" id="{2806B032-61F9-5238-52D7-8EE000A18A0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522" y="5510050"/>
            <a:ext cx="169385" cy="144909"/>
          </a:xfrm>
          <a:prstGeom prst="rect">
            <a:avLst/>
          </a:prstGeom>
        </p:spPr>
      </p:pic>
      <p:sp>
        <p:nvSpPr>
          <p:cNvPr id="70" name="CaixaDeTexto 69">
            <a:extLst>
              <a:ext uri="{FF2B5EF4-FFF2-40B4-BE49-F238E27FC236}">
                <a16:creationId xmlns:a16="http://schemas.microsoft.com/office/drawing/2014/main" id="{291962AC-5BBF-CE7E-7A3C-0C936D3D4D41}"/>
              </a:ext>
            </a:extLst>
          </p:cNvPr>
          <p:cNvSpPr txBox="1"/>
          <p:nvPr/>
        </p:nvSpPr>
        <p:spPr>
          <a:xfrm>
            <a:off x="923188" y="564732"/>
            <a:ext cx="5794313" cy="1022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556" b="1" dirty="0">
                <a:solidFill>
                  <a:schemeClr val="bg1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</a:rPr>
              <a:t>Estamos presentes em </a:t>
            </a:r>
          </a:p>
          <a:p>
            <a:r>
              <a:rPr lang="pt-BR" sz="2489" b="1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  </a:t>
            </a:r>
            <a:r>
              <a:rPr lang="pt-BR" sz="2489" b="1" dirty="0">
                <a:solidFill>
                  <a:srgbClr val="3694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5 Estados + DF</a:t>
            </a:r>
          </a:p>
        </p:txBody>
      </p:sp>
      <p:sp>
        <p:nvSpPr>
          <p:cNvPr id="71" name="Retângulo 70">
            <a:extLst>
              <a:ext uri="{FF2B5EF4-FFF2-40B4-BE49-F238E27FC236}">
                <a16:creationId xmlns:a16="http://schemas.microsoft.com/office/drawing/2014/main" id="{EA714C4C-BEE7-7F2A-1492-38F2C036C1F2}"/>
              </a:ext>
            </a:extLst>
          </p:cNvPr>
          <p:cNvSpPr/>
          <p:nvPr/>
        </p:nvSpPr>
        <p:spPr>
          <a:xfrm>
            <a:off x="1222733" y="1888981"/>
            <a:ext cx="3619302" cy="398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991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Rede de Atendimento</a:t>
            </a:r>
          </a:p>
        </p:txBody>
      </p:sp>
      <p:sp>
        <p:nvSpPr>
          <p:cNvPr id="72" name="CaixaDeTexto 71">
            <a:extLst>
              <a:ext uri="{FF2B5EF4-FFF2-40B4-BE49-F238E27FC236}">
                <a16:creationId xmlns:a16="http://schemas.microsoft.com/office/drawing/2014/main" id="{BEB10823-2228-355F-09B2-0C2EDFB164F4}"/>
              </a:ext>
            </a:extLst>
          </p:cNvPr>
          <p:cNvSpPr txBox="1"/>
          <p:nvPr/>
        </p:nvSpPr>
        <p:spPr>
          <a:xfrm>
            <a:off x="6659001" y="758691"/>
            <a:ext cx="3397319" cy="1924498"/>
          </a:xfrm>
          <a:prstGeom prst="roundRect">
            <a:avLst/>
          </a:prstGeom>
          <a:noFill/>
          <a:ln w="19050">
            <a:solidFill>
              <a:schemeClr val="accent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pt-BR" sz="224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Cobertura da Rede Própria</a:t>
            </a:r>
          </a:p>
          <a:p>
            <a:endParaRPr lang="pt-BR" sz="249" b="1" dirty="0">
              <a:solidFill>
                <a:srgbClr val="00B0F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pt-BR" sz="2489" b="1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pt-BR" sz="2987" b="1" dirty="0">
                <a:solidFill>
                  <a:srgbClr val="3694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93%</a:t>
            </a:r>
            <a:r>
              <a:rPr lang="pt-BR" sz="2489" b="1" dirty="0">
                <a:solidFill>
                  <a:srgbClr val="3694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pt-BR" sz="224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do RS</a:t>
            </a:r>
            <a:endParaRPr lang="pt-BR" sz="2489" b="1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pt-BR" sz="2489" b="1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pt-BR" sz="2987" b="1" dirty="0">
                <a:solidFill>
                  <a:srgbClr val="3694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99%</a:t>
            </a:r>
            <a:r>
              <a:rPr lang="pt-BR" sz="2489" b="1" dirty="0">
                <a:solidFill>
                  <a:srgbClr val="3694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pt-BR" sz="224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do PIB gaúcho</a:t>
            </a:r>
            <a:endParaRPr lang="pt-BR" sz="2489" b="1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73" name="CaixaDeTexto 72">
            <a:extLst>
              <a:ext uri="{FF2B5EF4-FFF2-40B4-BE49-F238E27FC236}">
                <a16:creationId xmlns:a16="http://schemas.microsoft.com/office/drawing/2014/main" id="{71AA0F52-E1A9-AA60-0089-CBEF999344F4}"/>
              </a:ext>
            </a:extLst>
          </p:cNvPr>
          <p:cNvSpPr txBox="1"/>
          <p:nvPr/>
        </p:nvSpPr>
        <p:spPr>
          <a:xfrm>
            <a:off x="5512394" y="2779578"/>
            <a:ext cx="5130217" cy="3424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484" b="1" dirty="0">
                <a:solidFill>
                  <a:srgbClr val="3694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493</a:t>
            </a:r>
            <a:r>
              <a:rPr lang="pt-BR" sz="2987" b="1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pt-BR" sz="2987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agências</a:t>
            </a:r>
          </a:p>
          <a:p>
            <a:r>
              <a:rPr lang="pt-BR" sz="224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      </a:t>
            </a:r>
            <a:r>
              <a:rPr lang="pt-BR" sz="1991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471 </a:t>
            </a:r>
            <a:r>
              <a:rPr lang="pt-BR" sz="1991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no RS</a:t>
            </a:r>
          </a:p>
          <a:p>
            <a:r>
              <a:rPr lang="pt-BR" sz="1991" b="1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         </a:t>
            </a:r>
            <a:r>
              <a:rPr lang="pt-BR" sz="1991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17</a:t>
            </a:r>
            <a:r>
              <a:rPr lang="pt-BR" sz="1991" b="1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 </a:t>
            </a:r>
            <a:r>
              <a:rPr lang="pt-BR" sz="1991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em SC</a:t>
            </a:r>
          </a:p>
          <a:p>
            <a:r>
              <a:rPr lang="pt-BR" sz="1991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          </a:t>
            </a:r>
            <a:r>
              <a:rPr lang="pt-BR" sz="1991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4</a:t>
            </a:r>
            <a:r>
              <a:rPr lang="pt-BR" sz="1991" b="1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pt-BR" sz="1991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outros estados e DF</a:t>
            </a:r>
          </a:p>
          <a:p>
            <a:r>
              <a:rPr lang="pt-BR" sz="1991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           </a:t>
            </a:r>
            <a:r>
              <a:rPr lang="pt-BR" sz="1307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      </a:t>
            </a:r>
            <a:endParaRPr lang="pt-BR" sz="124" b="1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pt-BR" sz="3484" b="1" dirty="0">
                <a:solidFill>
                  <a:srgbClr val="3694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920</a:t>
            </a:r>
            <a:r>
              <a:rPr lang="pt-BR" sz="2489" b="1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pt-BR" sz="2489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correspondentes</a:t>
            </a:r>
          </a:p>
          <a:p>
            <a:r>
              <a:rPr lang="pt-BR" sz="3484" b="1" dirty="0">
                <a:solidFill>
                  <a:srgbClr val="3694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902</a:t>
            </a:r>
            <a:r>
              <a:rPr lang="pt-BR" sz="2489" b="1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pt-BR" sz="1991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pontos de atendimento</a:t>
            </a:r>
          </a:p>
          <a:p>
            <a:endParaRPr lang="pt-BR" sz="2987" b="1" dirty="0">
              <a:solidFill>
                <a:srgbClr val="00B0F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109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rgbClr val="7030A0"/>
            </a:gs>
            <a:gs pos="10000">
              <a:srgbClr val="0070C0"/>
            </a:gs>
            <a:gs pos="24000">
              <a:srgbClr val="000050"/>
            </a:gs>
            <a:gs pos="59000">
              <a:srgbClr val="000050"/>
            </a:gs>
            <a:gs pos="77966">
              <a:srgbClr val="000050"/>
            </a:gs>
            <a:gs pos="68509">
              <a:srgbClr val="000050"/>
            </a:gs>
            <a:gs pos="96000">
              <a:srgbClr val="7030A0"/>
            </a:gs>
          </a:gsLst>
          <a:lin ang="30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590B666-18D2-70F9-BA57-215081226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m 20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55B0F02C-4CC7-2995-7FED-6E1C09F89A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740" y="-1340103"/>
            <a:ext cx="3543150" cy="3016503"/>
          </a:xfrm>
          <a:prstGeom prst="rect">
            <a:avLst/>
          </a:prstGeom>
        </p:spPr>
      </p:pic>
      <p:pic>
        <p:nvPicPr>
          <p:cNvPr id="22" name="Imagem 21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F44EB7C7-4DD6-1637-E776-D26C6DA3A1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247" y="5752346"/>
            <a:ext cx="3543150" cy="3016503"/>
          </a:xfrm>
          <a:prstGeom prst="rect">
            <a:avLst/>
          </a:prstGeom>
        </p:spPr>
      </p:pic>
      <p:pic>
        <p:nvPicPr>
          <p:cNvPr id="23" name="Imagem 22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3CF4D216-059D-8E91-F4C6-91A03CA883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532" y="-2754544"/>
            <a:ext cx="5204537" cy="4430944"/>
          </a:xfrm>
          <a:prstGeom prst="rect">
            <a:avLst/>
          </a:prstGeom>
        </p:spPr>
      </p:pic>
      <p:pic>
        <p:nvPicPr>
          <p:cNvPr id="25" name="Imagem 24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C5B2C1D4-BFDF-DCBF-A372-9F2618A5BC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1844" y="1676400"/>
            <a:ext cx="2670146" cy="250018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098E6A30-FB0A-1D01-4C5B-4C8C274EDC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6517" y="4709160"/>
            <a:ext cx="2915483" cy="2148840"/>
          </a:xfrm>
          <a:prstGeom prst="rect">
            <a:avLst/>
          </a:prstGeom>
        </p:spPr>
      </p:pic>
      <p:pic>
        <p:nvPicPr>
          <p:cNvPr id="2" name="Gráfico 1">
            <a:extLst>
              <a:ext uri="{FF2B5EF4-FFF2-40B4-BE49-F238E27FC236}">
                <a16:creationId xmlns:a16="http://schemas.microsoft.com/office/drawing/2014/main" id="{DA7D7ABE-56D5-D615-4A7A-A739CEB3C64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9185" y="1752600"/>
            <a:ext cx="3525703" cy="832436"/>
          </a:xfrm>
          <a:prstGeom prst="rect">
            <a:avLst/>
          </a:prstGeom>
        </p:spPr>
      </p:pic>
      <p:sp>
        <p:nvSpPr>
          <p:cNvPr id="3" name="Google Shape;59;p13">
            <a:extLst>
              <a:ext uri="{FF2B5EF4-FFF2-40B4-BE49-F238E27FC236}">
                <a16:creationId xmlns:a16="http://schemas.microsoft.com/office/drawing/2014/main" id="{41AF0D2F-92B2-D957-B57E-58E02ECEF730}"/>
              </a:ext>
            </a:extLst>
          </p:cNvPr>
          <p:cNvSpPr txBox="1"/>
          <p:nvPr/>
        </p:nvSpPr>
        <p:spPr>
          <a:xfrm>
            <a:off x="935979" y="3384242"/>
            <a:ext cx="3839665" cy="3430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773" tIns="113773" rIns="113773" bIns="113773" anchor="t" anchorCtr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pt-BR" sz="3467" b="1" dirty="0">
                <a:solidFill>
                  <a:schemeClr val="bg1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Com</a:t>
            </a:r>
            <a:r>
              <a:rPr lang="pt-BR" sz="3467" b="1" dirty="0">
                <a:solidFill>
                  <a:srgbClr val="00005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 </a:t>
            </a:r>
            <a:r>
              <a:rPr lang="pt-BR" sz="3467" b="1" dirty="0">
                <a:solidFill>
                  <a:srgbClr val="45D5C8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96 anos </a:t>
            </a:r>
          </a:p>
          <a:p>
            <a:pPr algn="r">
              <a:lnSpc>
                <a:spcPct val="120000"/>
              </a:lnSpc>
            </a:pPr>
            <a:r>
              <a:rPr lang="pt-BR" sz="3467" b="1" dirty="0">
                <a:solidFill>
                  <a:schemeClr val="bg1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de história,</a:t>
            </a:r>
          </a:p>
          <a:p>
            <a:pPr algn="r">
              <a:lnSpc>
                <a:spcPct val="120000"/>
              </a:lnSpc>
            </a:pPr>
            <a:r>
              <a:rPr lang="pt-BR" sz="3467" b="1" dirty="0">
                <a:solidFill>
                  <a:schemeClr val="bg1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somos um </a:t>
            </a:r>
          </a:p>
          <a:p>
            <a:pPr algn="r">
              <a:lnSpc>
                <a:spcPct val="120000"/>
              </a:lnSpc>
            </a:pPr>
            <a:r>
              <a:rPr lang="pt-BR" sz="3467" b="1" dirty="0">
                <a:solidFill>
                  <a:schemeClr val="bg1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Banco</a:t>
            </a:r>
          </a:p>
          <a:p>
            <a:pPr algn="r">
              <a:lnSpc>
                <a:spcPct val="120000"/>
              </a:lnSpc>
            </a:pPr>
            <a:r>
              <a:rPr lang="pt-BR" sz="3467" b="1" dirty="0">
                <a:solidFill>
                  <a:schemeClr val="bg1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completo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F77F719-2600-F44A-CC02-2FEE64BC5379}"/>
              </a:ext>
            </a:extLst>
          </p:cNvPr>
          <p:cNvSpPr txBox="1"/>
          <p:nvPr/>
        </p:nvSpPr>
        <p:spPr>
          <a:xfrm>
            <a:off x="4851834" y="1918990"/>
            <a:ext cx="2287197" cy="1213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22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Valor de Mercado¹</a:t>
            </a:r>
          </a:p>
          <a:p>
            <a:pPr algn="ctr"/>
            <a:r>
              <a:rPr lang="pt-BR" sz="2844" b="1" dirty="0">
                <a:solidFill>
                  <a:srgbClr val="3694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R$4,81 bi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32F47E9-21A5-97B6-9134-2D02068F28C6}"/>
              </a:ext>
            </a:extLst>
          </p:cNvPr>
          <p:cNvSpPr txBox="1"/>
          <p:nvPr/>
        </p:nvSpPr>
        <p:spPr>
          <a:xfrm>
            <a:off x="8888725" y="1912099"/>
            <a:ext cx="2544813" cy="1213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22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Ativos </a:t>
            </a:r>
          </a:p>
          <a:p>
            <a:pPr algn="ctr"/>
            <a:r>
              <a:rPr lang="pt-BR" sz="2222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Totais¹</a:t>
            </a:r>
          </a:p>
          <a:p>
            <a:pPr algn="ctr"/>
            <a:r>
              <a:rPr lang="pt-BR" sz="2844" b="1" dirty="0">
                <a:solidFill>
                  <a:srgbClr val="3694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R$151,3 bi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753665A-9972-0172-669B-8245C6E4356A}"/>
              </a:ext>
            </a:extLst>
          </p:cNvPr>
          <p:cNvSpPr txBox="1"/>
          <p:nvPr/>
        </p:nvSpPr>
        <p:spPr>
          <a:xfrm>
            <a:off x="6711827" y="1920189"/>
            <a:ext cx="2449348" cy="1213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22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Carteira de Crédito¹</a:t>
            </a:r>
          </a:p>
          <a:p>
            <a:pPr algn="ctr"/>
            <a:r>
              <a:rPr lang="pt-BR" sz="2844" b="1" dirty="0">
                <a:solidFill>
                  <a:srgbClr val="3694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R$64 bi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6134026-6FC4-4A23-06D6-A2D477F73345}"/>
              </a:ext>
            </a:extLst>
          </p:cNvPr>
          <p:cNvSpPr txBox="1"/>
          <p:nvPr/>
        </p:nvSpPr>
        <p:spPr>
          <a:xfrm>
            <a:off x="5333340" y="4271314"/>
            <a:ext cx="68586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3694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9.462 colaboradores</a:t>
            </a:r>
            <a:r>
              <a:rPr lang="pt-BR" sz="1778" b="1" dirty="0">
                <a:solidFill>
                  <a:srgbClr val="3694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¹</a:t>
            </a:r>
          </a:p>
          <a:p>
            <a:r>
              <a:rPr lang="pt-BR" sz="2800" b="1" dirty="0">
                <a:solidFill>
                  <a:srgbClr val="3694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4,6 milhões de clientes</a:t>
            </a:r>
            <a:r>
              <a:rPr lang="pt-BR" sz="1600" b="1" dirty="0">
                <a:solidFill>
                  <a:srgbClr val="3694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¹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D437860-8067-4155-1FCF-68F41522E168}"/>
              </a:ext>
            </a:extLst>
          </p:cNvPr>
          <p:cNvSpPr txBox="1"/>
          <p:nvPr/>
        </p:nvSpPr>
        <p:spPr>
          <a:xfrm>
            <a:off x="5333339" y="3354819"/>
            <a:ext cx="6729409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33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Uma das melhores empresas para se desenvolver carreira no BR</a:t>
            </a:r>
            <a:r>
              <a:rPr lang="pt-BR" sz="1778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²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DA53D64-23C0-DA6E-0D03-4A6D0BBE1CAA}"/>
              </a:ext>
            </a:extLst>
          </p:cNvPr>
          <p:cNvSpPr txBox="1"/>
          <p:nvPr/>
        </p:nvSpPr>
        <p:spPr>
          <a:xfrm>
            <a:off x="5332647" y="5545898"/>
            <a:ext cx="6434820" cy="1165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Banco mais lembrado pelos gaúchos³</a:t>
            </a:r>
          </a:p>
          <a:p>
            <a:pPr>
              <a:lnSpc>
                <a:spcPct val="150000"/>
              </a:lnSpc>
            </a:pPr>
            <a:r>
              <a:rPr lang="pt-BR" sz="1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6º Melhor Banco do BR</a:t>
            </a:r>
            <a:r>
              <a:rPr lang="pt-BR" sz="1600" baseline="30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4</a:t>
            </a:r>
          </a:p>
          <a:p>
            <a:pPr>
              <a:lnSpc>
                <a:spcPct val="150000"/>
              </a:lnSpc>
            </a:pPr>
            <a:r>
              <a:rPr lang="pt-BR" sz="1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12º Banco em Ativos no Brasil</a:t>
            </a:r>
            <a:r>
              <a:rPr lang="pt-BR" sz="1600" baseline="30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5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607B3082-CF7B-44AE-FAC0-AA765CE94A60}"/>
              </a:ext>
            </a:extLst>
          </p:cNvPr>
          <p:cNvSpPr txBox="1"/>
          <p:nvPr/>
        </p:nvSpPr>
        <p:spPr>
          <a:xfrm>
            <a:off x="1154327" y="7538213"/>
            <a:ext cx="9117038" cy="207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22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1. </a:t>
            </a:r>
            <a:r>
              <a:rPr lang="pt-BR" sz="747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Em 31/12/2024; ² R</a:t>
            </a:r>
            <a:r>
              <a:rPr lang="en-US" sz="747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anking</a:t>
            </a:r>
            <a:r>
              <a:rPr lang="en-US" sz="747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LinkedIn Top Companies 2022; ³ </a:t>
            </a:r>
            <a:r>
              <a:rPr lang="pt-BR" sz="747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Pesquisa Top of </a:t>
            </a:r>
            <a:r>
              <a:rPr lang="pt-BR" sz="747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Mind</a:t>
            </a:r>
            <a:r>
              <a:rPr lang="pt-BR" sz="747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RS 2023; </a:t>
            </a:r>
            <a:r>
              <a:rPr lang="pt-BR" sz="747" baseline="30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4 </a:t>
            </a:r>
            <a:r>
              <a:rPr lang="pt-BR" sz="747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Ranking anual de melhores bancos do mundo, elaborado pela Forbes. 5. Ranking Valor 1000.  </a:t>
            </a: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129EF788-478C-3C08-CB3F-7B67799597CE}"/>
              </a:ext>
            </a:extLst>
          </p:cNvPr>
          <p:cNvCxnSpPr>
            <a:cxnSpLocks/>
          </p:cNvCxnSpPr>
          <p:nvPr/>
        </p:nvCxnSpPr>
        <p:spPr>
          <a:xfrm>
            <a:off x="5346215" y="3175767"/>
            <a:ext cx="0" cy="3777268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0300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rgbClr val="7030A0"/>
            </a:gs>
            <a:gs pos="10000">
              <a:srgbClr val="0070C0"/>
            </a:gs>
            <a:gs pos="24000">
              <a:srgbClr val="000050"/>
            </a:gs>
            <a:gs pos="59000">
              <a:srgbClr val="000050"/>
            </a:gs>
            <a:gs pos="77966">
              <a:srgbClr val="000050"/>
            </a:gs>
            <a:gs pos="68509">
              <a:srgbClr val="000050"/>
            </a:gs>
            <a:gs pos="96000">
              <a:srgbClr val="7030A0"/>
            </a:gs>
          </a:gsLst>
          <a:lin ang="30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D1F1C3-C31E-26C4-C161-BF55DB1E5B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áfico 19">
            <a:extLst>
              <a:ext uri="{FF2B5EF4-FFF2-40B4-BE49-F238E27FC236}">
                <a16:creationId xmlns:a16="http://schemas.microsoft.com/office/drawing/2014/main" id="{CE43B428-E138-E0E6-43DC-FF5006DCB8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48458" y="793620"/>
            <a:ext cx="5895084" cy="1006853"/>
          </a:xfrm>
          <a:prstGeom prst="rect">
            <a:avLst/>
          </a:prstGeom>
        </p:spPr>
      </p:pic>
      <p:pic>
        <p:nvPicPr>
          <p:cNvPr id="21" name="Imagem 20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B6CF9F6A-A5C4-6A9D-B2B0-7A22C97577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740" y="-1340103"/>
            <a:ext cx="3543150" cy="3016503"/>
          </a:xfrm>
          <a:prstGeom prst="rect">
            <a:avLst/>
          </a:prstGeom>
        </p:spPr>
      </p:pic>
      <p:pic>
        <p:nvPicPr>
          <p:cNvPr id="23" name="Imagem 22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3C29E310-133B-942A-E121-DE1B57FFF5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532" y="-2754544"/>
            <a:ext cx="5204537" cy="4430944"/>
          </a:xfrm>
          <a:prstGeom prst="rect">
            <a:avLst/>
          </a:prstGeom>
        </p:spPr>
      </p:pic>
      <p:pic>
        <p:nvPicPr>
          <p:cNvPr id="25" name="Imagem 24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19723371-5E7A-02B1-1F8F-C67A544248F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1844" y="1676400"/>
            <a:ext cx="2670146" cy="250018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A3A4BC7D-D1FC-BFB8-D87A-51BF971813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76517" y="4709160"/>
            <a:ext cx="2915483" cy="2148840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3E72FF7C-2508-B3DF-DCE8-8C9B6938F9AF}"/>
              </a:ext>
            </a:extLst>
          </p:cNvPr>
          <p:cNvSpPr/>
          <p:nvPr/>
        </p:nvSpPr>
        <p:spPr>
          <a:xfrm>
            <a:off x="1944639" y="1991450"/>
            <a:ext cx="8302722" cy="489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002060"/>
              </a:buClr>
              <a:buSzPct val="142000"/>
            </a:pPr>
            <a:r>
              <a:rPr lang="pt-BR" sz="1900" dirty="0">
                <a:solidFill>
                  <a:schemeClr val="bg1"/>
                </a:solidFill>
                <a:latin typeface="Poppins" panose="00000500000000000000" pitchFamily="2" charset="0"/>
                <a:ea typeface="Source Sans Pro" panose="020B0503030403020204" pitchFamily="34" charset="0"/>
                <a:cs typeface="Poppins" panose="00000500000000000000" pitchFamily="2" charset="0"/>
                <a:sym typeface="Wingdings" panose="05000000000000000000" pitchFamily="2" charset="2"/>
              </a:rPr>
              <a:t>55 anos de solidez, tradição e experiência no mercado financeiro!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660535CB-A2B2-F958-299B-44A0419FFE2D}"/>
              </a:ext>
            </a:extLst>
          </p:cNvPr>
          <p:cNvSpPr/>
          <p:nvPr/>
        </p:nvSpPr>
        <p:spPr>
          <a:xfrm>
            <a:off x="1967992" y="2560564"/>
            <a:ext cx="9448645" cy="902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bg1"/>
              </a:buClr>
              <a:buSzPct val="142000"/>
              <a:buFont typeface="Arial" panose="020B0604020202020204" pitchFamily="34" charset="0"/>
              <a:buChar char="•"/>
            </a:pPr>
            <a:r>
              <a:rPr lang="pt-BR" sz="1700" b="1" dirty="0">
                <a:solidFill>
                  <a:schemeClr val="bg1"/>
                </a:solidFill>
                <a:latin typeface="Poppins" panose="00000500000000000000" pitchFamily="2" charset="0"/>
                <a:ea typeface="Source Sans Pro" panose="020B0503030403020204" pitchFamily="34" charset="0"/>
                <a:cs typeface="Poppins" panose="00000500000000000000" pitchFamily="2" charset="0"/>
                <a:sym typeface="Wingdings" panose="05000000000000000000" pitchFamily="2" charset="2"/>
              </a:rPr>
              <a:t>Gestora de Recursos:</a:t>
            </a:r>
          </a:p>
          <a:p>
            <a:pPr>
              <a:lnSpc>
                <a:spcPct val="150000"/>
              </a:lnSpc>
              <a:buClr>
                <a:schemeClr val="bg1"/>
              </a:buClr>
              <a:buSzPct val="142000"/>
            </a:pPr>
            <a:r>
              <a:rPr lang="pt-BR" sz="2000" b="1" dirty="0">
                <a:solidFill>
                  <a:srgbClr val="45D5C8"/>
                </a:solidFill>
                <a:latin typeface="Poppins" panose="00000500000000000000" pitchFamily="2" charset="0"/>
                <a:ea typeface="Source Sans Pro" panose="020B0503030403020204" pitchFamily="34" charset="0"/>
                <a:cs typeface="Poppins" panose="00000500000000000000" pitchFamily="2" charset="0"/>
                <a:sym typeface="Wingdings" panose="05000000000000000000" pitchFamily="2" charset="2"/>
              </a:rPr>
              <a:t>R$ 20,7 bilhões </a:t>
            </a:r>
            <a:r>
              <a:rPr lang="pt-BR" sz="1700" dirty="0">
                <a:solidFill>
                  <a:schemeClr val="bg1"/>
                </a:solidFill>
                <a:latin typeface="Poppins" panose="00000500000000000000" pitchFamily="2" charset="0"/>
                <a:ea typeface="Source Sans Pro" panose="020B0503030403020204" pitchFamily="34" charset="0"/>
                <a:cs typeface="Poppins" panose="00000500000000000000" pitchFamily="2" charset="0"/>
                <a:sym typeface="Wingdings" panose="05000000000000000000" pitchFamily="2" charset="2"/>
              </a:rPr>
              <a:t>em Patrimônio de Fundos de Investimento sob Gestão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09BB45AF-3695-B6E9-8509-49787DBC9CA1}"/>
              </a:ext>
            </a:extLst>
          </p:cNvPr>
          <p:cNvSpPr/>
          <p:nvPr/>
        </p:nvSpPr>
        <p:spPr>
          <a:xfrm>
            <a:off x="2743355" y="3393170"/>
            <a:ext cx="9448645" cy="902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bg1"/>
              </a:buClr>
              <a:buSzPct val="142000"/>
              <a:buFont typeface="Arial" panose="020B0604020202020204" pitchFamily="34" charset="0"/>
              <a:buChar char="•"/>
            </a:pPr>
            <a:r>
              <a:rPr lang="pt-BR" sz="1700" b="1" dirty="0">
                <a:solidFill>
                  <a:schemeClr val="bg1"/>
                </a:solidFill>
                <a:latin typeface="Poppins" panose="00000500000000000000" pitchFamily="2" charset="0"/>
                <a:ea typeface="Source Sans Pro" panose="020B0503030403020204" pitchFamily="34" charset="0"/>
                <a:cs typeface="Poppins" panose="00000500000000000000" pitchFamily="2" charset="0"/>
                <a:sym typeface="Wingdings" panose="05000000000000000000" pitchFamily="2" charset="2"/>
              </a:rPr>
              <a:t>Intermediação Financeira</a:t>
            </a:r>
          </a:p>
          <a:p>
            <a:pPr>
              <a:lnSpc>
                <a:spcPct val="150000"/>
              </a:lnSpc>
              <a:buClr>
                <a:schemeClr val="bg1"/>
              </a:buClr>
              <a:buSzPct val="142000"/>
            </a:pPr>
            <a:r>
              <a:rPr lang="pt-BR" sz="2000" b="1" dirty="0">
                <a:solidFill>
                  <a:srgbClr val="45D5C8"/>
                </a:solidFill>
                <a:latin typeface="Poppins" panose="00000500000000000000" pitchFamily="2" charset="0"/>
                <a:ea typeface="Source Sans Pro" panose="020B0503030403020204" pitchFamily="34" charset="0"/>
                <a:cs typeface="Poppins" panose="00000500000000000000" pitchFamily="2" charset="0"/>
                <a:sym typeface="Wingdings" panose="05000000000000000000" pitchFamily="2" charset="2"/>
              </a:rPr>
              <a:t>R$ 3,7 bilhões </a:t>
            </a:r>
            <a:r>
              <a:rPr lang="pt-BR" sz="1700" dirty="0">
                <a:solidFill>
                  <a:schemeClr val="bg1"/>
                </a:solidFill>
                <a:latin typeface="Poppins" panose="00000500000000000000" pitchFamily="2" charset="0"/>
                <a:ea typeface="Source Sans Pro" panose="020B0503030403020204" pitchFamily="34" charset="0"/>
                <a:cs typeface="Poppins" panose="00000500000000000000" pitchFamily="2" charset="0"/>
                <a:sym typeface="Wingdings" panose="05000000000000000000" pitchFamily="2" charset="2"/>
              </a:rPr>
              <a:t>negociados na B3 (2024)</a:t>
            </a:r>
            <a:endParaRPr lang="pt-BR" sz="900" dirty="0">
              <a:solidFill>
                <a:schemeClr val="bg1"/>
              </a:solidFill>
              <a:latin typeface="Poppins" panose="00000500000000000000" pitchFamily="2" charset="0"/>
              <a:ea typeface="Source Sans Pro" panose="020B0503030403020204" pitchFamily="34" charset="0"/>
              <a:cs typeface="Poppins" panose="00000500000000000000" pitchFamily="2" charset="0"/>
              <a:sym typeface="Wingdings" panose="05000000000000000000" pitchFamily="2" charset="2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AF9CF7E9-2AA7-CC27-9BF8-B5457D19960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05"/>
          <a:stretch/>
        </p:blipFill>
        <p:spPr>
          <a:xfrm>
            <a:off x="3576660" y="6006750"/>
            <a:ext cx="650855" cy="696245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95DB5BC2-0AD0-278A-BAD8-39AC35B45E8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998" y="6003176"/>
            <a:ext cx="946229" cy="711565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C592181F-271D-868B-CC12-F725AC43828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5150" y="5999807"/>
            <a:ext cx="951259" cy="719198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A729E06A-81B1-440E-2177-502F5D5C750E}"/>
              </a:ext>
            </a:extLst>
          </p:cNvPr>
          <p:cNvSpPr/>
          <p:nvPr/>
        </p:nvSpPr>
        <p:spPr>
          <a:xfrm>
            <a:off x="3148458" y="4278384"/>
            <a:ext cx="5140761" cy="902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bg1"/>
              </a:buClr>
              <a:buSzPct val="142000"/>
              <a:buFont typeface="Arial" panose="020B0604020202020204" pitchFamily="34" charset="0"/>
              <a:buChar char="•"/>
            </a:pPr>
            <a:r>
              <a:rPr lang="pt-BR" sz="1700" b="1" dirty="0">
                <a:solidFill>
                  <a:schemeClr val="bg1"/>
                </a:solidFill>
                <a:latin typeface="Poppins" panose="00000500000000000000" pitchFamily="2" charset="0"/>
                <a:ea typeface="Source Sans Pro" panose="020B0503030403020204" pitchFamily="34" charset="0"/>
                <a:cs typeface="Poppins" panose="00000500000000000000" pitchFamily="2" charset="0"/>
                <a:sym typeface="Wingdings" panose="05000000000000000000" pitchFamily="2" charset="2"/>
              </a:rPr>
              <a:t>Clientes</a:t>
            </a:r>
          </a:p>
          <a:p>
            <a:pPr>
              <a:lnSpc>
                <a:spcPct val="150000"/>
              </a:lnSpc>
              <a:buClr>
                <a:schemeClr val="bg1"/>
              </a:buClr>
              <a:buSzPct val="142000"/>
            </a:pPr>
            <a:r>
              <a:rPr lang="pt-BR" sz="2000" b="1" dirty="0">
                <a:solidFill>
                  <a:srgbClr val="45D5C8"/>
                </a:solidFill>
                <a:latin typeface="Poppins" panose="00000500000000000000" pitchFamily="2" charset="0"/>
                <a:ea typeface="Source Sans Pro" panose="020B0503030403020204" pitchFamily="34" charset="0"/>
                <a:cs typeface="Poppins" panose="00000500000000000000" pitchFamily="2" charset="0"/>
                <a:sym typeface="Wingdings" panose="05000000000000000000" pitchFamily="2" charset="2"/>
              </a:rPr>
              <a:t>55 mil </a:t>
            </a:r>
            <a:r>
              <a:rPr lang="pt-BR" sz="1700" dirty="0">
                <a:solidFill>
                  <a:schemeClr val="bg1"/>
                </a:solidFill>
                <a:latin typeface="Poppins" panose="00000500000000000000" pitchFamily="2" charset="0"/>
                <a:ea typeface="Source Sans Pro" panose="020B0503030403020204" pitchFamily="34" charset="0"/>
                <a:cs typeface="Poppins" panose="00000500000000000000" pitchFamily="2" charset="0"/>
                <a:sym typeface="Wingdings" panose="05000000000000000000" pitchFamily="2" charset="2"/>
              </a:rPr>
              <a:t>Clientes/Cotistas;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06857D20-B8DE-D6C2-EFC4-810BEA07C1DC}"/>
              </a:ext>
            </a:extLst>
          </p:cNvPr>
          <p:cNvSpPr/>
          <p:nvPr/>
        </p:nvSpPr>
        <p:spPr>
          <a:xfrm>
            <a:off x="4436927" y="5180145"/>
            <a:ext cx="5140761" cy="1364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bg1"/>
              </a:buClr>
              <a:buSzPct val="142000"/>
              <a:buFont typeface="Arial" panose="020B0604020202020204" pitchFamily="34" charset="0"/>
              <a:buChar char="•"/>
            </a:pPr>
            <a:r>
              <a:rPr lang="pt-BR" sz="1700" b="1" dirty="0">
                <a:solidFill>
                  <a:schemeClr val="bg1"/>
                </a:solidFill>
                <a:latin typeface="Poppins" panose="00000500000000000000" pitchFamily="2" charset="0"/>
                <a:ea typeface="Source Sans Pro" panose="020B0503030403020204" pitchFamily="34" charset="0"/>
                <a:cs typeface="Poppins" panose="00000500000000000000" pitchFamily="2" charset="0"/>
                <a:sym typeface="Wingdings" panose="05000000000000000000" pitchFamily="2" charset="2"/>
              </a:rPr>
              <a:t>Pessoas</a:t>
            </a:r>
          </a:p>
          <a:p>
            <a:pPr>
              <a:lnSpc>
                <a:spcPct val="150000"/>
              </a:lnSpc>
              <a:buClr>
                <a:schemeClr val="bg1"/>
              </a:buClr>
              <a:buSzPct val="142000"/>
            </a:pPr>
            <a:r>
              <a:rPr lang="pt-BR" sz="2000" b="1" dirty="0">
                <a:solidFill>
                  <a:srgbClr val="45D5C8"/>
                </a:solidFill>
                <a:latin typeface="Poppins" panose="00000500000000000000" pitchFamily="2" charset="0"/>
                <a:ea typeface="Source Sans Pro" panose="020B0503030403020204" pitchFamily="34" charset="0"/>
                <a:cs typeface="Poppins" panose="00000500000000000000" pitchFamily="2" charset="0"/>
                <a:sym typeface="Wingdings" panose="05000000000000000000" pitchFamily="2" charset="2"/>
              </a:rPr>
              <a:t>50</a:t>
            </a:r>
            <a:r>
              <a:rPr lang="pt-BR" sz="2000" b="1" dirty="0">
                <a:solidFill>
                  <a:srgbClr val="3694FF"/>
                </a:solidFill>
                <a:latin typeface="Poppins" panose="00000500000000000000" pitchFamily="2" charset="0"/>
                <a:ea typeface="Source Sans Pro" panose="020B0503030403020204" pitchFamily="34" charset="0"/>
                <a:cs typeface="Poppins" panose="00000500000000000000" pitchFamily="2" charset="0"/>
                <a:sym typeface="Wingdings" panose="05000000000000000000" pitchFamily="2" charset="2"/>
              </a:rPr>
              <a:t> </a:t>
            </a:r>
            <a:r>
              <a:rPr lang="pt-BR" sz="1600" dirty="0">
                <a:solidFill>
                  <a:schemeClr val="bg1"/>
                </a:solidFill>
                <a:latin typeface="Poppins" panose="00000500000000000000" pitchFamily="2" charset="0"/>
                <a:ea typeface="Source Sans Pro" panose="020B0503030403020204" pitchFamily="34" charset="0"/>
                <a:cs typeface="Poppins" panose="00000500000000000000" pitchFamily="2" charset="0"/>
                <a:sym typeface="Wingdings" panose="05000000000000000000" pitchFamily="2" charset="2"/>
              </a:rPr>
              <a:t>profissionais especializados </a:t>
            </a:r>
            <a:r>
              <a:rPr lang="pt-BR" sz="1050" dirty="0">
                <a:solidFill>
                  <a:schemeClr val="bg1"/>
                </a:solidFill>
                <a:latin typeface="Poppins" panose="00000500000000000000" pitchFamily="2" charset="0"/>
                <a:ea typeface="Source Sans Pro" panose="020B0503030403020204" pitchFamily="34" charset="0"/>
                <a:cs typeface="Poppins" panose="00000500000000000000" pitchFamily="2" charset="0"/>
                <a:sym typeface="Wingdings" panose="05000000000000000000" pitchFamily="2" charset="2"/>
              </a:rPr>
              <a:t>(</a:t>
            </a:r>
            <a:r>
              <a:rPr lang="pt-BR" sz="1200" dirty="0">
                <a:solidFill>
                  <a:schemeClr val="bg1"/>
                </a:solidFill>
                <a:latin typeface="Poppins" panose="00000500000000000000" pitchFamily="2" charset="0"/>
                <a:ea typeface="Source Sans Pro" panose="020B0503030403020204" pitchFamily="34" charset="0"/>
                <a:cs typeface="Poppins" panose="00000500000000000000" pitchFamily="2" charset="0"/>
                <a:sym typeface="Wingdings" panose="05000000000000000000" pitchFamily="2" charset="2"/>
              </a:rPr>
              <a:t>CGA, CNPI, CEA, PQO</a:t>
            </a:r>
            <a:r>
              <a:rPr lang="pt-BR" sz="1050" dirty="0">
                <a:solidFill>
                  <a:schemeClr val="bg1"/>
                </a:solidFill>
                <a:latin typeface="Poppins" panose="00000500000000000000" pitchFamily="2" charset="0"/>
                <a:ea typeface="Source Sans Pro" panose="020B0503030403020204" pitchFamily="34" charset="0"/>
                <a:cs typeface="Poppins" panose="00000500000000000000" pitchFamily="2" charset="0"/>
                <a:sym typeface="Wingdings" panose="05000000000000000000" pitchFamily="2" charset="2"/>
              </a:rPr>
              <a:t>)</a:t>
            </a:r>
          </a:p>
          <a:p>
            <a:pPr>
              <a:lnSpc>
                <a:spcPct val="150000"/>
              </a:lnSpc>
              <a:buClr>
                <a:schemeClr val="bg1"/>
              </a:buClr>
              <a:buSzPct val="142000"/>
            </a:pPr>
            <a:r>
              <a:rPr lang="pt-BR" sz="2000" b="1" dirty="0">
                <a:solidFill>
                  <a:srgbClr val="45D5C8"/>
                </a:solidFill>
                <a:latin typeface="Poppins" panose="00000500000000000000" pitchFamily="2" charset="0"/>
                <a:ea typeface="Source Sans Pro" panose="020B0503030403020204" pitchFamily="34" charset="0"/>
                <a:cs typeface="Poppins" panose="00000500000000000000" pitchFamily="2" charset="0"/>
                <a:sym typeface="Wingdings" panose="05000000000000000000" pitchFamily="2" charset="2"/>
              </a:rPr>
              <a:t>02</a:t>
            </a:r>
            <a:r>
              <a:rPr lang="pt-BR" sz="2000" dirty="0">
                <a:solidFill>
                  <a:schemeClr val="bg1"/>
                </a:solidFill>
                <a:latin typeface="Poppins" panose="00000500000000000000" pitchFamily="2" charset="0"/>
                <a:ea typeface="Source Sans Pro" panose="020B0503030403020204" pitchFamily="34" charset="0"/>
                <a:cs typeface="Poppins" panose="00000500000000000000" pitchFamily="2" charset="0"/>
                <a:sym typeface="Wingdings" panose="05000000000000000000" pitchFamily="2" charset="2"/>
              </a:rPr>
              <a:t> </a:t>
            </a:r>
            <a:r>
              <a:rPr lang="pt-BR" sz="1600" dirty="0">
                <a:solidFill>
                  <a:schemeClr val="bg1"/>
                </a:solidFill>
                <a:latin typeface="Poppins" panose="00000500000000000000" pitchFamily="2" charset="0"/>
                <a:ea typeface="Source Sans Pro" panose="020B0503030403020204" pitchFamily="34" charset="0"/>
                <a:cs typeface="Poppins" panose="00000500000000000000" pitchFamily="2" charset="0"/>
                <a:sym typeface="Wingdings" panose="05000000000000000000" pitchFamily="2" charset="2"/>
              </a:rPr>
              <a:t>Assessores Contratados (Premier e </a:t>
            </a:r>
            <a:r>
              <a:rPr lang="pt-BR" sz="1600" dirty="0" err="1">
                <a:solidFill>
                  <a:schemeClr val="bg1"/>
                </a:solidFill>
                <a:latin typeface="Poppins" panose="00000500000000000000" pitchFamily="2" charset="0"/>
                <a:ea typeface="Source Sans Pro" panose="020B0503030403020204" pitchFamily="34" charset="0"/>
                <a:cs typeface="Poppins" panose="00000500000000000000" pitchFamily="2" charset="0"/>
                <a:sym typeface="Wingdings" panose="05000000000000000000" pitchFamily="2" charset="2"/>
              </a:rPr>
              <a:t>Balier</a:t>
            </a:r>
            <a:r>
              <a:rPr lang="pt-BR" sz="1600" dirty="0">
                <a:solidFill>
                  <a:schemeClr val="bg1"/>
                </a:solidFill>
                <a:latin typeface="Poppins" panose="00000500000000000000" pitchFamily="2" charset="0"/>
                <a:ea typeface="Source Sans Pro" panose="020B0503030403020204" pitchFamily="34" charset="0"/>
                <a:cs typeface="Poppins" panose="00000500000000000000" pitchFamily="2" charset="0"/>
                <a:sym typeface="Wingdings" panose="05000000000000000000" pitchFamily="2" charset="2"/>
              </a:rPr>
              <a:t>)</a:t>
            </a:r>
            <a:endParaRPr lang="pt-BR" sz="2000" dirty="0">
              <a:solidFill>
                <a:schemeClr val="bg1"/>
              </a:solidFill>
              <a:latin typeface="Poppins" panose="00000500000000000000" pitchFamily="2" charset="0"/>
              <a:ea typeface="Source Sans Pro" panose="020B0503030403020204" pitchFamily="34" charset="0"/>
              <a:cs typeface="Poppins" panose="00000500000000000000" pitchFamily="2" charset="0"/>
              <a:sym typeface="Wingdings" panose="05000000000000000000" pitchFamily="2" charset="2"/>
            </a:endParaRP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D03CD78A-3878-BED5-EF03-801D9630AFE4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" t="1708" r="2409" b="6468"/>
          <a:stretch/>
        </p:blipFill>
        <p:spPr>
          <a:xfrm>
            <a:off x="300121" y="5999675"/>
            <a:ext cx="1218671" cy="710397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89D21AD3-9CB3-F44D-591A-0AC8DD56A39F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066"/>
          <a:stretch/>
        </p:blipFill>
        <p:spPr>
          <a:xfrm>
            <a:off x="300121" y="7413408"/>
            <a:ext cx="3969542" cy="6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279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rgbClr val="7030A0"/>
            </a:gs>
            <a:gs pos="10000">
              <a:srgbClr val="0070C0"/>
            </a:gs>
            <a:gs pos="24000">
              <a:srgbClr val="000050"/>
            </a:gs>
            <a:gs pos="59000">
              <a:srgbClr val="000050"/>
            </a:gs>
            <a:gs pos="77966">
              <a:srgbClr val="000050"/>
            </a:gs>
            <a:gs pos="68509">
              <a:srgbClr val="000050"/>
            </a:gs>
            <a:gs pos="96000">
              <a:srgbClr val="7030A0"/>
            </a:gs>
          </a:gsLst>
          <a:lin ang="30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5CAB43-258A-74C9-E575-D710A756E7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áfico 19">
            <a:extLst>
              <a:ext uri="{FF2B5EF4-FFF2-40B4-BE49-F238E27FC236}">
                <a16:creationId xmlns:a16="http://schemas.microsoft.com/office/drawing/2014/main" id="{3D95AAB2-0CAE-419E-D196-B962560E71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34032" y="378055"/>
            <a:ext cx="3876648" cy="662114"/>
          </a:xfrm>
          <a:prstGeom prst="rect">
            <a:avLst/>
          </a:prstGeom>
        </p:spPr>
      </p:pic>
      <p:pic>
        <p:nvPicPr>
          <p:cNvPr id="21" name="Imagem 20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17AFE290-337D-4108-5DDE-57D27815A5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740" y="-1340103"/>
            <a:ext cx="3543150" cy="3016503"/>
          </a:xfrm>
          <a:prstGeom prst="rect">
            <a:avLst/>
          </a:prstGeom>
        </p:spPr>
      </p:pic>
      <p:pic>
        <p:nvPicPr>
          <p:cNvPr id="23" name="Imagem 22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AC72D9FD-994E-465E-C36A-8F94B654F9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532" y="-2754544"/>
            <a:ext cx="5204537" cy="4430944"/>
          </a:xfrm>
          <a:prstGeom prst="rect">
            <a:avLst/>
          </a:prstGeom>
        </p:spPr>
      </p:pic>
      <p:pic>
        <p:nvPicPr>
          <p:cNvPr id="25" name="Imagem 24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48AFD0AB-2699-AB81-A3B6-769A152A7B3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1844" y="1676400"/>
            <a:ext cx="2670146" cy="250018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E6BC8BCD-A326-5F21-4D5E-35236EEB0D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76517" y="4709160"/>
            <a:ext cx="2915483" cy="2148840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119CA6FF-8B45-45AA-73DB-2D5A19C4590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680" y="1264313"/>
            <a:ext cx="3357331" cy="3357331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E5F326D8-0336-692B-3BAF-3119F9EBA9EF}"/>
              </a:ext>
            </a:extLst>
          </p:cNvPr>
          <p:cNvSpPr txBox="1"/>
          <p:nvPr/>
        </p:nvSpPr>
        <p:spPr>
          <a:xfrm>
            <a:off x="2608822" y="1890959"/>
            <a:ext cx="26701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spc="-90" dirty="0">
                <a:solidFill>
                  <a:schemeClr val="bg1"/>
                </a:solidFill>
                <a:latin typeface="Exo 2 SemiBold" pitchFamily="2" charset="0"/>
              </a:rPr>
              <a:t>Apresentador: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9B23C671-E26A-7DE5-3678-2C0D92EB9848}"/>
              </a:ext>
            </a:extLst>
          </p:cNvPr>
          <p:cNvSpPr/>
          <p:nvPr/>
        </p:nvSpPr>
        <p:spPr>
          <a:xfrm>
            <a:off x="1296017" y="3295748"/>
            <a:ext cx="6714663" cy="3100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chemeClr val="bg1"/>
              </a:buClr>
              <a:buSzPct val="142000"/>
            </a:pPr>
            <a:r>
              <a:rPr lang="pt-BR" sz="2400" b="1" dirty="0">
                <a:solidFill>
                  <a:schemeClr val="bg1"/>
                </a:solidFill>
                <a:latin typeface="Poppins" panose="00000500000000000000" pitchFamily="2" charset="0"/>
                <a:ea typeface="Source Sans Pro" panose="020B0503030403020204" pitchFamily="34" charset="0"/>
                <a:cs typeface="Poppins" panose="00000500000000000000" pitchFamily="2" charset="0"/>
                <a:sym typeface="Wingdings" panose="05000000000000000000" pitchFamily="2" charset="2"/>
              </a:rPr>
              <a:t>Fábio Francisco Gonçalves </a:t>
            </a:r>
            <a:r>
              <a:rPr lang="pt-BR" dirty="0">
                <a:solidFill>
                  <a:schemeClr val="bg1"/>
                </a:solidFill>
                <a:latin typeface="Poppins" panose="00000500000000000000" pitchFamily="2" charset="0"/>
                <a:ea typeface="Source Sans Pro" panose="020B0503030403020204" pitchFamily="34" charset="0"/>
                <a:cs typeface="Poppins" panose="00000500000000000000" pitchFamily="2" charset="0"/>
                <a:sym typeface="Wingdings" panose="05000000000000000000" pitchFamily="2" charset="2"/>
              </a:rPr>
              <a:t>é Analista de Valores Mobiliários, CNPI-P, graduado em Administração com ênfase em Comércio Exterior e MBA em Mercado de Capitais  pela UCS, Especialização em Gestão Bancária e Especialização em Business Analytics pela UFRGS. É </a:t>
            </a:r>
            <a:r>
              <a:rPr lang="pt-BR" i="1" dirty="0" err="1">
                <a:solidFill>
                  <a:schemeClr val="bg1"/>
                </a:solidFill>
                <a:latin typeface="Poppins" panose="00000500000000000000" pitchFamily="2" charset="0"/>
                <a:ea typeface="Source Sans Pro" panose="020B0503030403020204" pitchFamily="34" charset="0"/>
                <a:cs typeface="Poppins" panose="00000500000000000000" pitchFamily="2" charset="0"/>
                <a:sym typeface="Wingdings" panose="05000000000000000000" pitchFamily="2" charset="2"/>
              </a:rPr>
              <a:t>head</a:t>
            </a:r>
            <a:r>
              <a:rPr lang="pt-BR" dirty="0">
                <a:solidFill>
                  <a:schemeClr val="bg1"/>
                </a:solidFill>
                <a:latin typeface="Poppins" panose="00000500000000000000" pitchFamily="2" charset="0"/>
                <a:ea typeface="Source Sans Pro" panose="020B0503030403020204" pitchFamily="34" charset="0"/>
                <a:cs typeface="Poppins" panose="00000500000000000000" pitchFamily="2" charset="0"/>
                <a:sym typeface="Wingdings" panose="05000000000000000000" pitchFamily="2" charset="2"/>
              </a:rPr>
              <a:t> comercial na Banrisul Corretora, atuando na vertical de clientes desde 2008.</a:t>
            </a:r>
          </a:p>
        </p:txBody>
      </p:sp>
    </p:spTree>
    <p:extLst>
      <p:ext uri="{BB962C8B-B14F-4D97-AF65-F5344CB8AC3E}">
        <p14:creationId xmlns:p14="http://schemas.microsoft.com/office/powerpoint/2010/main" val="1161803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rgbClr val="7030A0"/>
            </a:gs>
            <a:gs pos="10000">
              <a:srgbClr val="0070C0"/>
            </a:gs>
            <a:gs pos="24000">
              <a:srgbClr val="000050"/>
            </a:gs>
            <a:gs pos="59000">
              <a:srgbClr val="000050"/>
            </a:gs>
            <a:gs pos="77966">
              <a:srgbClr val="000050"/>
            </a:gs>
            <a:gs pos="68509">
              <a:srgbClr val="000050"/>
            </a:gs>
            <a:gs pos="96000">
              <a:srgbClr val="7030A0"/>
            </a:gs>
          </a:gsLst>
          <a:lin ang="30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E15A7A6-D905-741D-A1CE-D2F726CAB3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áfico 19">
            <a:extLst>
              <a:ext uri="{FF2B5EF4-FFF2-40B4-BE49-F238E27FC236}">
                <a16:creationId xmlns:a16="http://schemas.microsoft.com/office/drawing/2014/main" id="{0D66AFAC-5795-FB20-2322-582F60E8D1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42079" y="816165"/>
            <a:ext cx="5895084" cy="1006853"/>
          </a:xfrm>
          <a:prstGeom prst="rect">
            <a:avLst/>
          </a:prstGeom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EB4D6557-3157-72F6-5B68-E9C462A60C61}"/>
              </a:ext>
            </a:extLst>
          </p:cNvPr>
          <p:cNvSpPr txBox="1"/>
          <p:nvPr/>
        </p:nvSpPr>
        <p:spPr>
          <a:xfrm>
            <a:off x="1278771" y="2656423"/>
            <a:ext cx="963445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bg1"/>
                </a:solidFill>
              </a:rPr>
              <a:t>  Estudo de caso: Comportamento dos índices pré-queda da taxa de juros  </a:t>
            </a:r>
            <a:endParaRPr lang="pt-BR" sz="5400" b="1" i="0" dirty="0">
              <a:solidFill>
                <a:schemeClr val="bg1"/>
              </a:solidFill>
              <a:effectLst/>
            </a:endParaRPr>
          </a:p>
        </p:txBody>
      </p:sp>
      <p:pic>
        <p:nvPicPr>
          <p:cNvPr id="21" name="Imagem 20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0D04CD92-A593-8172-4488-6A0EB42F59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740" y="-1340103"/>
            <a:ext cx="3543150" cy="3016503"/>
          </a:xfrm>
          <a:prstGeom prst="rect">
            <a:avLst/>
          </a:prstGeom>
        </p:spPr>
      </p:pic>
      <p:pic>
        <p:nvPicPr>
          <p:cNvPr id="22" name="Imagem 21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04429C73-8BFC-AED2-0F79-C6C244DFA8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356" y="5758788"/>
            <a:ext cx="3543150" cy="3016503"/>
          </a:xfrm>
          <a:prstGeom prst="rect">
            <a:avLst/>
          </a:prstGeom>
        </p:spPr>
      </p:pic>
      <p:pic>
        <p:nvPicPr>
          <p:cNvPr id="23" name="Imagem 22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D749AC5F-BB02-EE68-3388-8F05F37DC0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532" y="-2754544"/>
            <a:ext cx="5204537" cy="4430944"/>
          </a:xfrm>
          <a:prstGeom prst="rect">
            <a:avLst/>
          </a:prstGeom>
        </p:spPr>
      </p:pic>
      <p:pic>
        <p:nvPicPr>
          <p:cNvPr id="25" name="Imagem 24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AE0A0ABC-2D04-177C-BA33-0B7AE85ACA3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1844" y="1676400"/>
            <a:ext cx="2670146" cy="250018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D72CF82D-ABC4-2502-F0B5-0DB973E31C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76517" y="4709160"/>
            <a:ext cx="2915483" cy="214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377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rgbClr val="7030A0"/>
            </a:gs>
            <a:gs pos="10000">
              <a:srgbClr val="0070C0"/>
            </a:gs>
            <a:gs pos="24000">
              <a:srgbClr val="000050"/>
            </a:gs>
            <a:gs pos="59000">
              <a:srgbClr val="000050"/>
            </a:gs>
            <a:gs pos="77966">
              <a:srgbClr val="000050"/>
            </a:gs>
            <a:gs pos="68509">
              <a:srgbClr val="000050"/>
            </a:gs>
            <a:gs pos="96000">
              <a:srgbClr val="7030A0"/>
            </a:gs>
          </a:gsLst>
          <a:lin ang="30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36C176-A1A6-72BF-6CE7-BBE8A6D51F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ixaDeTexto 18">
            <a:extLst>
              <a:ext uri="{FF2B5EF4-FFF2-40B4-BE49-F238E27FC236}">
                <a16:creationId xmlns:a16="http://schemas.microsoft.com/office/drawing/2014/main" id="{D2C14056-53BF-6F2F-C95A-8B33E534A108}"/>
              </a:ext>
            </a:extLst>
          </p:cNvPr>
          <p:cNvSpPr txBox="1"/>
          <p:nvPr/>
        </p:nvSpPr>
        <p:spPr>
          <a:xfrm>
            <a:off x="1255127" y="168148"/>
            <a:ext cx="96344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</a:rPr>
              <a:t>  Metodologia de análise de risco e oportunidades</a:t>
            </a:r>
            <a:endParaRPr lang="pt-BR" sz="4000" b="1" i="0" dirty="0">
              <a:solidFill>
                <a:schemeClr val="bg1"/>
              </a:solidFill>
              <a:effectLst/>
            </a:endParaRPr>
          </a:p>
        </p:txBody>
      </p:sp>
      <p:pic>
        <p:nvPicPr>
          <p:cNvPr id="21" name="Imagem 20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E8C81EBE-179D-559D-D4FF-7262B8E8A2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740" y="-1340103"/>
            <a:ext cx="3543150" cy="3016503"/>
          </a:xfrm>
          <a:prstGeom prst="rect">
            <a:avLst/>
          </a:prstGeom>
        </p:spPr>
      </p:pic>
      <p:pic>
        <p:nvPicPr>
          <p:cNvPr id="22" name="Imagem 21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A4DCD50B-0059-9030-1F85-B7C55976E5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356" y="5758788"/>
            <a:ext cx="3543150" cy="3016503"/>
          </a:xfrm>
          <a:prstGeom prst="rect">
            <a:avLst/>
          </a:prstGeom>
        </p:spPr>
      </p:pic>
      <p:pic>
        <p:nvPicPr>
          <p:cNvPr id="23" name="Imagem 22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72831A65-6DA8-A82D-1456-11AE39D6D9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532" y="-2754544"/>
            <a:ext cx="5204537" cy="4430944"/>
          </a:xfrm>
          <a:prstGeom prst="rect">
            <a:avLst/>
          </a:prstGeom>
        </p:spPr>
      </p:pic>
      <p:pic>
        <p:nvPicPr>
          <p:cNvPr id="25" name="Imagem 24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CAFF2A53-51CF-E023-09EF-2CDA132925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1844" y="1676400"/>
            <a:ext cx="2670146" cy="250018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1F535D03-211B-286E-9E25-5F38F3220D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6517" y="4709160"/>
            <a:ext cx="2915483" cy="2148840"/>
          </a:xfrm>
          <a:prstGeom prst="rect">
            <a:avLst/>
          </a:prstGeom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519AF607-831E-CF1E-52EB-FAA00C9526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4749885"/>
              </p:ext>
            </p:extLst>
          </p:nvPr>
        </p:nvGraphicFramePr>
        <p:xfrm>
          <a:off x="853440" y="1676400"/>
          <a:ext cx="10530840" cy="4770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317777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rgbClr val="7030A0"/>
            </a:gs>
            <a:gs pos="10000">
              <a:srgbClr val="0070C0"/>
            </a:gs>
            <a:gs pos="24000">
              <a:srgbClr val="000050"/>
            </a:gs>
            <a:gs pos="59000">
              <a:srgbClr val="000050"/>
            </a:gs>
            <a:gs pos="77966">
              <a:srgbClr val="000050"/>
            </a:gs>
            <a:gs pos="68509">
              <a:srgbClr val="000050"/>
            </a:gs>
            <a:gs pos="96000">
              <a:srgbClr val="7030A0"/>
            </a:gs>
          </a:gsLst>
          <a:lin ang="30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0493EE-8461-B180-E706-F8B5F9F2A6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ixaDeTexto 18">
            <a:extLst>
              <a:ext uri="{FF2B5EF4-FFF2-40B4-BE49-F238E27FC236}">
                <a16:creationId xmlns:a16="http://schemas.microsoft.com/office/drawing/2014/main" id="{9AA00460-B930-7862-0C33-AC7580D23277}"/>
              </a:ext>
            </a:extLst>
          </p:cNvPr>
          <p:cNvSpPr txBox="1"/>
          <p:nvPr/>
        </p:nvSpPr>
        <p:spPr>
          <a:xfrm>
            <a:off x="1255127" y="168148"/>
            <a:ext cx="86813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</a:rPr>
              <a:t>  Análise de Cenário – Vencimentos Curtos de DI – 28/04/2026</a:t>
            </a:r>
            <a:endParaRPr lang="pt-BR" sz="4000" b="1" i="0" dirty="0">
              <a:solidFill>
                <a:schemeClr val="bg1"/>
              </a:solidFill>
              <a:effectLst/>
            </a:endParaRPr>
          </a:p>
        </p:txBody>
      </p:sp>
      <p:pic>
        <p:nvPicPr>
          <p:cNvPr id="21" name="Imagem 20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BDACC4A7-96AF-5601-809A-1A62FF6798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740" y="-1340103"/>
            <a:ext cx="3543150" cy="3016503"/>
          </a:xfrm>
          <a:prstGeom prst="rect">
            <a:avLst/>
          </a:prstGeom>
        </p:spPr>
      </p:pic>
      <p:pic>
        <p:nvPicPr>
          <p:cNvPr id="22" name="Imagem 21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B2646FE2-9DDE-912E-8A85-348C8B2810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356" y="5758788"/>
            <a:ext cx="3543150" cy="3016503"/>
          </a:xfrm>
          <a:prstGeom prst="rect">
            <a:avLst/>
          </a:prstGeom>
        </p:spPr>
      </p:pic>
      <p:pic>
        <p:nvPicPr>
          <p:cNvPr id="23" name="Imagem 22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DFDCDE8C-EEAF-2C70-63C4-226DF18242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532" y="-2754544"/>
            <a:ext cx="5204537" cy="4430944"/>
          </a:xfrm>
          <a:prstGeom prst="rect">
            <a:avLst/>
          </a:prstGeom>
        </p:spPr>
      </p:pic>
      <p:pic>
        <p:nvPicPr>
          <p:cNvPr id="25" name="Imagem 24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0D58D0E6-7813-8CBF-3FB1-7C9E8F8BB5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1844" y="1676400"/>
            <a:ext cx="2670146" cy="250018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1A61F0CF-82A5-EB48-F979-B4943F22BA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6517" y="4709160"/>
            <a:ext cx="2915483" cy="2148840"/>
          </a:xfrm>
          <a:prstGeom prst="rect">
            <a:avLst/>
          </a:prstGeom>
        </p:spPr>
      </p:pic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4A52CD33-4F76-75A0-CADA-F9E94E184C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3411184"/>
              </p:ext>
            </p:extLst>
          </p:nvPr>
        </p:nvGraphicFramePr>
        <p:xfrm>
          <a:off x="1487506" y="1568881"/>
          <a:ext cx="8128000" cy="41148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150437">
                  <a:extLst>
                    <a:ext uri="{9D8B030D-6E8A-4147-A177-3AD203B41FA5}">
                      <a16:colId xmlns:a16="http://schemas.microsoft.com/office/drawing/2014/main" val="2569969707"/>
                    </a:ext>
                  </a:extLst>
                </a:gridCol>
                <a:gridCol w="2913563">
                  <a:extLst>
                    <a:ext uri="{9D8B030D-6E8A-4147-A177-3AD203B41FA5}">
                      <a16:colId xmlns:a16="http://schemas.microsoft.com/office/drawing/2014/main" val="158901513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68814302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6856908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2400" dirty="0" err="1">
                          <a:solidFill>
                            <a:schemeClr val="bg1"/>
                          </a:solidFill>
                        </a:rPr>
                        <a:t>Ticker</a:t>
                      </a:r>
                      <a:endParaRPr lang="pt-BR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dirty="0" err="1">
                          <a:solidFill>
                            <a:schemeClr val="bg1"/>
                          </a:solidFill>
                        </a:rPr>
                        <a:t>Vnc</a:t>
                      </a:r>
                      <a:r>
                        <a:rPr lang="pt-BR" sz="2400" dirty="0">
                          <a:solidFill>
                            <a:schemeClr val="bg1"/>
                          </a:solidFill>
                        </a:rPr>
                        <a:t> DI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dirty="0">
                          <a:solidFill>
                            <a:schemeClr val="bg1"/>
                          </a:solidFill>
                        </a:rPr>
                        <a:t>Est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dirty="0">
                          <a:solidFill>
                            <a:schemeClr val="bg1"/>
                          </a:solidFill>
                        </a:rPr>
                        <a:t>COPOM + DI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70085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400" dirty="0">
                          <a:solidFill>
                            <a:schemeClr val="bg2"/>
                          </a:solidFill>
                        </a:rPr>
                        <a:t>ODK25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dirty="0">
                          <a:solidFill>
                            <a:schemeClr val="bg2"/>
                          </a:solidFill>
                        </a:rPr>
                        <a:t>05/02/25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dirty="0">
                          <a:solidFill>
                            <a:schemeClr val="bg2"/>
                          </a:solidFill>
                        </a:rPr>
                        <a:t>14.150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dirty="0">
                          <a:solidFill>
                            <a:schemeClr val="bg2"/>
                          </a:solidFill>
                        </a:rPr>
                        <a:t>14.543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13397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>
                          <a:solidFill>
                            <a:schemeClr val="bg2"/>
                          </a:solidFill>
                        </a:rPr>
                        <a:t>ODM25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dirty="0">
                          <a:solidFill>
                            <a:schemeClr val="bg2"/>
                          </a:solidFill>
                        </a:rPr>
                        <a:t>06/02/25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dirty="0">
                          <a:solidFill>
                            <a:schemeClr val="bg2"/>
                          </a:solidFill>
                        </a:rPr>
                        <a:t>14.428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dirty="0">
                          <a:solidFill>
                            <a:schemeClr val="bg2"/>
                          </a:solidFill>
                        </a:rPr>
                        <a:t>14.710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3490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>
                          <a:solidFill>
                            <a:schemeClr val="bg2"/>
                          </a:solidFill>
                        </a:rPr>
                        <a:t>ODN25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dirty="0">
                          <a:solidFill>
                            <a:schemeClr val="bg2"/>
                          </a:solidFill>
                        </a:rPr>
                        <a:t>07/01/25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dirty="0">
                          <a:solidFill>
                            <a:schemeClr val="bg2"/>
                          </a:solidFill>
                        </a:rPr>
                        <a:t>14.507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dirty="0">
                          <a:solidFill>
                            <a:schemeClr val="bg2"/>
                          </a:solidFill>
                        </a:rPr>
                        <a:t>14.756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7946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>
                          <a:solidFill>
                            <a:schemeClr val="bg2"/>
                          </a:solidFill>
                        </a:rPr>
                        <a:t>ODQ25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dirty="0">
                          <a:solidFill>
                            <a:schemeClr val="bg2"/>
                          </a:solidFill>
                        </a:rPr>
                        <a:t>08/01/25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dirty="0">
                          <a:solidFill>
                            <a:schemeClr val="bg2"/>
                          </a:solidFill>
                        </a:rPr>
                        <a:t>14.577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dirty="0">
                          <a:solidFill>
                            <a:schemeClr val="bg2"/>
                          </a:solidFill>
                        </a:rPr>
                        <a:t>14.756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7720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400" dirty="0">
                          <a:solidFill>
                            <a:schemeClr val="bg2"/>
                          </a:solidFill>
                        </a:rPr>
                        <a:t>ODU25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dirty="0">
                          <a:solidFill>
                            <a:schemeClr val="bg2"/>
                          </a:solidFill>
                        </a:rPr>
                        <a:t>09/01/25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dirty="0">
                          <a:solidFill>
                            <a:schemeClr val="bg2"/>
                          </a:solidFill>
                        </a:rPr>
                        <a:t>14.620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dirty="0">
                          <a:solidFill>
                            <a:schemeClr val="bg2"/>
                          </a:solidFill>
                        </a:rPr>
                        <a:t>14.733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982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400" dirty="0">
                          <a:solidFill>
                            <a:schemeClr val="bg2"/>
                          </a:solidFill>
                        </a:rPr>
                        <a:t>ODV25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dirty="0">
                          <a:solidFill>
                            <a:schemeClr val="bg2"/>
                          </a:solidFill>
                        </a:rPr>
                        <a:t>10/01/25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dirty="0">
                          <a:solidFill>
                            <a:schemeClr val="bg2"/>
                          </a:solidFill>
                        </a:rPr>
                        <a:t>14.645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dirty="0">
                          <a:solidFill>
                            <a:schemeClr val="bg2"/>
                          </a:solidFill>
                        </a:rPr>
                        <a:t>14.733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7105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400" dirty="0">
                          <a:solidFill>
                            <a:schemeClr val="bg2"/>
                          </a:solidFill>
                        </a:rPr>
                        <a:t>ODX25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dirty="0">
                          <a:solidFill>
                            <a:schemeClr val="bg2"/>
                          </a:solidFill>
                        </a:rPr>
                        <a:t>11/03/25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dirty="0">
                          <a:solidFill>
                            <a:schemeClr val="bg2"/>
                          </a:solidFill>
                        </a:rPr>
                        <a:t>14.660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dirty="0">
                          <a:solidFill>
                            <a:schemeClr val="bg2"/>
                          </a:solidFill>
                        </a:rPr>
                        <a:t>14.647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86223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400" dirty="0">
                          <a:solidFill>
                            <a:schemeClr val="bg2"/>
                          </a:solidFill>
                        </a:rPr>
                        <a:t>ODZ25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dirty="0">
                          <a:solidFill>
                            <a:schemeClr val="bg2"/>
                          </a:solidFill>
                        </a:rPr>
                        <a:t>12/01/25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dirty="0">
                          <a:solidFill>
                            <a:schemeClr val="bg2"/>
                          </a:solidFill>
                        </a:rPr>
                        <a:t>14.660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dirty="0">
                          <a:solidFill>
                            <a:schemeClr val="bg2"/>
                          </a:solidFill>
                        </a:rPr>
                        <a:t>14.474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4401056"/>
                  </a:ext>
                </a:extLst>
              </a:tr>
            </a:tbl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C2AB1566-79A7-5247-2B24-4FAABB9ADBF8}"/>
              </a:ext>
            </a:extLst>
          </p:cNvPr>
          <p:cNvSpPr txBox="1"/>
          <p:nvPr/>
        </p:nvSpPr>
        <p:spPr>
          <a:xfrm>
            <a:off x="1531803" y="5608574"/>
            <a:ext cx="8083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  </a:t>
            </a:r>
            <a:r>
              <a:rPr lang="pt-BR" b="1" dirty="0">
                <a:solidFill>
                  <a:schemeClr val="bg1"/>
                </a:solidFill>
              </a:rPr>
              <a:t>Fonte: Bloomberg</a:t>
            </a:r>
            <a:endParaRPr lang="pt-BR" sz="4000" b="1" i="0" dirty="0">
              <a:solidFill>
                <a:schemeClr val="bg1"/>
              </a:solidFill>
              <a:effectLst/>
            </a:endParaRPr>
          </a:p>
        </p:txBody>
      </p:sp>
      <p:pic>
        <p:nvPicPr>
          <p:cNvPr id="8" name="Gráfico 7" descr="Selo Tick1 com preenchimento sólido">
            <a:extLst>
              <a:ext uri="{FF2B5EF4-FFF2-40B4-BE49-F238E27FC236}">
                <a16:creationId xmlns:a16="http://schemas.microsoft.com/office/drawing/2014/main" id="{346C0A43-4B6D-BEFD-3ACE-9ABA822E99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87187" y="371772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141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7000">
              <a:srgbClr val="7030A0"/>
            </a:gs>
            <a:gs pos="10000">
              <a:srgbClr val="0070C0"/>
            </a:gs>
            <a:gs pos="24000">
              <a:srgbClr val="000050"/>
            </a:gs>
            <a:gs pos="59000">
              <a:srgbClr val="000050"/>
            </a:gs>
            <a:gs pos="77966">
              <a:srgbClr val="000050"/>
            </a:gs>
            <a:gs pos="68509">
              <a:srgbClr val="000050"/>
            </a:gs>
            <a:gs pos="96000">
              <a:srgbClr val="7030A0"/>
            </a:gs>
          </a:gsLst>
          <a:lin ang="30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98575E7-B67D-A45D-AC42-4779C043F5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ixaDeTexto 18">
            <a:extLst>
              <a:ext uri="{FF2B5EF4-FFF2-40B4-BE49-F238E27FC236}">
                <a16:creationId xmlns:a16="http://schemas.microsoft.com/office/drawing/2014/main" id="{2A48F0EF-7486-1A2F-7E4D-6E2BE6414606}"/>
              </a:ext>
            </a:extLst>
          </p:cNvPr>
          <p:cNvSpPr txBox="1"/>
          <p:nvPr/>
        </p:nvSpPr>
        <p:spPr>
          <a:xfrm>
            <a:off x="1255127" y="168148"/>
            <a:ext cx="86813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</a:rPr>
              <a:t>  Dados Históricos –Taxa Selic Meta – Início de Ciclos de Queda</a:t>
            </a:r>
            <a:endParaRPr lang="pt-BR" sz="4000" b="1" i="0" dirty="0">
              <a:solidFill>
                <a:schemeClr val="bg1"/>
              </a:solidFill>
              <a:effectLst/>
            </a:endParaRPr>
          </a:p>
        </p:txBody>
      </p:sp>
      <p:pic>
        <p:nvPicPr>
          <p:cNvPr id="21" name="Imagem 20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6E305E0C-64F9-0CF6-4662-AE4A6011D3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740" y="-1340103"/>
            <a:ext cx="3543150" cy="3016503"/>
          </a:xfrm>
          <a:prstGeom prst="rect">
            <a:avLst/>
          </a:prstGeom>
        </p:spPr>
      </p:pic>
      <p:pic>
        <p:nvPicPr>
          <p:cNvPr id="22" name="Imagem 21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D5CD4AF5-905E-DAC1-3E3E-7404C7169E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356" y="5758788"/>
            <a:ext cx="3543150" cy="3016503"/>
          </a:xfrm>
          <a:prstGeom prst="rect">
            <a:avLst/>
          </a:prstGeom>
        </p:spPr>
      </p:pic>
      <p:pic>
        <p:nvPicPr>
          <p:cNvPr id="23" name="Imagem 22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607B4758-A42F-E118-57AB-96BA0220C2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532" y="-2754544"/>
            <a:ext cx="5204537" cy="4430944"/>
          </a:xfrm>
          <a:prstGeom prst="rect">
            <a:avLst/>
          </a:prstGeom>
        </p:spPr>
      </p:pic>
      <p:pic>
        <p:nvPicPr>
          <p:cNvPr id="25" name="Imagem 24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269E395E-D43B-6FD6-0A81-A3AE70C579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1844" y="1676400"/>
            <a:ext cx="2670146" cy="250018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EEE698A4-1524-F32E-8294-0FC92BD8B9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6517" y="4709160"/>
            <a:ext cx="2915483" cy="214884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D6AD6774-2D33-5A2E-DB21-DC3B15C73D65}"/>
              </a:ext>
            </a:extLst>
          </p:cNvPr>
          <p:cNvSpPr txBox="1"/>
          <p:nvPr/>
        </p:nvSpPr>
        <p:spPr>
          <a:xfrm>
            <a:off x="1531803" y="5608574"/>
            <a:ext cx="8083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  </a:t>
            </a:r>
            <a:r>
              <a:rPr lang="pt-BR" b="1" dirty="0">
                <a:solidFill>
                  <a:schemeClr val="bg1"/>
                </a:solidFill>
              </a:rPr>
              <a:t>Fonte: Economática</a:t>
            </a:r>
            <a:endParaRPr lang="pt-BR" sz="4000" b="1" i="0" dirty="0">
              <a:solidFill>
                <a:schemeClr val="bg1"/>
              </a:solidFill>
              <a:effectLst/>
            </a:endParaRP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76EE4895-B741-6E0A-6709-E4140B88D2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0817926"/>
              </p:ext>
            </p:extLst>
          </p:nvPr>
        </p:nvGraphicFramePr>
        <p:xfrm>
          <a:off x="1018302" y="1743074"/>
          <a:ext cx="8811498" cy="4050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" name="Balão de Fala: Retângulo 3">
            <a:extLst>
              <a:ext uri="{FF2B5EF4-FFF2-40B4-BE49-F238E27FC236}">
                <a16:creationId xmlns:a16="http://schemas.microsoft.com/office/drawing/2014/main" id="{5E887B3A-BAE1-4492-C442-0CFA16DF8AF3}"/>
              </a:ext>
            </a:extLst>
          </p:cNvPr>
          <p:cNvSpPr/>
          <p:nvPr/>
        </p:nvSpPr>
        <p:spPr>
          <a:xfrm>
            <a:off x="2087880" y="2725518"/>
            <a:ext cx="1188720" cy="274320"/>
          </a:xfrm>
          <a:prstGeom prst="wedgeRectCallout">
            <a:avLst>
              <a:gd name="adj1" fmla="val -8352"/>
              <a:gd name="adj2" fmla="val 90278"/>
            </a:avLst>
          </a:prstGeom>
          <a:solidFill>
            <a:schemeClr val="bg1">
              <a:alpha val="74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2060"/>
                </a:solidFill>
              </a:rPr>
              <a:t>14/09/05</a:t>
            </a:r>
          </a:p>
        </p:txBody>
      </p:sp>
      <p:sp>
        <p:nvSpPr>
          <p:cNvPr id="6" name="Balão de Fala: Retângulo 5">
            <a:extLst>
              <a:ext uri="{FF2B5EF4-FFF2-40B4-BE49-F238E27FC236}">
                <a16:creationId xmlns:a16="http://schemas.microsoft.com/office/drawing/2014/main" id="{4639970D-4337-3FEC-130C-A2615F5CA203}"/>
              </a:ext>
            </a:extLst>
          </p:cNvPr>
          <p:cNvSpPr/>
          <p:nvPr/>
        </p:nvSpPr>
        <p:spPr>
          <a:xfrm>
            <a:off x="3374837" y="3147301"/>
            <a:ext cx="1188720" cy="274320"/>
          </a:xfrm>
          <a:prstGeom prst="wedgeRectCallout">
            <a:avLst>
              <a:gd name="adj1" fmla="val -12198"/>
              <a:gd name="adj2" fmla="val 101389"/>
            </a:avLst>
          </a:prstGeom>
          <a:solidFill>
            <a:schemeClr val="bg1">
              <a:alpha val="74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2060"/>
                </a:solidFill>
              </a:rPr>
              <a:t>21/01/09</a:t>
            </a:r>
          </a:p>
        </p:txBody>
      </p:sp>
      <p:sp>
        <p:nvSpPr>
          <p:cNvPr id="9" name="Balão de Fala: Retângulo 8">
            <a:extLst>
              <a:ext uri="{FF2B5EF4-FFF2-40B4-BE49-F238E27FC236}">
                <a16:creationId xmlns:a16="http://schemas.microsoft.com/office/drawing/2014/main" id="{52D69963-04FD-AF7A-79B8-25E0C5F45BB4}"/>
              </a:ext>
            </a:extLst>
          </p:cNvPr>
          <p:cNvSpPr/>
          <p:nvPr/>
        </p:nvSpPr>
        <p:spPr>
          <a:xfrm>
            <a:off x="4762554" y="3264344"/>
            <a:ext cx="1188720" cy="274320"/>
          </a:xfrm>
          <a:prstGeom prst="wedgeRectCallout">
            <a:avLst>
              <a:gd name="adj1" fmla="val -49378"/>
              <a:gd name="adj2" fmla="val 101389"/>
            </a:avLst>
          </a:prstGeom>
          <a:solidFill>
            <a:schemeClr val="bg1">
              <a:alpha val="74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2060"/>
                </a:solidFill>
              </a:rPr>
              <a:t>31/08/11</a:t>
            </a:r>
          </a:p>
        </p:txBody>
      </p:sp>
      <p:sp>
        <p:nvSpPr>
          <p:cNvPr id="10" name="Balão de Fala: Retângulo 9">
            <a:extLst>
              <a:ext uri="{FF2B5EF4-FFF2-40B4-BE49-F238E27FC236}">
                <a16:creationId xmlns:a16="http://schemas.microsoft.com/office/drawing/2014/main" id="{D98CC484-F637-8511-BDFF-0A867C18ABA0}"/>
              </a:ext>
            </a:extLst>
          </p:cNvPr>
          <p:cNvSpPr/>
          <p:nvPr/>
        </p:nvSpPr>
        <p:spPr>
          <a:xfrm>
            <a:off x="6240728" y="3010355"/>
            <a:ext cx="1188720" cy="274320"/>
          </a:xfrm>
          <a:prstGeom prst="wedgeRectCallout">
            <a:avLst>
              <a:gd name="adj1" fmla="val -21173"/>
              <a:gd name="adj2" fmla="val 123611"/>
            </a:avLst>
          </a:prstGeom>
          <a:solidFill>
            <a:schemeClr val="bg1">
              <a:alpha val="74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2060"/>
                </a:solidFill>
              </a:rPr>
              <a:t>31/08/16</a:t>
            </a:r>
          </a:p>
        </p:txBody>
      </p:sp>
      <p:sp>
        <p:nvSpPr>
          <p:cNvPr id="11" name="Balão de Fala: Retângulo 10">
            <a:extLst>
              <a:ext uri="{FF2B5EF4-FFF2-40B4-BE49-F238E27FC236}">
                <a16:creationId xmlns:a16="http://schemas.microsoft.com/office/drawing/2014/main" id="{D2AE197B-8B02-8C97-8E57-762ADA61BC6F}"/>
              </a:ext>
            </a:extLst>
          </p:cNvPr>
          <p:cNvSpPr/>
          <p:nvPr/>
        </p:nvSpPr>
        <p:spPr>
          <a:xfrm>
            <a:off x="7048448" y="3573326"/>
            <a:ext cx="1188720" cy="274320"/>
          </a:xfrm>
          <a:prstGeom prst="wedgeRectCallout">
            <a:avLst>
              <a:gd name="adj1" fmla="val -10916"/>
              <a:gd name="adj2" fmla="val 140278"/>
            </a:avLst>
          </a:prstGeom>
          <a:solidFill>
            <a:schemeClr val="bg1">
              <a:alpha val="74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2060"/>
                </a:solidFill>
              </a:rPr>
              <a:t>31/07/19</a:t>
            </a:r>
          </a:p>
        </p:txBody>
      </p:sp>
      <p:sp>
        <p:nvSpPr>
          <p:cNvPr id="12" name="Balão de Fala: Retângulo 11">
            <a:extLst>
              <a:ext uri="{FF2B5EF4-FFF2-40B4-BE49-F238E27FC236}">
                <a16:creationId xmlns:a16="http://schemas.microsoft.com/office/drawing/2014/main" id="{8DCD39DC-6A82-11BF-D47C-06628A034E0D}"/>
              </a:ext>
            </a:extLst>
          </p:cNvPr>
          <p:cNvSpPr/>
          <p:nvPr/>
        </p:nvSpPr>
        <p:spPr>
          <a:xfrm>
            <a:off x="8506806" y="3033001"/>
            <a:ext cx="1188720" cy="274320"/>
          </a:xfrm>
          <a:prstGeom prst="wedgeRectCallout">
            <a:avLst>
              <a:gd name="adj1" fmla="val -13481"/>
              <a:gd name="adj2" fmla="val 112500"/>
            </a:avLst>
          </a:prstGeom>
          <a:solidFill>
            <a:schemeClr val="bg1">
              <a:alpha val="74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2060"/>
                </a:solidFill>
              </a:rPr>
              <a:t>02/08/23</a:t>
            </a:r>
          </a:p>
        </p:txBody>
      </p:sp>
    </p:spTree>
    <p:extLst>
      <p:ext uri="{BB962C8B-B14F-4D97-AF65-F5344CB8AC3E}">
        <p14:creationId xmlns:p14="http://schemas.microsoft.com/office/powerpoint/2010/main" val="26013866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363FE2C4208A3478FB1C975914D9CEC" ma:contentTypeVersion="3" ma:contentTypeDescription="Crie um novo documento." ma:contentTypeScope="" ma:versionID="010de5052baee71990c1bb9b52ec8e78">
  <xsd:schema xmlns:xsd="http://www.w3.org/2001/XMLSchema" xmlns:xs="http://www.w3.org/2001/XMLSchema" xmlns:p="http://schemas.microsoft.com/office/2006/metadata/properties" xmlns:ns2="dc977f2a-f0ed-4f7e-ace8-29552133824a" targetNamespace="http://schemas.microsoft.com/office/2006/metadata/properties" ma:root="true" ma:fieldsID="6138d5a4c56580f08efab2750a23d22d" ns2:_="">
    <xsd:import namespace="dc977f2a-f0ed-4f7e-ace8-2955213382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977f2a-f0ed-4f7e-ace8-2955213382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C897F07-ECBF-4E1E-844A-1630D7AD40B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8580C29-808C-4A4A-AF48-C73158E5AED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1AC7331-792F-45BC-A0A4-1D3F655DEC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c977f2a-f0ed-4f7e-ace8-2955213382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698</Words>
  <Application>Microsoft Office PowerPoint</Application>
  <PresentationFormat>Widescreen</PresentationFormat>
  <Paragraphs>216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4" baseType="lpstr">
      <vt:lpstr>Aptos Narrow</vt:lpstr>
      <vt:lpstr>Arial</vt:lpstr>
      <vt:lpstr>Calibri</vt:lpstr>
      <vt:lpstr>Calibri Light</vt:lpstr>
      <vt:lpstr>Exo 2 SemiBold</vt:lpstr>
      <vt:lpstr>Poppins</vt:lpstr>
      <vt:lpstr>Source Sans Pro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Pró Empresa</dc:creator>
  <cp:lastModifiedBy>Fabio Goncalves</cp:lastModifiedBy>
  <cp:revision>12</cp:revision>
  <dcterms:created xsi:type="dcterms:W3CDTF">2022-02-18T18:51:31Z</dcterms:created>
  <dcterms:modified xsi:type="dcterms:W3CDTF">2025-06-24T19:53:13Z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0x0101004363FE2C4208A3478FB1C975914D9CEC</vt:lpwstr>
  </property>
</Properties>
</file>