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91" r:id="rId5"/>
    <p:sldMasterId id="2147483685" r:id="rId6"/>
    <p:sldMasterId id="2147483648" r:id="rId7"/>
    <p:sldMasterId id="2147483672" r:id="rId8"/>
  </p:sldMasterIdLst>
  <p:notesMasterIdLst>
    <p:notesMasterId r:id="rId20"/>
  </p:notesMasterIdLst>
  <p:handoutMasterIdLst>
    <p:handoutMasterId r:id="rId21"/>
  </p:handoutMasterIdLst>
  <p:sldIdLst>
    <p:sldId id="308" r:id="rId9"/>
    <p:sldId id="275" r:id="rId10"/>
    <p:sldId id="303" r:id="rId11"/>
    <p:sldId id="302" r:id="rId12"/>
    <p:sldId id="306" r:id="rId13"/>
    <p:sldId id="309" r:id="rId14"/>
    <p:sldId id="310" r:id="rId15"/>
    <p:sldId id="307" r:id="rId16"/>
    <p:sldId id="305" r:id="rId17"/>
    <p:sldId id="311" r:id="rId18"/>
    <p:sldId id="294" r:id="rId1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04A23E-29FC-4D07-97AA-9BB310202CA3}" v="1" dt="2025-04-13T18:51:18.867"/>
    <p1510:client id="{CE7A045B-90E7-4E52-B6CF-C462617EA1C8}" v="5" dt="2025-04-13T18:41:36.4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759"/>
  </p:normalViewPr>
  <p:slideViewPr>
    <p:cSldViewPr snapToGrid="0">
      <p:cViewPr varScale="1">
        <p:scale>
          <a:sx n="119" d="100"/>
          <a:sy n="119" d="100"/>
        </p:scale>
        <p:origin x="55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HAGAST\Downloads\Series_09_02_2024_22_14_02.xlsx" TargetMode="Externa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6"/>
          <c:order val="0"/>
          <c:tx>
            <c:strRef>
              <c:f>'Quantum Axis (2)'!$H$1</c:f>
              <c:strCache>
                <c:ptCount val="1"/>
                <c:pt idx="0">
                  <c:v>CDI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'Quantum Axis (2)'!$A$2:$A$251</c:f>
              <c:numCache>
                <c:formatCode>m/d/yyyy</c:formatCode>
                <c:ptCount val="250"/>
                <c:pt idx="0">
                  <c:v>44925</c:v>
                </c:pt>
                <c:pt idx="1">
                  <c:v>44928</c:v>
                </c:pt>
                <c:pt idx="2">
                  <c:v>44929</c:v>
                </c:pt>
                <c:pt idx="3">
                  <c:v>44930</c:v>
                </c:pt>
                <c:pt idx="4">
                  <c:v>44931</c:v>
                </c:pt>
                <c:pt idx="5">
                  <c:v>44932</c:v>
                </c:pt>
                <c:pt idx="6">
                  <c:v>44935</c:v>
                </c:pt>
                <c:pt idx="7">
                  <c:v>44936</c:v>
                </c:pt>
                <c:pt idx="8">
                  <c:v>44937</c:v>
                </c:pt>
                <c:pt idx="9">
                  <c:v>44938</c:v>
                </c:pt>
                <c:pt idx="10">
                  <c:v>44939</c:v>
                </c:pt>
                <c:pt idx="11">
                  <c:v>44942</c:v>
                </c:pt>
                <c:pt idx="12">
                  <c:v>44943</c:v>
                </c:pt>
                <c:pt idx="13">
                  <c:v>44944</c:v>
                </c:pt>
                <c:pt idx="14">
                  <c:v>44945</c:v>
                </c:pt>
                <c:pt idx="15">
                  <c:v>44946</c:v>
                </c:pt>
                <c:pt idx="16">
                  <c:v>44949</c:v>
                </c:pt>
                <c:pt idx="17">
                  <c:v>44950</c:v>
                </c:pt>
                <c:pt idx="18">
                  <c:v>44951</c:v>
                </c:pt>
                <c:pt idx="19">
                  <c:v>44952</c:v>
                </c:pt>
                <c:pt idx="20">
                  <c:v>44953</c:v>
                </c:pt>
                <c:pt idx="21">
                  <c:v>44956</c:v>
                </c:pt>
                <c:pt idx="22">
                  <c:v>44957</c:v>
                </c:pt>
                <c:pt idx="23">
                  <c:v>44958</c:v>
                </c:pt>
                <c:pt idx="24">
                  <c:v>44959</c:v>
                </c:pt>
                <c:pt idx="25">
                  <c:v>44960</c:v>
                </c:pt>
                <c:pt idx="26">
                  <c:v>44963</c:v>
                </c:pt>
                <c:pt idx="27">
                  <c:v>44964</c:v>
                </c:pt>
                <c:pt idx="28">
                  <c:v>44965</c:v>
                </c:pt>
                <c:pt idx="29">
                  <c:v>44966</c:v>
                </c:pt>
                <c:pt idx="30">
                  <c:v>44967</c:v>
                </c:pt>
                <c:pt idx="31">
                  <c:v>44970</c:v>
                </c:pt>
                <c:pt idx="32">
                  <c:v>44971</c:v>
                </c:pt>
                <c:pt idx="33">
                  <c:v>44972</c:v>
                </c:pt>
                <c:pt idx="34">
                  <c:v>44973</c:v>
                </c:pt>
                <c:pt idx="35">
                  <c:v>44974</c:v>
                </c:pt>
                <c:pt idx="36">
                  <c:v>44979</c:v>
                </c:pt>
                <c:pt idx="37">
                  <c:v>44980</c:v>
                </c:pt>
                <c:pt idx="38">
                  <c:v>44981</c:v>
                </c:pt>
                <c:pt idx="39">
                  <c:v>44984</c:v>
                </c:pt>
                <c:pt idx="40">
                  <c:v>44985</c:v>
                </c:pt>
                <c:pt idx="41">
                  <c:v>44986</c:v>
                </c:pt>
                <c:pt idx="42">
                  <c:v>44987</c:v>
                </c:pt>
                <c:pt idx="43">
                  <c:v>44988</c:v>
                </c:pt>
                <c:pt idx="44">
                  <c:v>44991</c:v>
                </c:pt>
                <c:pt idx="45">
                  <c:v>44992</c:v>
                </c:pt>
                <c:pt idx="46">
                  <c:v>44993</c:v>
                </c:pt>
                <c:pt idx="47">
                  <c:v>44994</c:v>
                </c:pt>
                <c:pt idx="48">
                  <c:v>44995</c:v>
                </c:pt>
                <c:pt idx="49">
                  <c:v>44998</c:v>
                </c:pt>
                <c:pt idx="50">
                  <c:v>44999</c:v>
                </c:pt>
                <c:pt idx="51">
                  <c:v>45000</c:v>
                </c:pt>
                <c:pt idx="52">
                  <c:v>45001</c:v>
                </c:pt>
                <c:pt idx="53">
                  <c:v>45002</c:v>
                </c:pt>
                <c:pt idx="54">
                  <c:v>45005</c:v>
                </c:pt>
                <c:pt idx="55">
                  <c:v>45006</c:v>
                </c:pt>
                <c:pt idx="56">
                  <c:v>45007</c:v>
                </c:pt>
                <c:pt idx="57">
                  <c:v>45008</c:v>
                </c:pt>
                <c:pt idx="58">
                  <c:v>45009</c:v>
                </c:pt>
                <c:pt idx="59">
                  <c:v>45012</c:v>
                </c:pt>
                <c:pt idx="60">
                  <c:v>45013</c:v>
                </c:pt>
                <c:pt idx="61">
                  <c:v>45014</c:v>
                </c:pt>
                <c:pt idx="62">
                  <c:v>45015</c:v>
                </c:pt>
                <c:pt idx="63">
                  <c:v>45016</c:v>
                </c:pt>
                <c:pt idx="64">
                  <c:v>45019</c:v>
                </c:pt>
                <c:pt idx="65">
                  <c:v>45020</c:v>
                </c:pt>
                <c:pt idx="66">
                  <c:v>45021</c:v>
                </c:pt>
                <c:pt idx="67">
                  <c:v>45022</c:v>
                </c:pt>
                <c:pt idx="68">
                  <c:v>45026</c:v>
                </c:pt>
                <c:pt idx="69">
                  <c:v>45027</c:v>
                </c:pt>
                <c:pt idx="70">
                  <c:v>45028</c:v>
                </c:pt>
                <c:pt idx="71">
                  <c:v>45029</c:v>
                </c:pt>
                <c:pt idx="72">
                  <c:v>45030</c:v>
                </c:pt>
                <c:pt idx="73">
                  <c:v>45033</c:v>
                </c:pt>
                <c:pt idx="74">
                  <c:v>45034</c:v>
                </c:pt>
                <c:pt idx="75">
                  <c:v>45035</c:v>
                </c:pt>
                <c:pt idx="76">
                  <c:v>45036</c:v>
                </c:pt>
                <c:pt idx="77">
                  <c:v>45040</c:v>
                </c:pt>
                <c:pt idx="78">
                  <c:v>45041</c:v>
                </c:pt>
                <c:pt idx="79">
                  <c:v>45042</c:v>
                </c:pt>
                <c:pt idx="80">
                  <c:v>45043</c:v>
                </c:pt>
                <c:pt idx="81">
                  <c:v>45044</c:v>
                </c:pt>
                <c:pt idx="82">
                  <c:v>45048</c:v>
                </c:pt>
                <c:pt idx="83">
                  <c:v>45049</c:v>
                </c:pt>
                <c:pt idx="84">
                  <c:v>45050</c:v>
                </c:pt>
                <c:pt idx="85">
                  <c:v>45051</c:v>
                </c:pt>
                <c:pt idx="86">
                  <c:v>45054</c:v>
                </c:pt>
                <c:pt idx="87">
                  <c:v>45055</c:v>
                </c:pt>
                <c:pt idx="88">
                  <c:v>45056</c:v>
                </c:pt>
                <c:pt idx="89">
                  <c:v>45057</c:v>
                </c:pt>
                <c:pt idx="90">
                  <c:v>45058</c:v>
                </c:pt>
                <c:pt idx="91">
                  <c:v>45061</c:v>
                </c:pt>
                <c:pt idx="92">
                  <c:v>45062</c:v>
                </c:pt>
                <c:pt idx="93">
                  <c:v>45063</c:v>
                </c:pt>
                <c:pt idx="94">
                  <c:v>45064</c:v>
                </c:pt>
                <c:pt idx="95">
                  <c:v>45065</c:v>
                </c:pt>
                <c:pt idx="96">
                  <c:v>45068</c:v>
                </c:pt>
                <c:pt idx="97">
                  <c:v>45069</c:v>
                </c:pt>
                <c:pt idx="98">
                  <c:v>45070</c:v>
                </c:pt>
                <c:pt idx="99">
                  <c:v>45071</c:v>
                </c:pt>
                <c:pt idx="100">
                  <c:v>45072</c:v>
                </c:pt>
                <c:pt idx="101">
                  <c:v>45075</c:v>
                </c:pt>
                <c:pt idx="102">
                  <c:v>45076</c:v>
                </c:pt>
                <c:pt idx="103">
                  <c:v>45077</c:v>
                </c:pt>
                <c:pt idx="104">
                  <c:v>45078</c:v>
                </c:pt>
                <c:pt idx="105">
                  <c:v>45079</c:v>
                </c:pt>
                <c:pt idx="106">
                  <c:v>45082</c:v>
                </c:pt>
                <c:pt idx="107">
                  <c:v>45083</c:v>
                </c:pt>
                <c:pt idx="108">
                  <c:v>45084</c:v>
                </c:pt>
                <c:pt idx="109">
                  <c:v>45086</c:v>
                </c:pt>
                <c:pt idx="110">
                  <c:v>45089</c:v>
                </c:pt>
                <c:pt idx="111">
                  <c:v>45090</c:v>
                </c:pt>
                <c:pt idx="112">
                  <c:v>45091</c:v>
                </c:pt>
                <c:pt idx="113">
                  <c:v>45092</c:v>
                </c:pt>
                <c:pt idx="114">
                  <c:v>45093</c:v>
                </c:pt>
                <c:pt idx="115">
                  <c:v>45096</c:v>
                </c:pt>
                <c:pt idx="116">
                  <c:v>45097</c:v>
                </c:pt>
                <c:pt idx="117">
                  <c:v>45098</c:v>
                </c:pt>
                <c:pt idx="118">
                  <c:v>45099</c:v>
                </c:pt>
                <c:pt idx="119">
                  <c:v>45100</c:v>
                </c:pt>
                <c:pt idx="120">
                  <c:v>45103</c:v>
                </c:pt>
                <c:pt idx="121">
                  <c:v>45104</c:v>
                </c:pt>
                <c:pt idx="122">
                  <c:v>45105</c:v>
                </c:pt>
                <c:pt idx="123">
                  <c:v>45106</c:v>
                </c:pt>
                <c:pt idx="124">
                  <c:v>45107</c:v>
                </c:pt>
                <c:pt idx="125">
                  <c:v>45110</c:v>
                </c:pt>
                <c:pt idx="126">
                  <c:v>45111</c:v>
                </c:pt>
                <c:pt idx="127">
                  <c:v>45112</c:v>
                </c:pt>
                <c:pt idx="128">
                  <c:v>45113</c:v>
                </c:pt>
                <c:pt idx="129">
                  <c:v>45114</c:v>
                </c:pt>
                <c:pt idx="130">
                  <c:v>45117</c:v>
                </c:pt>
                <c:pt idx="131">
                  <c:v>45118</c:v>
                </c:pt>
                <c:pt idx="132">
                  <c:v>45119</c:v>
                </c:pt>
                <c:pt idx="133">
                  <c:v>45120</c:v>
                </c:pt>
                <c:pt idx="134">
                  <c:v>45121</c:v>
                </c:pt>
                <c:pt idx="135">
                  <c:v>45124</c:v>
                </c:pt>
                <c:pt idx="136">
                  <c:v>45125</c:v>
                </c:pt>
                <c:pt idx="137">
                  <c:v>45126</c:v>
                </c:pt>
                <c:pt idx="138">
                  <c:v>45127</c:v>
                </c:pt>
                <c:pt idx="139">
                  <c:v>45128</c:v>
                </c:pt>
                <c:pt idx="140">
                  <c:v>45131</c:v>
                </c:pt>
                <c:pt idx="141">
                  <c:v>45132</c:v>
                </c:pt>
                <c:pt idx="142">
                  <c:v>45133</c:v>
                </c:pt>
                <c:pt idx="143">
                  <c:v>45134</c:v>
                </c:pt>
                <c:pt idx="144">
                  <c:v>45135</c:v>
                </c:pt>
                <c:pt idx="145">
                  <c:v>45138</c:v>
                </c:pt>
                <c:pt idx="146">
                  <c:v>45139</c:v>
                </c:pt>
                <c:pt idx="147">
                  <c:v>45140</c:v>
                </c:pt>
                <c:pt idx="148">
                  <c:v>45141</c:v>
                </c:pt>
                <c:pt idx="149">
                  <c:v>45142</c:v>
                </c:pt>
                <c:pt idx="150">
                  <c:v>45145</c:v>
                </c:pt>
                <c:pt idx="151">
                  <c:v>45146</c:v>
                </c:pt>
                <c:pt idx="152">
                  <c:v>45147</c:v>
                </c:pt>
                <c:pt idx="153">
                  <c:v>45148</c:v>
                </c:pt>
                <c:pt idx="154">
                  <c:v>45149</c:v>
                </c:pt>
                <c:pt idx="155">
                  <c:v>45152</c:v>
                </c:pt>
                <c:pt idx="156">
                  <c:v>45153</c:v>
                </c:pt>
                <c:pt idx="157">
                  <c:v>45154</c:v>
                </c:pt>
                <c:pt idx="158">
                  <c:v>45155</c:v>
                </c:pt>
                <c:pt idx="159">
                  <c:v>45156</c:v>
                </c:pt>
                <c:pt idx="160">
                  <c:v>45159</c:v>
                </c:pt>
                <c:pt idx="161">
                  <c:v>45160</c:v>
                </c:pt>
                <c:pt idx="162">
                  <c:v>45161</c:v>
                </c:pt>
                <c:pt idx="163">
                  <c:v>45162</c:v>
                </c:pt>
                <c:pt idx="164">
                  <c:v>45163</c:v>
                </c:pt>
                <c:pt idx="165">
                  <c:v>45166</c:v>
                </c:pt>
                <c:pt idx="166">
                  <c:v>45167</c:v>
                </c:pt>
                <c:pt idx="167">
                  <c:v>45168</c:v>
                </c:pt>
                <c:pt idx="168">
                  <c:v>45169</c:v>
                </c:pt>
                <c:pt idx="169">
                  <c:v>45170</c:v>
                </c:pt>
                <c:pt idx="170">
                  <c:v>45173</c:v>
                </c:pt>
                <c:pt idx="171">
                  <c:v>45174</c:v>
                </c:pt>
                <c:pt idx="172">
                  <c:v>45175</c:v>
                </c:pt>
                <c:pt idx="173">
                  <c:v>45177</c:v>
                </c:pt>
                <c:pt idx="174">
                  <c:v>45180</c:v>
                </c:pt>
                <c:pt idx="175">
                  <c:v>45181</c:v>
                </c:pt>
                <c:pt idx="176">
                  <c:v>45182</c:v>
                </c:pt>
                <c:pt idx="177">
                  <c:v>45183</c:v>
                </c:pt>
                <c:pt idx="178">
                  <c:v>45184</c:v>
                </c:pt>
                <c:pt idx="179">
                  <c:v>45187</c:v>
                </c:pt>
                <c:pt idx="180">
                  <c:v>45188</c:v>
                </c:pt>
                <c:pt idx="181">
                  <c:v>45189</c:v>
                </c:pt>
                <c:pt idx="182">
                  <c:v>45190</c:v>
                </c:pt>
                <c:pt idx="183">
                  <c:v>45191</c:v>
                </c:pt>
                <c:pt idx="184">
                  <c:v>45194</c:v>
                </c:pt>
                <c:pt idx="185">
                  <c:v>45195</c:v>
                </c:pt>
                <c:pt idx="186">
                  <c:v>45196</c:v>
                </c:pt>
                <c:pt idx="187">
                  <c:v>45197</c:v>
                </c:pt>
                <c:pt idx="188">
                  <c:v>45198</c:v>
                </c:pt>
                <c:pt idx="189">
                  <c:v>45201</c:v>
                </c:pt>
                <c:pt idx="190">
                  <c:v>45202</c:v>
                </c:pt>
                <c:pt idx="191">
                  <c:v>45203</c:v>
                </c:pt>
                <c:pt idx="192">
                  <c:v>45204</c:v>
                </c:pt>
                <c:pt idx="193">
                  <c:v>45205</c:v>
                </c:pt>
                <c:pt idx="194">
                  <c:v>45208</c:v>
                </c:pt>
                <c:pt idx="195">
                  <c:v>45209</c:v>
                </c:pt>
                <c:pt idx="196">
                  <c:v>45210</c:v>
                </c:pt>
                <c:pt idx="197">
                  <c:v>45212</c:v>
                </c:pt>
                <c:pt idx="198">
                  <c:v>45215</c:v>
                </c:pt>
                <c:pt idx="199">
                  <c:v>45216</c:v>
                </c:pt>
                <c:pt idx="200">
                  <c:v>45217</c:v>
                </c:pt>
                <c:pt idx="201">
                  <c:v>45218</c:v>
                </c:pt>
                <c:pt idx="202">
                  <c:v>45219</c:v>
                </c:pt>
                <c:pt idx="203">
                  <c:v>45222</c:v>
                </c:pt>
                <c:pt idx="204">
                  <c:v>45223</c:v>
                </c:pt>
                <c:pt idx="205">
                  <c:v>45224</c:v>
                </c:pt>
                <c:pt idx="206">
                  <c:v>45225</c:v>
                </c:pt>
                <c:pt idx="207">
                  <c:v>45226</c:v>
                </c:pt>
                <c:pt idx="208">
                  <c:v>45229</c:v>
                </c:pt>
                <c:pt idx="209">
                  <c:v>45230</c:v>
                </c:pt>
                <c:pt idx="210">
                  <c:v>45231</c:v>
                </c:pt>
                <c:pt idx="211">
                  <c:v>45233</c:v>
                </c:pt>
                <c:pt idx="212">
                  <c:v>45236</c:v>
                </c:pt>
                <c:pt idx="213">
                  <c:v>45237</c:v>
                </c:pt>
                <c:pt idx="214">
                  <c:v>45238</c:v>
                </c:pt>
                <c:pt idx="215">
                  <c:v>45239</c:v>
                </c:pt>
                <c:pt idx="216">
                  <c:v>45240</c:v>
                </c:pt>
                <c:pt idx="217">
                  <c:v>45243</c:v>
                </c:pt>
                <c:pt idx="218">
                  <c:v>45244</c:v>
                </c:pt>
                <c:pt idx="219">
                  <c:v>45246</c:v>
                </c:pt>
                <c:pt idx="220">
                  <c:v>45247</c:v>
                </c:pt>
                <c:pt idx="221">
                  <c:v>45250</c:v>
                </c:pt>
                <c:pt idx="222">
                  <c:v>45251</c:v>
                </c:pt>
                <c:pt idx="223">
                  <c:v>45252</c:v>
                </c:pt>
                <c:pt idx="224">
                  <c:v>45253</c:v>
                </c:pt>
                <c:pt idx="225">
                  <c:v>45254</c:v>
                </c:pt>
                <c:pt idx="226">
                  <c:v>45257</c:v>
                </c:pt>
                <c:pt idx="227">
                  <c:v>45258</c:v>
                </c:pt>
                <c:pt idx="228">
                  <c:v>45259</c:v>
                </c:pt>
                <c:pt idx="229">
                  <c:v>45260</c:v>
                </c:pt>
                <c:pt idx="230">
                  <c:v>45261</c:v>
                </c:pt>
                <c:pt idx="231">
                  <c:v>45264</c:v>
                </c:pt>
                <c:pt idx="232">
                  <c:v>45265</c:v>
                </c:pt>
                <c:pt idx="233">
                  <c:v>45266</c:v>
                </c:pt>
                <c:pt idx="234">
                  <c:v>45267</c:v>
                </c:pt>
                <c:pt idx="235">
                  <c:v>45268</c:v>
                </c:pt>
                <c:pt idx="236">
                  <c:v>45271</c:v>
                </c:pt>
                <c:pt idx="237">
                  <c:v>45272</c:v>
                </c:pt>
                <c:pt idx="238">
                  <c:v>45273</c:v>
                </c:pt>
                <c:pt idx="239">
                  <c:v>45274</c:v>
                </c:pt>
                <c:pt idx="240">
                  <c:v>45275</c:v>
                </c:pt>
                <c:pt idx="241">
                  <c:v>45278</c:v>
                </c:pt>
                <c:pt idx="242">
                  <c:v>45279</c:v>
                </c:pt>
                <c:pt idx="243">
                  <c:v>45280</c:v>
                </c:pt>
                <c:pt idx="244">
                  <c:v>45281</c:v>
                </c:pt>
                <c:pt idx="245">
                  <c:v>45282</c:v>
                </c:pt>
                <c:pt idx="246">
                  <c:v>45286</c:v>
                </c:pt>
                <c:pt idx="247">
                  <c:v>45287</c:v>
                </c:pt>
                <c:pt idx="248">
                  <c:v>45288</c:v>
                </c:pt>
                <c:pt idx="249">
                  <c:v>45289</c:v>
                </c:pt>
              </c:numCache>
            </c:numRef>
          </c:cat>
          <c:val>
            <c:numRef>
              <c:f>'Quantum Axis (2)'!$H$2:$H$251</c:f>
              <c:numCache>
                <c:formatCode>0%</c:formatCode>
                <c:ptCount val="250"/>
                <c:pt idx="0">
                  <c:v>0</c:v>
                </c:pt>
                <c:pt idx="1">
                  <c:v>5.0788037326188196E-4</c:v>
                </c:pt>
                <c:pt idx="2">
                  <c:v>1.0160186889973666E-3</c:v>
                </c:pt>
                <c:pt idx="3">
                  <c:v>1.5244150782103283E-3</c:v>
                </c:pt>
                <c:pt idx="4">
                  <c:v>2.0330696719710328E-3</c:v>
                </c:pt>
                <c:pt idx="5">
                  <c:v>2.5419826014168034E-3</c:v>
                </c:pt>
                <c:pt idx="6">
                  <c:v>3.0511539977509106E-3</c:v>
                </c:pt>
                <c:pt idx="7">
                  <c:v>3.5605839922443483E-3</c:v>
                </c:pt>
                <c:pt idx="8">
                  <c:v>4.0702727162333918E-3</c:v>
                </c:pt>
                <c:pt idx="9">
                  <c:v>4.5802203011215958E-3</c:v>
                </c:pt>
                <c:pt idx="10">
                  <c:v>5.0904268783795725E-3</c:v>
                </c:pt>
                <c:pt idx="11">
                  <c:v>5.6008925795445474E-3</c:v>
                </c:pt>
                <c:pt idx="12">
                  <c:v>6.1116175362203595E-3</c:v>
                </c:pt>
                <c:pt idx="13">
                  <c:v>6.6226018800776831E-3</c:v>
                </c:pt>
                <c:pt idx="14">
                  <c:v>7.1338457428542501E-3</c:v>
                </c:pt>
                <c:pt idx="15">
                  <c:v>7.6453492563548497E-3</c:v>
                </c:pt>
                <c:pt idx="16">
                  <c:v>8.1571125524506627E-3</c:v>
                </c:pt>
                <c:pt idx="17">
                  <c:v>8.6691357630805932E-3</c:v>
                </c:pt>
                <c:pt idx="18">
                  <c:v>9.1814190202497148E-3</c:v>
                </c:pt>
                <c:pt idx="19">
                  <c:v>9.6939624560306026E-3</c:v>
                </c:pt>
                <c:pt idx="20">
                  <c:v>1.0206766202563111E-2</c:v>
                </c:pt>
                <c:pt idx="21">
                  <c:v>1.0719830392053709E-2</c:v>
                </c:pt>
                <c:pt idx="22">
                  <c:v>1.1233155156776364E-2</c:v>
                </c:pt>
                <c:pt idx="23">
                  <c:v>1.1746740629072328E-2</c:v>
                </c:pt>
                <c:pt idx="24">
                  <c:v>1.2260586941349461E-2</c:v>
                </c:pt>
                <c:pt idx="25">
                  <c:v>1.277469422608335E-2</c:v>
                </c:pt>
                <c:pt idx="26">
                  <c:v>1.3289062615817082E-2</c:v>
                </c:pt>
                <c:pt idx="27">
                  <c:v>1.3803692243160803E-2</c:v>
                </c:pt>
                <c:pt idx="28">
                  <c:v>1.4318583240791272E-2</c:v>
                </c:pt>
                <c:pt idx="29">
                  <c:v>1.4833735741454079E-2</c:v>
                </c:pt>
                <c:pt idx="30">
                  <c:v>1.534914987796121E-2</c:v>
                </c:pt>
                <c:pt idx="31">
                  <c:v>1.5864825783192371E-2</c:v>
                </c:pt>
                <c:pt idx="32">
                  <c:v>1.6380763590094771E-2</c:v>
                </c:pt>
                <c:pt idx="33">
                  <c:v>1.6896963431682899E-2</c:v>
                </c:pt>
                <c:pt idx="34">
                  <c:v>1.741342544103941E-2</c:v>
                </c:pt>
                <c:pt idx="35">
                  <c:v>1.7930149751314017E-2</c:v>
                </c:pt>
                <c:pt idx="36">
                  <c:v>1.8447136495724159E-2</c:v>
                </c:pt>
                <c:pt idx="37">
                  <c:v>1.8964385807555217E-2</c:v>
                </c:pt>
                <c:pt idx="38">
                  <c:v>1.9481897820159633E-2</c:v>
                </c:pt>
                <c:pt idx="39">
                  <c:v>1.9999672666958235E-2</c:v>
                </c:pt>
                <c:pt idx="40">
                  <c:v>2.0517710481439355E-2</c:v>
                </c:pt>
                <c:pt idx="41">
                  <c:v>2.1036011397159049E-2</c:v>
                </c:pt>
                <c:pt idx="42">
                  <c:v>2.1554575547741317E-2</c:v>
                </c:pt>
                <c:pt idx="43">
                  <c:v>2.2073403066877884E-2</c:v>
                </c:pt>
                <c:pt idx="44">
                  <c:v>2.2592494088328641E-2</c:v>
                </c:pt>
                <c:pt idx="45">
                  <c:v>2.311184874592076E-2</c:v>
                </c:pt>
                <c:pt idx="46">
                  <c:v>2.3631467173550691E-2</c:v>
                </c:pt>
                <c:pt idx="47">
                  <c:v>2.4151349505181274E-2</c:v>
                </c:pt>
                <c:pt idx="48">
                  <c:v>2.4671495874844629E-2</c:v>
                </c:pt>
                <c:pt idx="49">
                  <c:v>2.5191906416640375E-2</c:v>
                </c:pt>
                <c:pt idx="50">
                  <c:v>2.5712581264736301E-2</c:v>
                </c:pt>
                <c:pt idx="51">
                  <c:v>2.6233520553368361E-2</c:v>
                </c:pt>
                <c:pt idx="52">
                  <c:v>2.6754724416840903E-2</c:v>
                </c:pt>
                <c:pt idx="53">
                  <c:v>2.7276192989526216E-2</c:v>
                </c:pt>
                <c:pt idx="54">
                  <c:v>2.7797926405864759E-2</c:v>
                </c:pt>
                <c:pt idx="55">
                  <c:v>2.8319924800365603E-2</c:v>
                </c:pt>
                <c:pt idx="56">
                  <c:v>2.8842188307605765E-2</c:v>
                </c:pt>
                <c:pt idx="57">
                  <c:v>2.9364717062231094E-2</c:v>
                </c:pt>
                <c:pt idx="58">
                  <c:v>2.9887511198955385E-2</c:v>
                </c:pt>
                <c:pt idx="59">
                  <c:v>3.0410570852560603E-2</c:v>
                </c:pt>
                <c:pt idx="60">
                  <c:v>3.0933896157898211E-2</c:v>
                </c:pt>
                <c:pt idx="61">
                  <c:v>3.1457487249887173E-2</c:v>
                </c:pt>
                <c:pt idx="62">
                  <c:v>3.198134426351551E-2</c:v>
                </c:pt>
                <c:pt idx="63">
                  <c:v>3.2505467333839189E-2</c:v>
                </c:pt>
                <c:pt idx="64">
                  <c:v>3.3029856595983675E-2</c:v>
                </c:pt>
                <c:pt idx="65">
                  <c:v>3.3554512185142382E-2</c:v>
                </c:pt>
                <c:pt idx="66">
                  <c:v>3.4079434236577555E-2</c:v>
                </c:pt>
                <c:pt idx="67">
                  <c:v>3.4604622885620051E-2</c:v>
                </c:pt>
                <c:pt idx="68">
                  <c:v>3.5130078267669562E-2</c:v>
                </c:pt>
                <c:pt idx="69">
                  <c:v>3.5655800518194836E-2</c:v>
                </c:pt>
                <c:pt idx="70">
                  <c:v>3.6181789772732786E-2</c:v>
                </c:pt>
                <c:pt idx="71">
                  <c:v>3.6708046166889607E-2</c:v>
                </c:pt>
                <c:pt idx="72">
                  <c:v>3.7234569836340548E-2</c:v>
                </c:pt>
                <c:pt idx="73">
                  <c:v>3.7761360916829023E-2</c:v>
                </c:pt>
                <c:pt idx="74">
                  <c:v>3.8288419544168395E-2</c:v>
                </c:pt>
                <c:pt idx="75">
                  <c:v>3.8815745854239969E-2</c:v>
                </c:pt>
                <c:pt idx="76">
                  <c:v>3.9343339982994552E-2</c:v>
                </c:pt>
                <c:pt idx="77">
                  <c:v>3.9871202066452449E-2</c:v>
                </c:pt>
                <c:pt idx="78">
                  <c:v>4.0399332240702357E-2</c:v>
                </c:pt>
                <c:pt idx="79">
                  <c:v>4.0927730641902249E-2</c:v>
                </c:pt>
                <c:pt idx="80">
                  <c:v>4.1456397406279155E-2</c:v>
                </c:pt>
                <c:pt idx="81">
                  <c:v>4.1985332670129827E-2</c:v>
                </c:pt>
                <c:pt idx="82">
                  <c:v>4.251453656981985E-2</c:v>
                </c:pt>
                <c:pt idx="83">
                  <c:v>4.3044009241783865E-2</c:v>
                </c:pt>
                <c:pt idx="84">
                  <c:v>4.3573750822526236E-2</c:v>
                </c:pt>
                <c:pt idx="85">
                  <c:v>4.410376144862016E-2</c:v>
                </c:pt>
                <c:pt idx="86">
                  <c:v>4.4634041256708779E-2</c:v>
                </c:pt>
                <c:pt idx="87">
                  <c:v>4.5164590383504288E-2</c:v>
                </c:pt>
                <c:pt idx="88">
                  <c:v>4.5695408965788387E-2</c:v>
                </c:pt>
                <c:pt idx="89">
                  <c:v>4.622649714041227E-2</c:v>
                </c:pt>
                <c:pt idx="90">
                  <c:v>4.6757855044296415E-2</c:v>
                </c:pt>
                <c:pt idx="91">
                  <c:v>4.7289482814431016E-2</c:v>
                </c:pt>
                <c:pt idx="92">
                  <c:v>4.7821380587875995E-2</c:v>
                </c:pt>
                <c:pt idx="93">
                  <c:v>4.8353548501760768E-2</c:v>
                </c:pt>
                <c:pt idx="94">
                  <c:v>4.8885986693284256E-2</c:v>
                </c:pt>
                <c:pt idx="95">
                  <c:v>4.9418695299715543E-2</c:v>
                </c:pt>
                <c:pt idx="96">
                  <c:v>4.9951674458392326E-2</c:v>
                </c:pt>
                <c:pt idx="97">
                  <c:v>5.0484924306723133E-2</c:v>
                </c:pt>
                <c:pt idx="98">
                  <c:v>5.1018444982185995E-2</c:v>
                </c:pt>
                <c:pt idx="99">
                  <c:v>5.1552236622328662E-2</c:v>
                </c:pt>
                <c:pt idx="100">
                  <c:v>5.2086299364768829E-2</c:v>
                </c:pt>
                <c:pt idx="101">
                  <c:v>5.2620633347193912E-2</c:v>
                </c:pt>
                <c:pt idx="102">
                  <c:v>5.3155238707361496E-2</c:v>
                </c:pt>
                <c:pt idx="103">
                  <c:v>5.3690115583098885E-2</c:v>
                </c:pt>
                <c:pt idx="104">
                  <c:v>5.4225264112303551E-2</c:v>
                </c:pt>
                <c:pt idx="105">
                  <c:v>5.4760684432942908E-2</c:v>
                </c:pt>
                <c:pt idx="106">
                  <c:v>5.529637668305476E-2</c:v>
                </c:pt>
                <c:pt idx="107">
                  <c:v>5.583234100074641E-2</c:v>
                </c:pt>
                <c:pt idx="108">
                  <c:v>5.6368577524195773E-2</c:v>
                </c:pt>
                <c:pt idx="109">
                  <c:v>5.6905086391650928E-2</c:v>
                </c:pt>
                <c:pt idx="110">
                  <c:v>5.7441867741429897E-2</c:v>
                </c:pt>
                <c:pt idx="111">
                  <c:v>5.7978921711921094E-2</c:v>
                </c:pt>
                <c:pt idx="112">
                  <c:v>5.8516248441583318E-2</c:v>
                </c:pt>
                <c:pt idx="113">
                  <c:v>5.9053848068945758E-2</c:v>
                </c:pt>
                <c:pt idx="114">
                  <c:v>5.9591720732607323E-2</c:v>
                </c:pt>
                <c:pt idx="115">
                  <c:v>6.01298665712382E-2</c:v>
                </c:pt>
                <c:pt idx="116">
                  <c:v>6.0668285723578519E-2</c:v>
                </c:pt>
                <c:pt idx="117">
                  <c:v>6.1206978328438799E-2</c:v>
                </c:pt>
                <c:pt idx="118">
                  <c:v>6.1745944524700391E-2</c:v>
                </c:pt>
                <c:pt idx="119">
                  <c:v>6.2285184451314812E-2</c:v>
                </c:pt>
                <c:pt idx="120">
                  <c:v>6.2824698247304411E-2</c:v>
                </c:pt>
                <c:pt idx="121">
                  <c:v>6.3364486051762148E-2</c:v>
                </c:pt>
                <c:pt idx="122">
                  <c:v>6.3904548003851591E-2</c:v>
                </c:pt>
                <c:pt idx="123">
                  <c:v>6.4444884242806921E-2</c:v>
                </c:pt>
                <c:pt idx="124">
                  <c:v>6.4985494907932928E-2</c:v>
                </c:pt>
                <c:pt idx="125">
                  <c:v>6.5526380138605234E-2</c:v>
                </c:pt>
                <c:pt idx="126">
                  <c:v>6.6067540074270292E-2</c:v>
                </c:pt>
                <c:pt idx="127">
                  <c:v>6.6608974854445613E-2</c:v>
                </c:pt>
                <c:pt idx="128">
                  <c:v>6.7150684618719092E-2</c:v>
                </c:pt>
                <c:pt idx="129">
                  <c:v>6.7692669506749903E-2</c:v>
                </c:pt>
                <c:pt idx="130">
                  <c:v>6.8234929658268051E-2</c:v>
                </c:pt>
                <c:pt idx="131">
                  <c:v>6.8777465213074152E-2</c:v>
                </c:pt>
                <c:pt idx="132">
                  <c:v>6.9320276311040541E-2</c:v>
                </c:pt>
                <c:pt idx="133">
                  <c:v>6.9863363092109942E-2</c:v>
                </c:pt>
                <c:pt idx="134">
                  <c:v>7.0406725696296357E-2</c:v>
                </c:pt>
                <c:pt idx="135">
                  <c:v>7.0950364263685062E-2</c:v>
                </c:pt>
                <c:pt idx="136">
                  <c:v>7.1494278934432165E-2</c:v>
                </c:pt>
                <c:pt idx="137">
                  <c:v>7.2038469848765496E-2</c:v>
                </c:pt>
                <c:pt idx="138">
                  <c:v>7.2582937146983273E-2</c:v>
                </c:pt>
                <c:pt idx="139">
                  <c:v>7.3127680969455877E-2</c:v>
                </c:pt>
                <c:pt idx="140">
                  <c:v>7.3672701456624301E-2</c:v>
                </c:pt>
                <c:pt idx="141">
                  <c:v>7.4217998749001257E-2</c:v>
                </c:pt>
                <c:pt idx="142">
                  <c:v>7.4763572987170512E-2</c:v>
                </c:pt>
                <c:pt idx="143">
                  <c:v>7.5309424311787554E-2</c:v>
                </c:pt>
                <c:pt idx="144">
                  <c:v>7.5855552863578923E-2</c:v>
                </c:pt>
                <c:pt idx="145">
                  <c:v>7.6401958783343105E-2</c:v>
                </c:pt>
                <c:pt idx="146">
                  <c:v>7.6948642211949858E-2</c:v>
                </c:pt>
                <c:pt idx="147">
                  <c:v>7.7495603290340442E-2</c:v>
                </c:pt>
                <c:pt idx="148">
                  <c:v>7.8042842159527614E-2</c:v>
                </c:pt>
                <c:pt idx="149">
                  <c:v>7.8571487311732247E-2</c:v>
                </c:pt>
                <c:pt idx="150">
                  <c:v>7.9100391698251338E-2</c:v>
                </c:pt>
                <c:pt idx="151">
                  <c:v>7.9629555446206535E-2</c:v>
                </c:pt>
                <c:pt idx="152">
                  <c:v>8.0158978682782323E-2</c:v>
                </c:pt>
                <c:pt idx="153">
                  <c:v>8.0688661535225581E-2</c:v>
                </c:pt>
                <c:pt idx="154">
                  <c:v>8.121860413084514E-2</c:v>
                </c:pt>
                <c:pt idx="155">
                  <c:v>8.1748806597012669E-2</c:v>
                </c:pt>
                <c:pt idx="156">
                  <c:v>8.227926906116223E-2</c:v>
                </c:pt>
                <c:pt idx="157">
                  <c:v>8.280999165079006E-2</c:v>
                </c:pt>
                <c:pt idx="158">
                  <c:v>8.3340974493455455E-2</c:v>
                </c:pt>
                <c:pt idx="159">
                  <c:v>8.3872217716779884E-2</c:v>
                </c:pt>
                <c:pt idx="160">
                  <c:v>8.4403721448447433E-2</c:v>
                </c:pt>
                <c:pt idx="161">
                  <c:v>8.4935485816205025E-2</c:v>
                </c:pt>
                <c:pt idx="162">
                  <c:v>8.5467510947861758E-2</c:v>
                </c:pt>
                <c:pt idx="163">
                  <c:v>8.5999796971289788E-2</c:v>
                </c:pt>
                <c:pt idx="164">
                  <c:v>8.6532344014424112E-2</c:v>
                </c:pt>
                <c:pt idx="165">
                  <c:v>8.706515220526212E-2</c:v>
                </c:pt>
                <c:pt idx="166">
                  <c:v>8.7598221671864263E-2</c:v>
                </c:pt>
                <c:pt idx="167">
                  <c:v>8.8131552542353164E-2</c:v>
                </c:pt>
                <c:pt idx="168">
                  <c:v>8.8665144944914953E-2</c:v>
                </c:pt>
                <c:pt idx="169">
                  <c:v>8.9198999007798596E-2</c:v>
                </c:pt>
                <c:pt idx="170">
                  <c:v>8.9733114859315233E-2</c:v>
                </c:pt>
                <c:pt idx="171">
                  <c:v>9.0267492627839951E-2</c:v>
                </c:pt>
                <c:pt idx="172">
                  <c:v>9.0802132441810235E-2</c:v>
                </c:pt>
                <c:pt idx="173">
                  <c:v>9.1337034429726405E-2</c:v>
                </c:pt>
                <c:pt idx="174">
                  <c:v>9.1872198720151843E-2</c:v>
                </c:pt>
                <c:pt idx="175">
                  <c:v>9.2407625441713659E-2</c:v>
                </c:pt>
                <c:pt idx="176">
                  <c:v>9.2943314723100912E-2</c:v>
                </c:pt>
                <c:pt idx="177">
                  <c:v>9.3479266693066831E-2</c:v>
                </c:pt>
                <c:pt idx="178">
                  <c:v>9.4015481480426821E-2</c:v>
                </c:pt>
                <c:pt idx="179">
                  <c:v>9.4551959214060233E-2</c:v>
                </c:pt>
                <c:pt idx="180">
                  <c:v>9.5088700022909256E-2</c:v>
                </c:pt>
                <c:pt idx="181">
                  <c:v>9.5625704035979364E-2</c:v>
                </c:pt>
                <c:pt idx="182">
                  <c:v>9.6162971382339535E-2</c:v>
                </c:pt>
                <c:pt idx="183">
                  <c:v>9.6681228696915644E-2</c:v>
                </c:pt>
                <c:pt idx="184">
                  <c:v>9.7199731039513404E-2</c:v>
                </c:pt>
                <c:pt idx="185">
                  <c:v>9.7718478525980146E-2</c:v>
                </c:pt>
                <c:pt idx="186">
                  <c:v>9.823747127221738E-2</c:v>
                </c:pt>
                <c:pt idx="187">
                  <c:v>9.8756709394182796E-2</c:v>
                </c:pt>
                <c:pt idx="188">
                  <c:v>9.9276193007887592E-2</c:v>
                </c:pt>
                <c:pt idx="189">
                  <c:v>9.9795922229398704E-2</c:v>
                </c:pt>
                <c:pt idx="190">
                  <c:v>0.10031589717483747</c:v>
                </c:pt>
                <c:pt idx="191">
                  <c:v>0.10083611796038006</c:v>
                </c:pt>
                <c:pt idx="192">
                  <c:v>0.10135658470225795</c:v>
                </c:pt>
                <c:pt idx="193">
                  <c:v>0.10187729751675745</c:v>
                </c:pt>
                <c:pt idx="194">
                  <c:v>0.1023982565202195</c:v>
                </c:pt>
                <c:pt idx="195">
                  <c:v>0.10291946182904077</c:v>
                </c:pt>
                <c:pt idx="196">
                  <c:v>0.10344091355967211</c:v>
                </c:pt>
                <c:pt idx="197">
                  <c:v>0.1039626118286201</c:v>
                </c:pt>
                <c:pt idx="198">
                  <c:v>0.10448455675244595</c:v>
                </c:pt>
                <c:pt idx="199">
                  <c:v>0.10500674844776614</c:v>
                </c:pt>
                <c:pt idx="200">
                  <c:v>0.10552918703125247</c:v>
                </c:pt>
                <c:pt idx="201">
                  <c:v>0.10605187261963156</c:v>
                </c:pt>
                <c:pt idx="202">
                  <c:v>0.10657480532968577</c:v>
                </c:pt>
                <c:pt idx="203">
                  <c:v>0.10709798527825187</c:v>
                </c:pt>
                <c:pt idx="204">
                  <c:v>0.10762141258222235</c:v>
                </c:pt>
                <c:pt idx="205">
                  <c:v>0.10814508735854522</c:v>
                </c:pt>
                <c:pt idx="206">
                  <c:v>0.10866900972422311</c:v>
                </c:pt>
                <c:pt idx="207">
                  <c:v>0.1091931797963146</c:v>
                </c:pt>
                <c:pt idx="208">
                  <c:v>0.10971759769193334</c:v>
                </c:pt>
                <c:pt idx="209">
                  <c:v>0.11024226352824829</c:v>
                </c:pt>
                <c:pt idx="210">
                  <c:v>0.11076717742248388</c:v>
                </c:pt>
                <c:pt idx="211">
                  <c:v>0.11129233949191986</c:v>
                </c:pt>
                <c:pt idx="212">
                  <c:v>0.11179812377056231</c:v>
                </c:pt>
                <c:pt idx="213">
                  <c:v>0.11230413824762087</c:v>
                </c:pt>
                <c:pt idx="214">
                  <c:v>0.11281038302786639</c:v>
                </c:pt>
                <c:pt idx="215">
                  <c:v>0.11331685821611681</c:v>
                </c:pt>
                <c:pt idx="216">
                  <c:v>0.11382356391723825</c:v>
                </c:pt>
                <c:pt idx="217">
                  <c:v>0.11433050023614455</c:v>
                </c:pt>
                <c:pt idx="218">
                  <c:v>0.1148376672777971</c:v>
                </c:pt>
                <c:pt idx="219">
                  <c:v>0.11534506514720499</c:v>
                </c:pt>
                <c:pt idx="220">
                  <c:v>0.1158526939494251</c:v>
                </c:pt>
                <c:pt idx="221">
                  <c:v>0.11636055378956267</c:v>
                </c:pt>
                <c:pt idx="222">
                  <c:v>0.11686864477277004</c:v>
                </c:pt>
                <c:pt idx="223">
                  <c:v>0.11737696700424771</c:v>
                </c:pt>
                <c:pt idx="224">
                  <c:v>0.11788552058924417</c:v>
                </c:pt>
                <c:pt idx="225">
                  <c:v>0.11839430563305586</c:v>
                </c:pt>
                <c:pt idx="226">
                  <c:v>0.11890332224102695</c:v>
                </c:pt>
                <c:pt idx="227">
                  <c:v>0.11941257051854937</c:v>
                </c:pt>
                <c:pt idx="228">
                  <c:v>0.11992205057106364</c:v>
                </c:pt>
                <c:pt idx="229">
                  <c:v>0.12043176250405763</c:v>
                </c:pt>
                <c:pt idx="230">
                  <c:v>0.12094170642306756</c:v>
                </c:pt>
                <c:pt idx="231">
                  <c:v>0.12145188243367744</c:v>
                </c:pt>
                <c:pt idx="232">
                  <c:v>0.12196229064151942</c:v>
                </c:pt>
                <c:pt idx="233">
                  <c:v>0.12247293115227431</c:v>
                </c:pt>
                <c:pt idx="234">
                  <c:v>0.1229838040716702</c:v>
                </c:pt>
                <c:pt idx="235">
                  <c:v>0.12349490950548359</c:v>
                </c:pt>
                <c:pt idx="236">
                  <c:v>0.12400624755953915</c:v>
                </c:pt>
                <c:pt idx="237">
                  <c:v>0.12451781833970976</c:v>
                </c:pt>
                <c:pt idx="238">
                  <c:v>0.12502962195191625</c:v>
                </c:pt>
                <c:pt idx="239">
                  <c:v>0.12554165850212784</c:v>
                </c:pt>
                <c:pt idx="240">
                  <c:v>0.12603396189534544</c:v>
                </c:pt>
                <c:pt idx="241">
                  <c:v>0.12652648061833704</c:v>
                </c:pt>
                <c:pt idx="242">
                  <c:v>0.12701921476528621</c:v>
                </c:pt>
                <c:pt idx="243">
                  <c:v>0.1275121644304178</c:v>
                </c:pt>
                <c:pt idx="244">
                  <c:v>0.12800532970799794</c:v>
                </c:pt>
                <c:pt idx="245">
                  <c:v>0.12849871069233387</c:v>
                </c:pt>
                <c:pt idx="246">
                  <c:v>0.12899230747777368</c:v>
                </c:pt>
                <c:pt idx="247">
                  <c:v>0.12948612015870764</c:v>
                </c:pt>
                <c:pt idx="248">
                  <c:v>0.12998014882956666</c:v>
                </c:pt>
                <c:pt idx="249">
                  <c:v>0.13047439358482293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205-4EC1-BF1F-210BDFA8CCD2}"/>
            </c:ext>
          </c:extLst>
        </c:ser>
        <c:ser>
          <c:idx val="0"/>
          <c:order val="1"/>
          <c:tx>
            <c:strRef>
              <c:f>'Quantum Axis (2)'!$B$1</c:f>
              <c:strCache>
                <c:ptCount val="1"/>
                <c:pt idx="0">
                  <c:v>IMA-B</c:v>
                </c:pt>
              </c:strCache>
            </c:strRef>
          </c:tx>
          <c:spPr>
            <a:ln w="28575" cap="rnd">
              <a:solidFill>
                <a:srgbClr val="DF536A"/>
              </a:solidFill>
              <a:round/>
            </a:ln>
            <a:effectLst/>
          </c:spPr>
          <c:marker>
            <c:symbol val="none"/>
          </c:marker>
          <c:cat>
            <c:numRef>
              <c:f>'Quantum Axis (2)'!$A$2:$A$251</c:f>
              <c:numCache>
                <c:formatCode>m/d/yyyy</c:formatCode>
                <c:ptCount val="250"/>
                <c:pt idx="0">
                  <c:v>44925</c:v>
                </c:pt>
                <c:pt idx="1">
                  <c:v>44928</c:v>
                </c:pt>
                <c:pt idx="2">
                  <c:v>44929</c:v>
                </c:pt>
                <c:pt idx="3">
                  <c:v>44930</c:v>
                </c:pt>
                <c:pt idx="4">
                  <c:v>44931</c:v>
                </c:pt>
                <c:pt idx="5">
                  <c:v>44932</c:v>
                </c:pt>
                <c:pt idx="6">
                  <c:v>44935</c:v>
                </c:pt>
                <c:pt idx="7">
                  <c:v>44936</c:v>
                </c:pt>
                <c:pt idx="8">
                  <c:v>44937</c:v>
                </c:pt>
                <c:pt idx="9">
                  <c:v>44938</c:v>
                </c:pt>
                <c:pt idx="10">
                  <c:v>44939</c:v>
                </c:pt>
                <c:pt idx="11">
                  <c:v>44942</c:v>
                </c:pt>
                <c:pt idx="12">
                  <c:v>44943</c:v>
                </c:pt>
                <c:pt idx="13">
                  <c:v>44944</c:v>
                </c:pt>
                <c:pt idx="14">
                  <c:v>44945</c:v>
                </c:pt>
                <c:pt idx="15">
                  <c:v>44946</c:v>
                </c:pt>
                <c:pt idx="16">
                  <c:v>44949</c:v>
                </c:pt>
                <c:pt idx="17">
                  <c:v>44950</c:v>
                </c:pt>
                <c:pt idx="18">
                  <c:v>44951</c:v>
                </c:pt>
                <c:pt idx="19">
                  <c:v>44952</c:v>
                </c:pt>
                <c:pt idx="20">
                  <c:v>44953</c:v>
                </c:pt>
                <c:pt idx="21">
                  <c:v>44956</c:v>
                </c:pt>
                <c:pt idx="22">
                  <c:v>44957</c:v>
                </c:pt>
                <c:pt idx="23">
                  <c:v>44958</c:v>
                </c:pt>
                <c:pt idx="24">
                  <c:v>44959</c:v>
                </c:pt>
                <c:pt idx="25">
                  <c:v>44960</c:v>
                </c:pt>
                <c:pt idx="26">
                  <c:v>44963</c:v>
                </c:pt>
                <c:pt idx="27">
                  <c:v>44964</c:v>
                </c:pt>
                <c:pt idx="28">
                  <c:v>44965</c:v>
                </c:pt>
                <c:pt idx="29">
                  <c:v>44966</c:v>
                </c:pt>
                <c:pt idx="30">
                  <c:v>44967</c:v>
                </c:pt>
                <c:pt idx="31">
                  <c:v>44970</c:v>
                </c:pt>
                <c:pt idx="32">
                  <c:v>44971</c:v>
                </c:pt>
                <c:pt idx="33">
                  <c:v>44972</c:v>
                </c:pt>
                <c:pt idx="34">
                  <c:v>44973</c:v>
                </c:pt>
                <c:pt idx="35">
                  <c:v>44974</c:v>
                </c:pt>
                <c:pt idx="36">
                  <c:v>44979</c:v>
                </c:pt>
                <c:pt idx="37">
                  <c:v>44980</c:v>
                </c:pt>
                <c:pt idx="38">
                  <c:v>44981</c:v>
                </c:pt>
                <c:pt idx="39">
                  <c:v>44984</c:v>
                </c:pt>
                <c:pt idx="40">
                  <c:v>44985</c:v>
                </c:pt>
                <c:pt idx="41">
                  <c:v>44986</c:v>
                </c:pt>
                <c:pt idx="42">
                  <c:v>44987</c:v>
                </c:pt>
                <c:pt idx="43">
                  <c:v>44988</c:v>
                </c:pt>
                <c:pt idx="44">
                  <c:v>44991</c:v>
                </c:pt>
                <c:pt idx="45">
                  <c:v>44992</c:v>
                </c:pt>
                <c:pt idx="46">
                  <c:v>44993</c:v>
                </c:pt>
                <c:pt idx="47">
                  <c:v>44994</c:v>
                </c:pt>
                <c:pt idx="48">
                  <c:v>44995</c:v>
                </c:pt>
                <c:pt idx="49">
                  <c:v>44998</c:v>
                </c:pt>
                <c:pt idx="50">
                  <c:v>44999</c:v>
                </c:pt>
                <c:pt idx="51">
                  <c:v>45000</c:v>
                </c:pt>
                <c:pt idx="52">
                  <c:v>45001</c:v>
                </c:pt>
                <c:pt idx="53">
                  <c:v>45002</c:v>
                </c:pt>
                <c:pt idx="54">
                  <c:v>45005</c:v>
                </c:pt>
                <c:pt idx="55">
                  <c:v>45006</c:v>
                </c:pt>
                <c:pt idx="56">
                  <c:v>45007</c:v>
                </c:pt>
                <c:pt idx="57">
                  <c:v>45008</c:v>
                </c:pt>
                <c:pt idx="58">
                  <c:v>45009</c:v>
                </c:pt>
                <c:pt idx="59">
                  <c:v>45012</c:v>
                </c:pt>
                <c:pt idx="60">
                  <c:v>45013</c:v>
                </c:pt>
                <c:pt idx="61">
                  <c:v>45014</c:v>
                </c:pt>
                <c:pt idx="62">
                  <c:v>45015</c:v>
                </c:pt>
                <c:pt idx="63">
                  <c:v>45016</c:v>
                </c:pt>
                <c:pt idx="64">
                  <c:v>45019</c:v>
                </c:pt>
                <c:pt idx="65">
                  <c:v>45020</c:v>
                </c:pt>
                <c:pt idx="66">
                  <c:v>45021</c:v>
                </c:pt>
                <c:pt idx="67">
                  <c:v>45022</c:v>
                </c:pt>
                <c:pt idx="68">
                  <c:v>45026</c:v>
                </c:pt>
                <c:pt idx="69">
                  <c:v>45027</c:v>
                </c:pt>
                <c:pt idx="70">
                  <c:v>45028</c:v>
                </c:pt>
                <c:pt idx="71">
                  <c:v>45029</c:v>
                </c:pt>
                <c:pt idx="72">
                  <c:v>45030</c:v>
                </c:pt>
                <c:pt idx="73">
                  <c:v>45033</c:v>
                </c:pt>
                <c:pt idx="74">
                  <c:v>45034</c:v>
                </c:pt>
                <c:pt idx="75">
                  <c:v>45035</c:v>
                </c:pt>
                <c:pt idx="76">
                  <c:v>45036</c:v>
                </c:pt>
                <c:pt idx="77">
                  <c:v>45040</c:v>
                </c:pt>
                <c:pt idx="78">
                  <c:v>45041</c:v>
                </c:pt>
                <c:pt idx="79">
                  <c:v>45042</c:v>
                </c:pt>
                <c:pt idx="80">
                  <c:v>45043</c:v>
                </c:pt>
                <c:pt idx="81">
                  <c:v>45044</c:v>
                </c:pt>
                <c:pt idx="82">
                  <c:v>45048</c:v>
                </c:pt>
                <c:pt idx="83">
                  <c:v>45049</c:v>
                </c:pt>
                <c:pt idx="84">
                  <c:v>45050</c:v>
                </c:pt>
                <c:pt idx="85">
                  <c:v>45051</c:v>
                </c:pt>
                <c:pt idx="86">
                  <c:v>45054</c:v>
                </c:pt>
                <c:pt idx="87">
                  <c:v>45055</c:v>
                </c:pt>
                <c:pt idx="88">
                  <c:v>45056</c:v>
                </c:pt>
                <c:pt idx="89">
                  <c:v>45057</c:v>
                </c:pt>
                <c:pt idx="90">
                  <c:v>45058</c:v>
                </c:pt>
                <c:pt idx="91">
                  <c:v>45061</c:v>
                </c:pt>
                <c:pt idx="92">
                  <c:v>45062</c:v>
                </c:pt>
                <c:pt idx="93">
                  <c:v>45063</c:v>
                </c:pt>
                <c:pt idx="94">
                  <c:v>45064</c:v>
                </c:pt>
                <c:pt idx="95">
                  <c:v>45065</c:v>
                </c:pt>
                <c:pt idx="96">
                  <c:v>45068</c:v>
                </c:pt>
                <c:pt idx="97">
                  <c:v>45069</c:v>
                </c:pt>
                <c:pt idx="98">
                  <c:v>45070</c:v>
                </c:pt>
                <c:pt idx="99">
                  <c:v>45071</c:v>
                </c:pt>
                <c:pt idx="100">
                  <c:v>45072</c:v>
                </c:pt>
                <c:pt idx="101">
                  <c:v>45075</c:v>
                </c:pt>
                <c:pt idx="102">
                  <c:v>45076</c:v>
                </c:pt>
                <c:pt idx="103">
                  <c:v>45077</c:v>
                </c:pt>
                <c:pt idx="104">
                  <c:v>45078</c:v>
                </c:pt>
                <c:pt idx="105">
                  <c:v>45079</c:v>
                </c:pt>
                <c:pt idx="106">
                  <c:v>45082</c:v>
                </c:pt>
                <c:pt idx="107">
                  <c:v>45083</c:v>
                </c:pt>
                <c:pt idx="108">
                  <c:v>45084</c:v>
                </c:pt>
                <c:pt idx="109">
                  <c:v>45086</c:v>
                </c:pt>
                <c:pt idx="110">
                  <c:v>45089</c:v>
                </c:pt>
                <c:pt idx="111">
                  <c:v>45090</c:v>
                </c:pt>
                <c:pt idx="112">
                  <c:v>45091</c:v>
                </c:pt>
                <c:pt idx="113">
                  <c:v>45092</c:v>
                </c:pt>
                <c:pt idx="114">
                  <c:v>45093</c:v>
                </c:pt>
                <c:pt idx="115">
                  <c:v>45096</c:v>
                </c:pt>
                <c:pt idx="116">
                  <c:v>45097</c:v>
                </c:pt>
                <c:pt idx="117">
                  <c:v>45098</c:v>
                </c:pt>
                <c:pt idx="118">
                  <c:v>45099</c:v>
                </c:pt>
                <c:pt idx="119">
                  <c:v>45100</c:v>
                </c:pt>
                <c:pt idx="120">
                  <c:v>45103</c:v>
                </c:pt>
                <c:pt idx="121">
                  <c:v>45104</c:v>
                </c:pt>
                <c:pt idx="122">
                  <c:v>45105</c:v>
                </c:pt>
                <c:pt idx="123">
                  <c:v>45106</c:v>
                </c:pt>
                <c:pt idx="124">
                  <c:v>45107</c:v>
                </c:pt>
                <c:pt idx="125">
                  <c:v>45110</c:v>
                </c:pt>
                <c:pt idx="126">
                  <c:v>45111</c:v>
                </c:pt>
                <c:pt idx="127">
                  <c:v>45112</c:v>
                </c:pt>
                <c:pt idx="128">
                  <c:v>45113</c:v>
                </c:pt>
                <c:pt idx="129">
                  <c:v>45114</c:v>
                </c:pt>
                <c:pt idx="130">
                  <c:v>45117</c:v>
                </c:pt>
                <c:pt idx="131">
                  <c:v>45118</c:v>
                </c:pt>
                <c:pt idx="132">
                  <c:v>45119</c:v>
                </c:pt>
                <c:pt idx="133">
                  <c:v>45120</c:v>
                </c:pt>
                <c:pt idx="134">
                  <c:v>45121</c:v>
                </c:pt>
                <c:pt idx="135">
                  <c:v>45124</c:v>
                </c:pt>
                <c:pt idx="136">
                  <c:v>45125</c:v>
                </c:pt>
                <c:pt idx="137">
                  <c:v>45126</c:v>
                </c:pt>
                <c:pt idx="138">
                  <c:v>45127</c:v>
                </c:pt>
                <c:pt idx="139">
                  <c:v>45128</c:v>
                </c:pt>
                <c:pt idx="140">
                  <c:v>45131</c:v>
                </c:pt>
                <c:pt idx="141">
                  <c:v>45132</c:v>
                </c:pt>
                <c:pt idx="142">
                  <c:v>45133</c:v>
                </c:pt>
                <c:pt idx="143">
                  <c:v>45134</c:v>
                </c:pt>
                <c:pt idx="144">
                  <c:v>45135</c:v>
                </c:pt>
                <c:pt idx="145">
                  <c:v>45138</c:v>
                </c:pt>
                <c:pt idx="146">
                  <c:v>45139</c:v>
                </c:pt>
                <c:pt idx="147">
                  <c:v>45140</c:v>
                </c:pt>
                <c:pt idx="148">
                  <c:v>45141</c:v>
                </c:pt>
                <c:pt idx="149">
                  <c:v>45142</c:v>
                </c:pt>
                <c:pt idx="150">
                  <c:v>45145</c:v>
                </c:pt>
                <c:pt idx="151">
                  <c:v>45146</c:v>
                </c:pt>
                <c:pt idx="152">
                  <c:v>45147</c:v>
                </c:pt>
                <c:pt idx="153">
                  <c:v>45148</c:v>
                </c:pt>
                <c:pt idx="154">
                  <c:v>45149</c:v>
                </c:pt>
                <c:pt idx="155">
                  <c:v>45152</c:v>
                </c:pt>
                <c:pt idx="156">
                  <c:v>45153</c:v>
                </c:pt>
                <c:pt idx="157">
                  <c:v>45154</c:v>
                </c:pt>
                <c:pt idx="158">
                  <c:v>45155</c:v>
                </c:pt>
                <c:pt idx="159">
                  <c:v>45156</c:v>
                </c:pt>
                <c:pt idx="160">
                  <c:v>45159</c:v>
                </c:pt>
                <c:pt idx="161">
                  <c:v>45160</c:v>
                </c:pt>
                <c:pt idx="162">
                  <c:v>45161</c:v>
                </c:pt>
                <c:pt idx="163">
                  <c:v>45162</c:v>
                </c:pt>
                <c:pt idx="164">
                  <c:v>45163</c:v>
                </c:pt>
                <c:pt idx="165">
                  <c:v>45166</c:v>
                </c:pt>
                <c:pt idx="166">
                  <c:v>45167</c:v>
                </c:pt>
                <c:pt idx="167">
                  <c:v>45168</c:v>
                </c:pt>
                <c:pt idx="168">
                  <c:v>45169</c:v>
                </c:pt>
                <c:pt idx="169">
                  <c:v>45170</c:v>
                </c:pt>
                <c:pt idx="170">
                  <c:v>45173</c:v>
                </c:pt>
                <c:pt idx="171">
                  <c:v>45174</c:v>
                </c:pt>
                <c:pt idx="172">
                  <c:v>45175</c:v>
                </c:pt>
                <c:pt idx="173">
                  <c:v>45177</c:v>
                </c:pt>
                <c:pt idx="174">
                  <c:v>45180</c:v>
                </c:pt>
                <c:pt idx="175">
                  <c:v>45181</c:v>
                </c:pt>
                <c:pt idx="176">
                  <c:v>45182</c:v>
                </c:pt>
                <c:pt idx="177">
                  <c:v>45183</c:v>
                </c:pt>
                <c:pt idx="178">
                  <c:v>45184</c:v>
                </c:pt>
                <c:pt idx="179">
                  <c:v>45187</c:v>
                </c:pt>
                <c:pt idx="180">
                  <c:v>45188</c:v>
                </c:pt>
                <c:pt idx="181">
                  <c:v>45189</c:v>
                </c:pt>
                <c:pt idx="182">
                  <c:v>45190</c:v>
                </c:pt>
                <c:pt idx="183">
                  <c:v>45191</c:v>
                </c:pt>
                <c:pt idx="184">
                  <c:v>45194</c:v>
                </c:pt>
                <c:pt idx="185">
                  <c:v>45195</c:v>
                </c:pt>
                <c:pt idx="186">
                  <c:v>45196</c:v>
                </c:pt>
                <c:pt idx="187">
                  <c:v>45197</c:v>
                </c:pt>
                <c:pt idx="188">
                  <c:v>45198</c:v>
                </c:pt>
                <c:pt idx="189">
                  <c:v>45201</c:v>
                </c:pt>
                <c:pt idx="190">
                  <c:v>45202</c:v>
                </c:pt>
                <c:pt idx="191">
                  <c:v>45203</c:v>
                </c:pt>
                <c:pt idx="192">
                  <c:v>45204</c:v>
                </c:pt>
                <c:pt idx="193">
                  <c:v>45205</c:v>
                </c:pt>
                <c:pt idx="194">
                  <c:v>45208</c:v>
                </c:pt>
                <c:pt idx="195">
                  <c:v>45209</c:v>
                </c:pt>
                <c:pt idx="196">
                  <c:v>45210</c:v>
                </c:pt>
                <c:pt idx="197">
                  <c:v>45212</c:v>
                </c:pt>
                <c:pt idx="198">
                  <c:v>45215</c:v>
                </c:pt>
                <c:pt idx="199">
                  <c:v>45216</c:v>
                </c:pt>
                <c:pt idx="200">
                  <c:v>45217</c:v>
                </c:pt>
                <c:pt idx="201">
                  <c:v>45218</c:v>
                </c:pt>
                <c:pt idx="202">
                  <c:v>45219</c:v>
                </c:pt>
                <c:pt idx="203">
                  <c:v>45222</c:v>
                </c:pt>
                <c:pt idx="204">
                  <c:v>45223</c:v>
                </c:pt>
                <c:pt idx="205">
                  <c:v>45224</c:v>
                </c:pt>
                <c:pt idx="206">
                  <c:v>45225</c:v>
                </c:pt>
                <c:pt idx="207">
                  <c:v>45226</c:v>
                </c:pt>
                <c:pt idx="208">
                  <c:v>45229</c:v>
                </c:pt>
                <c:pt idx="209">
                  <c:v>45230</c:v>
                </c:pt>
                <c:pt idx="210">
                  <c:v>45231</c:v>
                </c:pt>
                <c:pt idx="211">
                  <c:v>45233</c:v>
                </c:pt>
                <c:pt idx="212">
                  <c:v>45236</c:v>
                </c:pt>
                <c:pt idx="213">
                  <c:v>45237</c:v>
                </c:pt>
                <c:pt idx="214">
                  <c:v>45238</c:v>
                </c:pt>
                <c:pt idx="215">
                  <c:v>45239</c:v>
                </c:pt>
                <c:pt idx="216">
                  <c:v>45240</c:v>
                </c:pt>
                <c:pt idx="217">
                  <c:v>45243</c:v>
                </c:pt>
                <c:pt idx="218">
                  <c:v>45244</c:v>
                </c:pt>
                <c:pt idx="219">
                  <c:v>45246</c:v>
                </c:pt>
                <c:pt idx="220">
                  <c:v>45247</c:v>
                </c:pt>
                <c:pt idx="221">
                  <c:v>45250</c:v>
                </c:pt>
                <c:pt idx="222">
                  <c:v>45251</c:v>
                </c:pt>
                <c:pt idx="223">
                  <c:v>45252</c:v>
                </c:pt>
                <c:pt idx="224">
                  <c:v>45253</c:v>
                </c:pt>
                <c:pt idx="225">
                  <c:v>45254</c:v>
                </c:pt>
                <c:pt idx="226">
                  <c:v>45257</c:v>
                </c:pt>
                <c:pt idx="227">
                  <c:v>45258</c:v>
                </c:pt>
                <c:pt idx="228">
                  <c:v>45259</c:v>
                </c:pt>
                <c:pt idx="229">
                  <c:v>45260</c:v>
                </c:pt>
                <c:pt idx="230">
                  <c:v>45261</c:v>
                </c:pt>
                <c:pt idx="231">
                  <c:v>45264</c:v>
                </c:pt>
                <c:pt idx="232">
                  <c:v>45265</c:v>
                </c:pt>
                <c:pt idx="233">
                  <c:v>45266</c:v>
                </c:pt>
                <c:pt idx="234">
                  <c:v>45267</c:v>
                </c:pt>
                <c:pt idx="235">
                  <c:v>45268</c:v>
                </c:pt>
                <c:pt idx="236">
                  <c:v>45271</c:v>
                </c:pt>
                <c:pt idx="237">
                  <c:v>45272</c:v>
                </c:pt>
                <c:pt idx="238">
                  <c:v>45273</c:v>
                </c:pt>
                <c:pt idx="239">
                  <c:v>45274</c:v>
                </c:pt>
                <c:pt idx="240">
                  <c:v>45275</c:v>
                </c:pt>
                <c:pt idx="241">
                  <c:v>45278</c:v>
                </c:pt>
                <c:pt idx="242">
                  <c:v>45279</c:v>
                </c:pt>
                <c:pt idx="243">
                  <c:v>45280</c:v>
                </c:pt>
                <c:pt idx="244">
                  <c:v>45281</c:v>
                </c:pt>
                <c:pt idx="245">
                  <c:v>45282</c:v>
                </c:pt>
                <c:pt idx="246">
                  <c:v>45286</c:v>
                </c:pt>
                <c:pt idx="247">
                  <c:v>45287</c:v>
                </c:pt>
                <c:pt idx="248">
                  <c:v>45288</c:v>
                </c:pt>
                <c:pt idx="249">
                  <c:v>45289</c:v>
                </c:pt>
              </c:numCache>
            </c:numRef>
          </c:cat>
          <c:val>
            <c:numRef>
              <c:f>'Quantum Axis (2)'!$B$2:$B$251</c:f>
              <c:numCache>
                <c:formatCode>0%</c:formatCode>
                <c:ptCount val="250"/>
                <c:pt idx="0">
                  <c:v>0</c:v>
                </c:pt>
                <c:pt idx="1">
                  <c:v>-6.7451081793422629E-3</c:v>
                </c:pt>
                <c:pt idx="2">
                  <c:v>-1.2305072746060963E-2</c:v>
                </c:pt>
                <c:pt idx="3">
                  <c:v>-1.4728859964688867E-2</c:v>
                </c:pt>
                <c:pt idx="4">
                  <c:v>-1.1939300975406186E-2</c:v>
                </c:pt>
                <c:pt idx="5">
                  <c:v>-7.9627352193734069E-3</c:v>
                </c:pt>
                <c:pt idx="6">
                  <c:v>-7.4914216538815026E-3</c:v>
                </c:pt>
                <c:pt idx="7">
                  <c:v>-1.1466183178550082E-3</c:v>
                </c:pt>
                <c:pt idx="8">
                  <c:v>5.8873455223873439E-3</c:v>
                </c:pt>
                <c:pt idx="9">
                  <c:v>8.6232269300052788E-3</c:v>
                </c:pt>
                <c:pt idx="10">
                  <c:v>8.3653852588920774E-3</c:v>
                </c:pt>
                <c:pt idx="11">
                  <c:v>3.8561025624970213E-3</c:v>
                </c:pt>
                <c:pt idx="12">
                  <c:v>6.6509609689140436E-3</c:v>
                </c:pt>
                <c:pt idx="13">
                  <c:v>5.8374792945519172E-3</c:v>
                </c:pt>
                <c:pt idx="14">
                  <c:v>6.8206497370366659E-3</c:v>
                </c:pt>
                <c:pt idx="15">
                  <c:v>5.5575199163926392E-4</c:v>
                </c:pt>
                <c:pt idx="16">
                  <c:v>-2.6973584557027364E-3</c:v>
                </c:pt>
                <c:pt idx="17">
                  <c:v>1.7737607996237692E-3</c:v>
                </c:pt>
                <c:pt idx="18">
                  <c:v>2.8212486579757279E-3</c:v>
                </c:pt>
                <c:pt idx="19">
                  <c:v>7.5234714191330099E-4</c:v>
                </c:pt>
                <c:pt idx="20">
                  <c:v>-1.693741229179313E-3</c:v>
                </c:pt>
                <c:pt idx="21">
                  <c:v>-9.4007189797795654E-4</c:v>
                </c:pt>
                <c:pt idx="22">
                  <c:v>-8.4643777242821017E-6</c:v>
                </c:pt>
                <c:pt idx="23">
                  <c:v>7.7402942966586785E-4</c:v>
                </c:pt>
                <c:pt idx="24">
                  <c:v>-1.7806564027456062E-4</c:v>
                </c:pt>
                <c:pt idx="25">
                  <c:v>-4.9338364233076915E-3</c:v>
                </c:pt>
                <c:pt idx="26">
                  <c:v>-6.2739258136368381E-4</c:v>
                </c:pt>
                <c:pt idx="27">
                  <c:v>7.6868022689802196E-4</c:v>
                </c:pt>
                <c:pt idx="28">
                  <c:v>5.0610910801334175E-3</c:v>
                </c:pt>
                <c:pt idx="29">
                  <c:v>2.6503605832233212E-3</c:v>
                </c:pt>
                <c:pt idx="30">
                  <c:v>4.8522770124992398E-3</c:v>
                </c:pt>
                <c:pt idx="31">
                  <c:v>5.0997106747494581E-3</c:v>
                </c:pt>
                <c:pt idx="32">
                  <c:v>7.5269364992385235E-3</c:v>
                </c:pt>
                <c:pt idx="33">
                  <c:v>1.539686415172925E-2</c:v>
                </c:pt>
                <c:pt idx="34">
                  <c:v>1.6714483938438551E-2</c:v>
                </c:pt>
                <c:pt idx="35">
                  <c:v>2.0103148952025363E-2</c:v>
                </c:pt>
                <c:pt idx="36">
                  <c:v>1.6404206749363937E-2</c:v>
                </c:pt>
                <c:pt idx="37">
                  <c:v>1.5139584999705136E-2</c:v>
                </c:pt>
                <c:pt idx="38">
                  <c:v>1.2543200360520812E-2</c:v>
                </c:pt>
                <c:pt idx="39">
                  <c:v>1.5679788527946492E-2</c:v>
                </c:pt>
                <c:pt idx="40">
                  <c:v>1.2808379848325169E-2</c:v>
                </c:pt>
                <c:pt idx="41">
                  <c:v>1.2380637498003777E-2</c:v>
                </c:pt>
                <c:pt idx="42">
                  <c:v>9.4280658183607535E-3</c:v>
                </c:pt>
                <c:pt idx="43">
                  <c:v>1.0011810690392142E-2</c:v>
                </c:pt>
                <c:pt idx="44">
                  <c:v>1.1597091163745965E-2</c:v>
                </c:pt>
                <c:pt idx="45">
                  <c:v>1.432900940063786E-2</c:v>
                </c:pt>
                <c:pt idx="46">
                  <c:v>1.7613207637647177E-2</c:v>
                </c:pt>
                <c:pt idx="47">
                  <c:v>2.3014168838942917E-2</c:v>
                </c:pt>
                <c:pt idx="48">
                  <c:v>2.1882275705818577E-2</c:v>
                </c:pt>
                <c:pt idx="49">
                  <c:v>2.5575438206409062E-2</c:v>
                </c:pt>
                <c:pt idx="50">
                  <c:v>2.3409143690887868E-2</c:v>
                </c:pt>
                <c:pt idx="51">
                  <c:v>2.5291385277733003E-2</c:v>
                </c:pt>
                <c:pt idx="52">
                  <c:v>2.7371275361718794E-2</c:v>
                </c:pt>
                <c:pt idx="53">
                  <c:v>2.9915867244757921E-2</c:v>
                </c:pt>
                <c:pt idx="54">
                  <c:v>3.0488310426516119E-2</c:v>
                </c:pt>
                <c:pt idx="55">
                  <c:v>2.9940612344694362E-2</c:v>
                </c:pt>
                <c:pt idx="56">
                  <c:v>3.289219510593866E-2</c:v>
                </c:pt>
                <c:pt idx="57">
                  <c:v>3.2881259252215633E-2</c:v>
                </c:pt>
                <c:pt idx="58">
                  <c:v>3.6976347499211748E-2</c:v>
                </c:pt>
                <c:pt idx="59">
                  <c:v>3.9224651136241739E-2</c:v>
                </c:pt>
                <c:pt idx="60">
                  <c:v>3.7928414572054647E-2</c:v>
                </c:pt>
                <c:pt idx="61">
                  <c:v>3.7427928968079449E-2</c:v>
                </c:pt>
                <c:pt idx="62">
                  <c:v>4.0558619822195885E-2</c:v>
                </c:pt>
                <c:pt idx="63">
                  <c:v>3.9786194544218612E-2</c:v>
                </c:pt>
                <c:pt idx="64">
                  <c:v>4.1957990899403441E-2</c:v>
                </c:pt>
                <c:pt idx="65">
                  <c:v>4.395964045863554E-2</c:v>
                </c:pt>
                <c:pt idx="66">
                  <c:v>4.5397494893536505E-2</c:v>
                </c:pt>
                <c:pt idx="67">
                  <c:v>4.3812390837039805E-2</c:v>
                </c:pt>
                <c:pt idx="68">
                  <c:v>4.2640564237141021E-2</c:v>
                </c:pt>
                <c:pt idx="69">
                  <c:v>4.7570361932702143E-2</c:v>
                </c:pt>
                <c:pt idx="70">
                  <c:v>4.9004869835878262E-2</c:v>
                </c:pt>
                <c:pt idx="71">
                  <c:v>5.3985952708406115E-2</c:v>
                </c:pt>
                <c:pt idx="72">
                  <c:v>5.4839125715649084E-2</c:v>
                </c:pt>
                <c:pt idx="73">
                  <c:v>5.615117817994375E-2</c:v>
                </c:pt>
                <c:pt idx="74">
                  <c:v>5.4779842623059904E-2</c:v>
                </c:pt>
                <c:pt idx="75">
                  <c:v>5.0951991123394436E-2</c:v>
                </c:pt>
                <c:pt idx="76">
                  <c:v>5.4508670819243044E-2</c:v>
                </c:pt>
                <c:pt idx="77">
                  <c:v>5.6312970477994106E-2</c:v>
                </c:pt>
                <c:pt idx="78">
                  <c:v>5.9167546342011379E-2</c:v>
                </c:pt>
                <c:pt idx="79">
                  <c:v>6.1282773565927151E-2</c:v>
                </c:pt>
                <c:pt idx="80">
                  <c:v>6.277481761309267E-2</c:v>
                </c:pt>
                <c:pt idx="81">
                  <c:v>6.0793311906960801E-2</c:v>
                </c:pt>
                <c:pt idx="82">
                  <c:v>6.0299772746024827E-2</c:v>
                </c:pt>
                <c:pt idx="83">
                  <c:v>6.3120322999417056E-2</c:v>
                </c:pt>
                <c:pt idx="84">
                  <c:v>6.7253249850864671E-2</c:v>
                </c:pt>
                <c:pt idx="85">
                  <c:v>6.9671316993039412E-2</c:v>
                </c:pt>
                <c:pt idx="86">
                  <c:v>6.8205582251849473E-2</c:v>
                </c:pt>
                <c:pt idx="87">
                  <c:v>6.7153852891793431E-2</c:v>
                </c:pt>
                <c:pt idx="88">
                  <c:v>7.0111120235262447E-2</c:v>
                </c:pt>
                <c:pt idx="89">
                  <c:v>7.3789880747741732E-2</c:v>
                </c:pt>
                <c:pt idx="90">
                  <c:v>7.8508622265013095E-2</c:v>
                </c:pt>
                <c:pt idx="91">
                  <c:v>8.208189264257193E-2</c:v>
                </c:pt>
                <c:pt idx="92">
                  <c:v>7.928704841041756E-2</c:v>
                </c:pt>
                <c:pt idx="93">
                  <c:v>7.9329418678960817E-2</c:v>
                </c:pt>
                <c:pt idx="94">
                  <c:v>7.8387188310192091E-2</c:v>
                </c:pt>
                <c:pt idx="95">
                  <c:v>7.9290463353459906E-2</c:v>
                </c:pt>
                <c:pt idx="96">
                  <c:v>7.7324067880007119E-2</c:v>
                </c:pt>
                <c:pt idx="97">
                  <c:v>7.962342416580892E-2</c:v>
                </c:pt>
                <c:pt idx="98">
                  <c:v>8.1597863006239502E-2</c:v>
                </c:pt>
                <c:pt idx="99">
                  <c:v>8.5012695700316554E-2</c:v>
                </c:pt>
                <c:pt idx="100">
                  <c:v>8.6333528476109755E-2</c:v>
                </c:pt>
                <c:pt idx="101">
                  <c:v>8.7215241420002254E-2</c:v>
                </c:pt>
                <c:pt idx="102">
                  <c:v>8.7815268068530017E-2</c:v>
                </c:pt>
                <c:pt idx="103">
                  <c:v>8.7643012704562651E-2</c:v>
                </c:pt>
                <c:pt idx="104">
                  <c:v>8.8787749945463013E-2</c:v>
                </c:pt>
                <c:pt idx="105">
                  <c:v>9.2864999355626754E-2</c:v>
                </c:pt>
                <c:pt idx="106">
                  <c:v>9.7684825740665282E-2</c:v>
                </c:pt>
                <c:pt idx="107">
                  <c:v>9.9768528467049533E-2</c:v>
                </c:pt>
                <c:pt idx="108">
                  <c:v>9.4190134313026252E-2</c:v>
                </c:pt>
                <c:pt idx="109">
                  <c:v>9.6804081449490154E-2</c:v>
                </c:pt>
                <c:pt idx="110">
                  <c:v>9.5306690425267515E-2</c:v>
                </c:pt>
                <c:pt idx="111">
                  <c:v>9.0905083745968396E-2</c:v>
                </c:pt>
                <c:pt idx="112">
                  <c:v>9.5293028661672441E-2</c:v>
                </c:pt>
                <c:pt idx="113">
                  <c:v>9.673443779081814E-2</c:v>
                </c:pt>
                <c:pt idx="114">
                  <c:v>9.8912030716618027E-2</c:v>
                </c:pt>
                <c:pt idx="115">
                  <c:v>9.9071947209134148E-2</c:v>
                </c:pt>
                <c:pt idx="116">
                  <c:v>9.9510660321693312E-2</c:v>
                </c:pt>
                <c:pt idx="117">
                  <c:v>0.10222498091850496</c:v>
                </c:pt>
                <c:pt idx="118">
                  <c:v>0.10258637916766933</c:v>
                </c:pt>
                <c:pt idx="119">
                  <c:v>0.10492725936624203</c:v>
                </c:pt>
                <c:pt idx="120">
                  <c:v>0.10529515985345039</c:v>
                </c:pt>
                <c:pt idx="121">
                  <c:v>0.1043611230285586</c:v>
                </c:pt>
                <c:pt idx="122">
                  <c:v>0.10184386697268999</c:v>
                </c:pt>
                <c:pt idx="123">
                  <c:v>0.10543427133965078</c:v>
                </c:pt>
                <c:pt idx="124">
                  <c:v>0.11365427657392013</c:v>
                </c:pt>
                <c:pt idx="125">
                  <c:v>0.11562428086153043</c:v>
                </c:pt>
                <c:pt idx="126">
                  <c:v>0.11185369104058407</c:v>
                </c:pt>
                <c:pt idx="127">
                  <c:v>0.1096303455860026</c:v>
                </c:pt>
                <c:pt idx="128">
                  <c:v>0.10733673596803972</c:v>
                </c:pt>
                <c:pt idx="129">
                  <c:v>0.11209142821853324</c:v>
                </c:pt>
                <c:pt idx="130">
                  <c:v>0.10884416178458678</c:v>
                </c:pt>
                <c:pt idx="131">
                  <c:v>0.10987811005914572</c:v>
                </c:pt>
                <c:pt idx="132">
                  <c:v>0.11032020086337924</c:v>
                </c:pt>
                <c:pt idx="133">
                  <c:v>0.10938199750809052</c:v>
                </c:pt>
                <c:pt idx="134">
                  <c:v>0.10689770680456334</c:v>
                </c:pt>
                <c:pt idx="135">
                  <c:v>0.10819753543150634</c:v>
                </c:pt>
                <c:pt idx="136">
                  <c:v>0.11152444833650121</c:v>
                </c:pt>
                <c:pt idx="137">
                  <c:v>0.11112040336209827</c:v>
                </c:pt>
                <c:pt idx="138">
                  <c:v>0.11145257041573231</c:v>
                </c:pt>
                <c:pt idx="139">
                  <c:v>0.11497774400544802</c:v>
                </c:pt>
                <c:pt idx="140">
                  <c:v>0.11629041182017485</c:v>
                </c:pt>
                <c:pt idx="141">
                  <c:v>0.11729350389612025</c:v>
                </c:pt>
                <c:pt idx="142">
                  <c:v>0.11892056400468798</c:v>
                </c:pt>
                <c:pt idx="143">
                  <c:v>0.11808245730162326</c:v>
                </c:pt>
                <c:pt idx="144">
                  <c:v>0.1197047484150553</c:v>
                </c:pt>
                <c:pt idx="145">
                  <c:v>0.12265827879028901</c:v>
                </c:pt>
                <c:pt idx="146">
                  <c:v>0.12310377868043165</c:v>
                </c:pt>
                <c:pt idx="147">
                  <c:v>0.12516607288147719</c:v>
                </c:pt>
                <c:pt idx="148">
                  <c:v>0.12607705766940569</c:v>
                </c:pt>
                <c:pt idx="149">
                  <c:v>0.12806324486510068</c:v>
                </c:pt>
                <c:pt idx="150">
                  <c:v>0.12725748136967097</c:v>
                </c:pt>
                <c:pt idx="151">
                  <c:v>0.13222339660961291</c:v>
                </c:pt>
                <c:pt idx="152">
                  <c:v>0.13270273151926082</c:v>
                </c:pt>
                <c:pt idx="153">
                  <c:v>0.13418336118490637</c:v>
                </c:pt>
                <c:pt idx="154">
                  <c:v>0.13542666039194473</c:v>
                </c:pt>
                <c:pt idx="155">
                  <c:v>0.13289779725486839</c:v>
                </c:pt>
                <c:pt idx="156">
                  <c:v>0.13379074207200459</c:v>
                </c:pt>
                <c:pt idx="157">
                  <c:v>0.1336569027086969</c:v>
                </c:pt>
                <c:pt idx="158">
                  <c:v>0.13138849141565068</c:v>
                </c:pt>
                <c:pt idx="159">
                  <c:v>0.13023305424635967</c:v>
                </c:pt>
                <c:pt idx="160">
                  <c:v>0.12548900827291476</c:v>
                </c:pt>
                <c:pt idx="161">
                  <c:v>0.12408485297202465</c:v>
                </c:pt>
                <c:pt idx="162">
                  <c:v>0.12707798401171444</c:v>
                </c:pt>
                <c:pt idx="163">
                  <c:v>0.12631867531535779</c:v>
                </c:pt>
                <c:pt idx="164">
                  <c:v>0.12489118589796111</c:v>
                </c:pt>
                <c:pt idx="165">
                  <c:v>0.12588817671521313</c:v>
                </c:pt>
                <c:pt idx="166">
                  <c:v>0.12771405709902406</c:v>
                </c:pt>
                <c:pt idx="167">
                  <c:v>0.1256560654310126</c:v>
                </c:pt>
                <c:pt idx="168">
                  <c:v>0.11843320599374429</c:v>
                </c:pt>
                <c:pt idx="169">
                  <c:v>0.11833940505704099</c:v>
                </c:pt>
                <c:pt idx="170">
                  <c:v>0.11727669614904679</c:v>
                </c:pt>
                <c:pt idx="171">
                  <c:v>0.11508303980068302</c:v>
                </c:pt>
                <c:pt idx="172">
                  <c:v>0.11568854099463288</c:v>
                </c:pt>
                <c:pt idx="173">
                  <c:v>0.11659498626991116</c:v>
                </c:pt>
                <c:pt idx="174">
                  <c:v>0.11730130407491979</c:v>
                </c:pt>
                <c:pt idx="175">
                  <c:v>0.11921179602174048</c:v>
                </c:pt>
                <c:pt idx="176">
                  <c:v>0.1198674634458976</c:v>
                </c:pt>
                <c:pt idx="177">
                  <c:v>0.12034612900234309</c:v>
                </c:pt>
                <c:pt idx="178">
                  <c:v>0.11784300374931012</c:v>
                </c:pt>
                <c:pt idx="179">
                  <c:v>0.11702014644441339</c:v>
                </c:pt>
                <c:pt idx="180">
                  <c:v>0.11586822320371892</c:v>
                </c:pt>
                <c:pt idx="181">
                  <c:v>0.11752918205740293</c:v>
                </c:pt>
                <c:pt idx="182">
                  <c:v>0.11636332528212456</c:v>
                </c:pt>
                <c:pt idx="183">
                  <c:v>0.11594724401578027</c:v>
                </c:pt>
                <c:pt idx="184">
                  <c:v>0.11196800553264619</c:v>
                </c:pt>
                <c:pt idx="185">
                  <c:v>9.9723658959695261E-2</c:v>
                </c:pt>
                <c:pt idx="186">
                  <c:v>9.6275959195974536E-2</c:v>
                </c:pt>
                <c:pt idx="187">
                  <c:v>0.10217779151776418</c:v>
                </c:pt>
                <c:pt idx="188">
                  <c:v>0.10785646366086077</c:v>
                </c:pt>
                <c:pt idx="189">
                  <c:v>0.10197548144531376</c:v>
                </c:pt>
                <c:pt idx="190">
                  <c:v>9.4974099549462787E-2</c:v>
                </c:pt>
                <c:pt idx="191">
                  <c:v>9.7886736122334117E-2</c:v>
                </c:pt>
                <c:pt idx="192">
                  <c:v>9.7348762053340199E-2</c:v>
                </c:pt>
                <c:pt idx="193">
                  <c:v>0.10089077091865573</c:v>
                </c:pt>
                <c:pt idx="194">
                  <c:v>0.10658891568736828</c:v>
                </c:pt>
                <c:pt idx="195">
                  <c:v>0.10853867221633218</c:v>
                </c:pt>
                <c:pt idx="196">
                  <c:v>0.10750033952601457</c:v>
                </c:pt>
                <c:pt idx="197">
                  <c:v>0.10398705169991262</c:v>
                </c:pt>
                <c:pt idx="198">
                  <c:v>0.10720240401981518</c:v>
                </c:pt>
                <c:pt idx="199">
                  <c:v>0.1030469548505466</c:v>
                </c:pt>
                <c:pt idx="200">
                  <c:v>0.10343881042754188</c:v>
                </c:pt>
                <c:pt idx="201">
                  <c:v>9.5511728750443448E-2</c:v>
                </c:pt>
                <c:pt idx="202">
                  <c:v>9.8535503023377435E-2</c:v>
                </c:pt>
                <c:pt idx="203">
                  <c:v>9.806786644907528E-2</c:v>
                </c:pt>
                <c:pt idx="204">
                  <c:v>0.10097091067747699</c:v>
                </c:pt>
                <c:pt idx="205">
                  <c:v>9.995723124724476E-2</c:v>
                </c:pt>
                <c:pt idx="206">
                  <c:v>0.10956600298446206</c:v>
                </c:pt>
                <c:pt idx="207">
                  <c:v>0.10584370733675397</c:v>
                </c:pt>
                <c:pt idx="208">
                  <c:v>0.1014926406899137</c:v>
                </c:pt>
                <c:pt idx="209">
                  <c:v>0.1005917992855625</c:v>
                </c:pt>
                <c:pt idx="210">
                  <c:v>0.10439683853930504</c:v>
                </c:pt>
                <c:pt idx="211">
                  <c:v>0.10877682079932938</c:v>
                </c:pt>
                <c:pt idx="212">
                  <c:v>0.10502439418326182</c:v>
                </c:pt>
                <c:pt idx="213">
                  <c:v>0.10905214800498997</c:v>
                </c:pt>
                <c:pt idx="214">
                  <c:v>0.11251680990981971</c:v>
                </c:pt>
                <c:pt idx="215">
                  <c:v>0.11134207875748081</c:v>
                </c:pt>
                <c:pt idx="216">
                  <c:v>0.1122055360709302</c:v>
                </c:pt>
                <c:pt idx="217">
                  <c:v>0.10983357628267676</c:v>
                </c:pt>
                <c:pt idx="218">
                  <c:v>0.11737514026966123</c:v>
                </c:pt>
                <c:pt idx="219">
                  <c:v>0.12151442984223593</c:v>
                </c:pt>
                <c:pt idx="220">
                  <c:v>0.12428024284139338</c:v>
                </c:pt>
                <c:pt idx="221">
                  <c:v>0.12248526516183511</c:v>
                </c:pt>
                <c:pt idx="222">
                  <c:v>0.120455075783096</c:v>
                </c:pt>
                <c:pt idx="223">
                  <c:v>0.12273901539100107</c:v>
                </c:pt>
                <c:pt idx="224">
                  <c:v>0.12339068473591674</c:v>
                </c:pt>
                <c:pt idx="225">
                  <c:v>0.12399008103975073</c:v>
                </c:pt>
                <c:pt idx="226">
                  <c:v>0.12569908162422427</c:v>
                </c:pt>
                <c:pt idx="227">
                  <c:v>0.12823625310499209</c:v>
                </c:pt>
                <c:pt idx="228">
                  <c:v>0.12799952639969248</c:v>
                </c:pt>
                <c:pt idx="229">
                  <c:v>0.12947469147704282</c:v>
                </c:pt>
                <c:pt idx="230">
                  <c:v>0.13204276296778183</c:v>
                </c:pt>
                <c:pt idx="231">
                  <c:v>0.12945047422196598</c:v>
                </c:pt>
                <c:pt idx="232">
                  <c:v>0.13055318723376308</c:v>
                </c:pt>
                <c:pt idx="233">
                  <c:v>0.13117226514573166</c:v>
                </c:pt>
                <c:pt idx="234">
                  <c:v>0.13009799718502357</c:v>
                </c:pt>
                <c:pt idx="235">
                  <c:v>0.13013988412292088</c:v>
                </c:pt>
                <c:pt idx="236">
                  <c:v>0.13037569032113927</c:v>
                </c:pt>
                <c:pt idx="237">
                  <c:v>0.13352712643881093</c:v>
                </c:pt>
                <c:pt idx="238">
                  <c:v>0.14234479977114112</c:v>
                </c:pt>
                <c:pt idx="239">
                  <c:v>0.14506455801343465</c:v>
                </c:pt>
                <c:pt idx="240">
                  <c:v>0.14787140819757916</c:v>
                </c:pt>
                <c:pt idx="241">
                  <c:v>0.15003352915414325</c:v>
                </c:pt>
                <c:pt idx="242">
                  <c:v>0.15164246248920188</c:v>
                </c:pt>
                <c:pt idx="243">
                  <c:v>0.15292676221557278</c:v>
                </c:pt>
                <c:pt idx="244">
                  <c:v>0.15444360759115483</c:v>
                </c:pt>
                <c:pt idx="245">
                  <c:v>0.15626067626923246</c:v>
                </c:pt>
                <c:pt idx="246">
                  <c:v>0.15706780096245843</c:v>
                </c:pt>
                <c:pt idx="247">
                  <c:v>0.15811493540138244</c:v>
                </c:pt>
                <c:pt idx="248">
                  <c:v>0.1594082472645908</c:v>
                </c:pt>
                <c:pt idx="249">
                  <c:v>0.16054306709011934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205-4EC1-BF1F-210BDFA8CCD2}"/>
            </c:ext>
          </c:extLst>
        </c:ser>
        <c:ser>
          <c:idx val="1"/>
          <c:order val="2"/>
          <c:tx>
            <c:strRef>
              <c:f>'Quantum Axis (2)'!$C$1</c:f>
              <c:strCache>
                <c:ptCount val="1"/>
                <c:pt idx="0">
                  <c:v>Ibovespa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'Quantum Axis (2)'!$A$2:$A$251</c:f>
              <c:numCache>
                <c:formatCode>m/d/yyyy</c:formatCode>
                <c:ptCount val="250"/>
                <c:pt idx="0">
                  <c:v>44925</c:v>
                </c:pt>
                <c:pt idx="1">
                  <c:v>44928</c:v>
                </c:pt>
                <c:pt idx="2">
                  <c:v>44929</c:v>
                </c:pt>
                <c:pt idx="3">
                  <c:v>44930</c:v>
                </c:pt>
                <c:pt idx="4">
                  <c:v>44931</c:v>
                </c:pt>
                <c:pt idx="5">
                  <c:v>44932</c:v>
                </c:pt>
                <c:pt idx="6">
                  <c:v>44935</c:v>
                </c:pt>
                <c:pt idx="7">
                  <c:v>44936</c:v>
                </c:pt>
                <c:pt idx="8">
                  <c:v>44937</c:v>
                </c:pt>
                <c:pt idx="9">
                  <c:v>44938</c:v>
                </c:pt>
                <c:pt idx="10">
                  <c:v>44939</c:v>
                </c:pt>
                <c:pt idx="11">
                  <c:v>44942</c:v>
                </c:pt>
                <c:pt idx="12">
                  <c:v>44943</c:v>
                </c:pt>
                <c:pt idx="13">
                  <c:v>44944</c:v>
                </c:pt>
                <c:pt idx="14">
                  <c:v>44945</c:v>
                </c:pt>
                <c:pt idx="15">
                  <c:v>44946</c:v>
                </c:pt>
                <c:pt idx="16">
                  <c:v>44949</c:v>
                </c:pt>
                <c:pt idx="17">
                  <c:v>44950</c:v>
                </c:pt>
                <c:pt idx="18">
                  <c:v>44951</c:v>
                </c:pt>
                <c:pt idx="19">
                  <c:v>44952</c:v>
                </c:pt>
                <c:pt idx="20">
                  <c:v>44953</c:v>
                </c:pt>
                <c:pt idx="21">
                  <c:v>44956</c:v>
                </c:pt>
                <c:pt idx="22">
                  <c:v>44957</c:v>
                </c:pt>
                <c:pt idx="23">
                  <c:v>44958</c:v>
                </c:pt>
                <c:pt idx="24">
                  <c:v>44959</c:v>
                </c:pt>
                <c:pt idx="25">
                  <c:v>44960</c:v>
                </c:pt>
                <c:pt idx="26">
                  <c:v>44963</c:v>
                </c:pt>
                <c:pt idx="27">
                  <c:v>44964</c:v>
                </c:pt>
                <c:pt idx="28">
                  <c:v>44965</c:v>
                </c:pt>
                <c:pt idx="29">
                  <c:v>44966</c:v>
                </c:pt>
                <c:pt idx="30">
                  <c:v>44967</c:v>
                </c:pt>
                <c:pt idx="31">
                  <c:v>44970</c:v>
                </c:pt>
                <c:pt idx="32">
                  <c:v>44971</c:v>
                </c:pt>
                <c:pt idx="33">
                  <c:v>44972</c:v>
                </c:pt>
                <c:pt idx="34">
                  <c:v>44973</c:v>
                </c:pt>
                <c:pt idx="35">
                  <c:v>44974</c:v>
                </c:pt>
                <c:pt idx="36">
                  <c:v>44979</c:v>
                </c:pt>
                <c:pt idx="37">
                  <c:v>44980</c:v>
                </c:pt>
                <c:pt idx="38">
                  <c:v>44981</c:v>
                </c:pt>
                <c:pt idx="39">
                  <c:v>44984</c:v>
                </c:pt>
                <c:pt idx="40">
                  <c:v>44985</c:v>
                </c:pt>
                <c:pt idx="41">
                  <c:v>44986</c:v>
                </c:pt>
                <c:pt idx="42">
                  <c:v>44987</c:v>
                </c:pt>
                <c:pt idx="43">
                  <c:v>44988</c:v>
                </c:pt>
                <c:pt idx="44">
                  <c:v>44991</c:v>
                </c:pt>
                <c:pt idx="45">
                  <c:v>44992</c:v>
                </c:pt>
                <c:pt idx="46">
                  <c:v>44993</c:v>
                </c:pt>
                <c:pt idx="47">
                  <c:v>44994</c:v>
                </c:pt>
                <c:pt idx="48">
                  <c:v>44995</c:v>
                </c:pt>
                <c:pt idx="49">
                  <c:v>44998</c:v>
                </c:pt>
                <c:pt idx="50">
                  <c:v>44999</c:v>
                </c:pt>
                <c:pt idx="51">
                  <c:v>45000</c:v>
                </c:pt>
                <c:pt idx="52">
                  <c:v>45001</c:v>
                </c:pt>
                <c:pt idx="53">
                  <c:v>45002</c:v>
                </c:pt>
                <c:pt idx="54">
                  <c:v>45005</c:v>
                </c:pt>
                <c:pt idx="55">
                  <c:v>45006</c:v>
                </c:pt>
                <c:pt idx="56">
                  <c:v>45007</c:v>
                </c:pt>
                <c:pt idx="57">
                  <c:v>45008</c:v>
                </c:pt>
                <c:pt idx="58">
                  <c:v>45009</c:v>
                </c:pt>
                <c:pt idx="59">
                  <c:v>45012</c:v>
                </c:pt>
                <c:pt idx="60">
                  <c:v>45013</c:v>
                </c:pt>
                <c:pt idx="61">
                  <c:v>45014</c:v>
                </c:pt>
                <c:pt idx="62">
                  <c:v>45015</c:v>
                </c:pt>
                <c:pt idx="63">
                  <c:v>45016</c:v>
                </c:pt>
                <c:pt idx="64">
                  <c:v>45019</c:v>
                </c:pt>
                <c:pt idx="65">
                  <c:v>45020</c:v>
                </c:pt>
                <c:pt idx="66">
                  <c:v>45021</c:v>
                </c:pt>
                <c:pt idx="67">
                  <c:v>45022</c:v>
                </c:pt>
                <c:pt idx="68">
                  <c:v>45026</c:v>
                </c:pt>
                <c:pt idx="69">
                  <c:v>45027</c:v>
                </c:pt>
                <c:pt idx="70">
                  <c:v>45028</c:v>
                </c:pt>
                <c:pt idx="71">
                  <c:v>45029</c:v>
                </c:pt>
                <c:pt idx="72">
                  <c:v>45030</c:v>
                </c:pt>
                <c:pt idx="73">
                  <c:v>45033</c:v>
                </c:pt>
                <c:pt idx="74">
                  <c:v>45034</c:v>
                </c:pt>
                <c:pt idx="75">
                  <c:v>45035</c:v>
                </c:pt>
                <c:pt idx="76">
                  <c:v>45036</c:v>
                </c:pt>
                <c:pt idx="77">
                  <c:v>45040</c:v>
                </c:pt>
                <c:pt idx="78">
                  <c:v>45041</c:v>
                </c:pt>
                <c:pt idx="79">
                  <c:v>45042</c:v>
                </c:pt>
                <c:pt idx="80">
                  <c:v>45043</c:v>
                </c:pt>
                <c:pt idx="81">
                  <c:v>45044</c:v>
                </c:pt>
                <c:pt idx="82">
                  <c:v>45048</c:v>
                </c:pt>
                <c:pt idx="83">
                  <c:v>45049</c:v>
                </c:pt>
                <c:pt idx="84">
                  <c:v>45050</c:v>
                </c:pt>
                <c:pt idx="85">
                  <c:v>45051</c:v>
                </c:pt>
                <c:pt idx="86">
                  <c:v>45054</c:v>
                </c:pt>
                <c:pt idx="87">
                  <c:v>45055</c:v>
                </c:pt>
                <c:pt idx="88">
                  <c:v>45056</c:v>
                </c:pt>
                <c:pt idx="89">
                  <c:v>45057</c:v>
                </c:pt>
                <c:pt idx="90">
                  <c:v>45058</c:v>
                </c:pt>
                <c:pt idx="91">
                  <c:v>45061</c:v>
                </c:pt>
                <c:pt idx="92">
                  <c:v>45062</c:v>
                </c:pt>
                <c:pt idx="93">
                  <c:v>45063</c:v>
                </c:pt>
                <c:pt idx="94">
                  <c:v>45064</c:v>
                </c:pt>
                <c:pt idx="95">
                  <c:v>45065</c:v>
                </c:pt>
                <c:pt idx="96">
                  <c:v>45068</c:v>
                </c:pt>
                <c:pt idx="97">
                  <c:v>45069</c:v>
                </c:pt>
                <c:pt idx="98">
                  <c:v>45070</c:v>
                </c:pt>
                <c:pt idx="99">
                  <c:v>45071</c:v>
                </c:pt>
                <c:pt idx="100">
                  <c:v>45072</c:v>
                </c:pt>
                <c:pt idx="101">
                  <c:v>45075</c:v>
                </c:pt>
                <c:pt idx="102">
                  <c:v>45076</c:v>
                </c:pt>
                <c:pt idx="103">
                  <c:v>45077</c:v>
                </c:pt>
                <c:pt idx="104">
                  <c:v>45078</c:v>
                </c:pt>
                <c:pt idx="105">
                  <c:v>45079</c:v>
                </c:pt>
                <c:pt idx="106">
                  <c:v>45082</c:v>
                </c:pt>
                <c:pt idx="107">
                  <c:v>45083</c:v>
                </c:pt>
                <c:pt idx="108">
                  <c:v>45084</c:v>
                </c:pt>
                <c:pt idx="109">
                  <c:v>45086</c:v>
                </c:pt>
                <c:pt idx="110">
                  <c:v>45089</c:v>
                </c:pt>
                <c:pt idx="111">
                  <c:v>45090</c:v>
                </c:pt>
                <c:pt idx="112">
                  <c:v>45091</c:v>
                </c:pt>
                <c:pt idx="113">
                  <c:v>45092</c:v>
                </c:pt>
                <c:pt idx="114">
                  <c:v>45093</c:v>
                </c:pt>
                <c:pt idx="115">
                  <c:v>45096</c:v>
                </c:pt>
                <c:pt idx="116">
                  <c:v>45097</c:v>
                </c:pt>
                <c:pt idx="117">
                  <c:v>45098</c:v>
                </c:pt>
                <c:pt idx="118">
                  <c:v>45099</c:v>
                </c:pt>
                <c:pt idx="119">
                  <c:v>45100</c:v>
                </c:pt>
                <c:pt idx="120">
                  <c:v>45103</c:v>
                </c:pt>
                <c:pt idx="121">
                  <c:v>45104</c:v>
                </c:pt>
                <c:pt idx="122">
                  <c:v>45105</c:v>
                </c:pt>
                <c:pt idx="123">
                  <c:v>45106</c:v>
                </c:pt>
                <c:pt idx="124">
                  <c:v>45107</c:v>
                </c:pt>
                <c:pt idx="125">
                  <c:v>45110</c:v>
                </c:pt>
                <c:pt idx="126">
                  <c:v>45111</c:v>
                </c:pt>
                <c:pt idx="127">
                  <c:v>45112</c:v>
                </c:pt>
                <c:pt idx="128">
                  <c:v>45113</c:v>
                </c:pt>
                <c:pt idx="129">
                  <c:v>45114</c:v>
                </c:pt>
                <c:pt idx="130">
                  <c:v>45117</c:v>
                </c:pt>
                <c:pt idx="131">
                  <c:v>45118</c:v>
                </c:pt>
                <c:pt idx="132">
                  <c:v>45119</c:v>
                </c:pt>
                <c:pt idx="133">
                  <c:v>45120</c:v>
                </c:pt>
                <c:pt idx="134">
                  <c:v>45121</c:v>
                </c:pt>
                <c:pt idx="135">
                  <c:v>45124</c:v>
                </c:pt>
                <c:pt idx="136">
                  <c:v>45125</c:v>
                </c:pt>
                <c:pt idx="137">
                  <c:v>45126</c:v>
                </c:pt>
                <c:pt idx="138">
                  <c:v>45127</c:v>
                </c:pt>
                <c:pt idx="139">
                  <c:v>45128</c:v>
                </c:pt>
                <c:pt idx="140">
                  <c:v>45131</c:v>
                </c:pt>
                <c:pt idx="141">
                  <c:v>45132</c:v>
                </c:pt>
                <c:pt idx="142">
                  <c:v>45133</c:v>
                </c:pt>
                <c:pt idx="143">
                  <c:v>45134</c:v>
                </c:pt>
                <c:pt idx="144">
                  <c:v>45135</c:v>
                </c:pt>
                <c:pt idx="145">
                  <c:v>45138</c:v>
                </c:pt>
                <c:pt idx="146">
                  <c:v>45139</c:v>
                </c:pt>
                <c:pt idx="147">
                  <c:v>45140</c:v>
                </c:pt>
                <c:pt idx="148">
                  <c:v>45141</c:v>
                </c:pt>
                <c:pt idx="149">
                  <c:v>45142</c:v>
                </c:pt>
                <c:pt idx="150">
                  <c:v>45145</c:v>
                </c:pt>
                <c:pt idx="151">
                  <c:v>45146</c:v>
                </c:pt>
                <c:pt idx="152">
                  <c:v>45147</c:v>
                </c:pt>
                <c:pt idx="153">
                  <c:v>45148</c:v>
                </c:pt>
                <c:pt idx="154">
                  <c:v>45149</c:v>
                </c:pt>
                <c:pt idx="155">
                  <c:v>45152</c:v>
                </c:pt>
                <c:pt idx="156">
                  <c:v>45153</c:v>
                </c:pt>
                <c:pt idx="157">
                  <c:v>45154</c:v>
                </c:pt>
                <c:pt idx="158">
                  <c:v>45155</c:v>
                </c:pt>
                <c:pt idx="159">
                  <c:v>45156</c:v>
                </c:pt>
                <c:pt idx="160">
                  <c:v>45159</c:v>
                </c:pt>
                <c:pt idx="161">
                  <c:v>45160</c:v>
                </c:pt>
                <c:pt idx="162">
                  <c:v>45161</c:v>
                </c:pt>
                <c:pt idx="163">
                  <c:v>45162</c:v>
                </c:pt>
                <c:pt idx="164">
                  <c:v>45163</c:v>
                </c:pt>
                <c:pt idx="165">
                  <c:v>45166</c:v>
                </c:pt>
                <c:pt idx="166">
                  <c:v>45167</c:v>
                </c:pt>
                <c:pt idx="167">
                  <c:v>45168</c:v>
                </c:pt>
                <c:pt idx="168">
                  <c:v>45169</c:v>
                </c:pt>
                <c:pt idx="169">
                  <c:v>45170</c:v>
                </c:pt>
                <c:pt idx="170">
                  <c:v>45173</c:v>
                </c:pt>
                <c:pt idx="171">
                  <c:v>45174</c:v>
                </c:pt>
                <c:pt idx="172">
                  <c:v>45175</c:v>
                </c:pt>
                <c:pt idx="173">
                  <c:v>45177</c:v>
                </c:pt>
                <c:pt idx="174">
                  <c:v>45180</c:v>
                </c:pt>
                <c:pt idx="175">
                  <c:v>45181</c:v>
                </c:pt>
                <c:pt idx="176">
                  <c:v>45182</c:v>
                </c:pt>
                <c:pt idx="177">
                  <c:v>45183</c:v>
                </c:pt>
                <c:pt idx="178">
                  <c:v>45184</c:v>
                </c:pt>
                <c:pt idx="179">
                  <c:v>45187</c:v>
                </c:pt>
                <c:pt idx="180">
                  <c:v>45188</c:v>
                </c:pt>
                <c:pt idx="181">
                  <c:v>45189</c:v>
                </c:pt>
                <c:pt idx="182">
                  <c:v>45190</c:v>
                </c:pt>
                <c:pt idx="183">
                  <c:v>45191</c:v>
                </c:pt>
                <c:pt idx="184">
                  <c:v>45194</c:v>
                </c:pt>
                <c:pt idx="185">
                  <c:v>45195</c:v>
                </c:pt>
                <c:pt idx="186">
                  <c:v>45196</c:v>
                </c:pt>
                <c:pt idx="187">
                  <c:v>45197</c:v>
                </c:pt>
                <c:pt idx="188">
                  <c:v>45198</c:v>
                </c:pt>
                <c:pt idx="189">
                  <c:v>45201</c:v>
                </c:pt>
                <c:pt idx="190">
                  <c:v>45202</c:v>
                </c:pt>
                <c:pt idx="191">
                  <c:v>45203</c:v>
                </c:pt>
                <c:pt idx="192">
                  <c:v>45204</c:v>
                </c:pt>
                <c:pt idx="193">
                  <c:v>45205</c:v>
                </c:pt>
                <c:pt idx="194">
                  <c:v>45208</c:v>
                </c:pt>
                <c:pt idx="195">
                  <c:v>45209</c:v>
                </c:pt>
                <c:pt idx="196">
                  <c:v>45210</c:v>
                </c:pt>
                <c:pt idx="197">
                  <c:v>45212</c:v>
                </c:pt>
                <c:pt idx="198">
                  <c:v>45215</c:v>
                </c:pt>
                <c:pt idx="199">
                  <c:v>45216</c:v>
                </c:pt>
                <c:pt idx="200">
                  <c:v>45217</c:v>
                </c:pt>
                <c:pt idx="201">
                  <c:v>45218</c:v>
                </c:pt>
                <c:pt idx="202">
                  <c:v>45219</c:v>
                </c:pt>
                <c:pt idx="203">
                  <c:v>45222</c:v>
                </c:pt>
                <c:pt idx="204">
                  <c:v>45223</c:v>
                </c:pt>
                <c:pt idx="205">
                  <c:v>45224</c:v>
                </c:pt>
                <c:pt idx="206">
                  <c:v>45225</c:v>
                </c:pt>
                <c:pt idx="207">
                  <c:v>45226</c:v>
                </c:pt>
                <c:pt idx="208">
                  <c:v>45229</c:v>
                </c:pt>
                <c:pt idx="209">
                  <c:v>45230</c:v>
                </c:pt>
                <c:pt idx="210">
                  <c:v>45231</c:v>
                </c:pt>
                <c:pt idx="211">
                  <c:v>45233</c:v>
                </c:pt>
                <c:pt idx="212">
                  <c:v>45236</c:v>
                </c:pt>
                <c:pt idx="213">
                  <c:v>45237</c:v>
                </c:pt>
                <c:pt idx="214">
                  <c:v>45238</c:v>
                </c:pt>
                <c:pt idx="215">
                  <c:v>45239</c:v>
                </c:pt>
                <c:pt idx="216">
                  <c:v>45240</c:v>
                </c:pt>
                <c:pt idx="217">
                  <c:v>45243</c:v>
                </c:pt>
                <c:pt idx="218">
                  <c:v>45244</c:v>
                </c:pt>
                <c:pt idx="219">
                  <c:v>45246</c:v>
                </c:pt>
                <c:pt idx="220">
                  <c:v>45247</c:v>
                </c:pt>
                <c:pt idx="221">
                  <c:v>45250</c:v>
                </c:pt>
                <c:pt idx="222">
                  <c:v>45251</c:v>
                </c:pt>
                <c:pt idx="223">
                  <c:v>45252</c:v>
                </c:pt>
                <c:pt idx="224">
                  <c:v>45253</c:v>
                </c:pt>
                <c:pt idx="225">
                  <c:v>45254</c:v>
                </c:pt>
                <c:pt idx="226">
                  <c:v>45257</c:v>
                </c:pt>
                <c:pt idx="227">
                  <c:v>45258</c:v>
                </c:pt>
                <c:pt idx="228">
                  <c:v>45259</c:v>
                </c:pt>
                <c:pt idx="229">
                  <c:v>45260</c:v>
                </c:pt>
                <c:pt idx="230">
                  <c:v>45261</c:v>
                </c:pt>
                <c:pt idx="231">
                  <c:v>45264</c:v>
                </c:pt>
                <c:pt idx="232">
                  <c:v>45265</c:v>
                </c:pt>
                <c:pt idx="233">
                  <c:v>45266</c:v>
                </c:pt>
                <c:pt idx="234">
                  <c:v>45267</c:v>
                </c:pt>
                <c:pt idx="235">
                  <c:v>45268</c:v>
                </c:pt>
                <c:pt idx="236">
                  <c:v>45271</c:v>
                </c:pt>
                <c:pt idx="237">
                  <c:v>45272</c:v>
                </c:pt>
                <c:pt idx="238">
                  <c:v>45273</c:v>
                </c:pt>
                <c:pt idx="239">
                  <c:v>45274</c:v>
                </c:pt>
                <c:pt idx="240">
                  <c:v>45275</c:v>
                </c:pt>
                <c:pt idx="241">
                  <c:v>45278</c:v>
                </c:pt>
                <c:pt idx="242">
                  <c:v>45279</c:v>
                </c:pt>
                <c:pt idx="243">
                  <c:v>45280</c:v>
                </c:pt>
                <c:pt idx="244">
                  <c:v>45281</c:v>
                </c:pt>
                <c:pt idx="245">
                  <c:v>45282</c:v>
                </c:pt>
                <c:pt idx="246">
                  <c:v>45286</c:v>
                </c:pt>
                <c:pt idx="247">
                  <c:v>45287</c:v>
                </c:pt>
                <c:pt idx="248">
                  <c:v>45288</c:v>
                </c:pt>
                <c:pt idx="249">
                  <c:v>45289</c:v>
                </c:pt>
              </c:numCache>
            </c:numRef>
          </c:cat>
          <c:val>
            <c:numRef>
              <c:f>'Quantum Axis (2)'!$C$2:$C$251</c:f>
              <c:numCache>
                <c:formatCode>0%</c:formatCode>
                <c:ptCount val="250"/>
                <c:pt idx="0">
                  <c:v>0</c:v>
                </c:pt>
                <c:pt idx="1">
                  <c:v>-3.0606390327207689E-2</c:v>
                </c:pt>
                <c:pt idx="2">
                  <c:v>-5.0748442150424733E-2</c:v>
                </c:pt>
                <c:pt idx="3">
                  <c:v>-4.0098018309630667E-2</c:v>
                </c:pt>
                <c:pt idx="4">
                  <c:v>-1.9075842988446667E-2</c:v>
                </c:pt>
                <c:pt idx="5">
                  <c:v>-7.0251315446542284E-3</c:v>
                </c:pt>
                <c:pt idx="6">
                  <c:v>-5.5135754812064564E-3</c:v>
                </c:pt>
                <c:pt idx="7">
                  <c:v>9.8611559161831952E-3</c:v>
                </c:pt>
                <c:pt idx="8">
                  <c:v>2.5356450927966234E-2</c:v>
                </c:pt>
                <c:pt idx="9">
                  <c:v>1.9279425085615642E-2</c:v>
                </c:pt>
                <c:pt idx="10">
                  <c:v>1.0766704394056248E-2</c:v>
                </c:pt>
                <c:pt idx="11">
                  <c:v>-4.7563849505990463E-3</c:v>
                </c:pt>
                <c:pt idx="12">
                  <c:v>1.5533113530281195E-2</c:v>
                </c:pt>
                <c:pt idx="13">
                  <c:v>2.2725648974890156E-2</c:v>
                </c:pt>
                <c:pt idx="14">
                  <c:v>2.9045351238351502E-2</c:v>
                </c:pt>
                <c:pt idx="15">
                  <c:v>2.1014702746444458E-2</c:v>
                </c:pt>
                <c:pt idx="16">
                  <c:v>1.8250214608701354E-2</c:v>
                </c:pt>
                <c:pt idx="17">
                  <c:v>3.0013778698787741E-2</c:v>
                </c:pt>
                <c:pt idx="18">
                  <c:v>4.1331266528515265E-2</c:v>
                </c:pt>
                <c:pt idx="19">
                  <c:v>4.0488141388404397E-2</c:v>
                </c:pt>
                <c:pt idx="20">
                  <c:v>2.3525487858888638E-2</c:v>
                </c:pt>
                <c:pt idx="21">
                  <c:v>2.3132266395466727E-2</c:v>
                </c:pt>
                <c:pt idx="22">
                  <c:v>3.3680716929755938E-2</c:v>
                </c:pt>
                <c:pt idx="23">
                  <c:v>2.1314608154583858E-2</c:v>
                </c:pt>
                <c:pt idx="24">
                  <c:v>3.7002003014545704E-3</c:v>
                </c:pt>
                <c:pt idx="25">
                  <c:v>-1.1036901761158346E-2</c:v>
                </c:pt>
                <c:pt idx="26">
                  <c:v>-9.23154592990727E-3</c:v>
                </c:pt>
                <c:pt idx="27">
                  <c:v>-1.7358882248625362E-2</c:v>
                </c:pt>
                <c:pt idx="28">
                  <c:v>1.9764960185757463E-3</c:v>
                </c:pt>
                <c:pt idx="29">
                  <c:v>-1.57338706296829E-2</c:v>
                </c:pt>
                <c:pt idx="30">
                  <c:v>-1.5093963070900163E-2</c:v>
                </c:pt>
                <c:pt idx="31">
                  <c:v>-8.1845653057468493E-3</c:v>
                </c:pt>
                <c:pt idx="32">
                  <c:v>-1.7185008192493578E-2</c:v>
                </c:pt>
                <c:pt idx="33">
                  <c:v>-1.2253199993439434E-3</c:v>
                </c:pt>
                <c:pt idx="34">
                  <c:v>1.8850936714582822E-3</c:v>
                </c:pt>
                <c:pt idx="35">
                  <c:v>-5.0820798544853885E-3</c:v>
                </c:pt>
                <c:pt idx="36">
                  <c:v>-2.3534509625952049E-2</c:v>
                </c:pt>
                <c:pt idx="37">
                  <c:v>-1.9517362800793969E-2</c:v>
                </c:pt>
                <c:pt idx="38">
                  <c:v>-3.5869907941524448E-2</c:v>
                </c:pt>
                <c:pt idx="39">
                  <c:v>-3.6666192796073416E-2</c:v>
                </c:pt>
                <c:pt idx="40">
                  <c:v>-4.3766232346042266E-2</c:v>
                </c:pt>
                <c:pt idx="41">
                  <c:v>-4.8753355823960787E-2</c:v>
                </c:pt>
                <c:pt idx="42">
                  <c:v>-5.8404459486798177E-2</c:v>
                </c:pt>
                <c:pt idx="43">
                  <c:v>-5.3480032733522531E-2</c:v>
                </c:pt>
                <c:pt idx="44">
                  <c:v>-4.5876870194086483E-2</c:v>
                </c:pt>
                <c:pt idx="45">
                  <c:v>-5.0181711146712327E-2</c:v>
                </c:pt>
                <c:pt idx="46">
                  <c:v>-2.9109141510517134E-2</c:v>
                </c:pt>
                <c:pt idx="47">
                  <c:v>-4.2497170445784715E-2</c:v>
                </c:pt>
                <c:pt idx="48">
                  <c:v>-5.5738117239229945E-2</c:v>
                </c:pt>
                <c:pt idx="49">
                  <c:v>-6.0265768499634609E-2</c:v>
                </c:pt>
                <c:pt idx="50">
                  <c:v>-6.1987923590189453E-2</c:v>
                </c:pt>
                <c:pt idx="51">
                  <c:v>-6.4329299965553366E-2</c:v>
                </c:pt>
                <c:pt idx="52">
                  <c:v>-5.7410698175415997E-2</c:v>
                </c:pt>
                <c:pt idx="53">
                  <c:v>-7.0652920774304628E-2</c:v>
                </c:pt>
                <c:pt idx="54">
                  <c:v>-8.0300197020812036E-2</c:v>
                </c:pt>
                <c:pt idx="55">
                  <c:v>-7.9614542723990489E-2</c:v>
                </c:pt>
                <c:pt idx="56">
                  <c:v>-8.6699819382400789E-2</c:v>
                </c:pt>
                <c:pt idx="57">
                  <c:v>-0.10760744560056723</c:v>
                </c:pt>
                <c:pt idx="58">
                  <c:v>-9.9379138393906774E-2</c:v>
                </c:pt>
                <c:pt idx="59">
                  <c:v>-9.1713370258788007E-2</c:v>
                </c:pt>
                <c:pt idx="60">
                  <c:v>-7.7910795683403533E-2</c:v>
                </c:pt>
                <c:pt idx="61">
                  <c:v>-7.2375349251740162E-2</c:v>
                </c:pt>
                <c:pt idx="62">
                  <c:v>-5.4870113892974581E-2</c:v>
                </c:pt>
                <c:pt idx="63">
                  <c:v>-7.1558104736336614E-2</c:v>
                </c:pt>
                <c:pt idx="64">
                  <c:v>-7.4984735899160437E-2</c:v>
                </c:pt>
                <c:pt idx="65">
                  <c:v>-7.167429416063853E-2</c:v>
                </c:pt>
                <c:pt idx="66">
                  <c:v>-7.979935225535062E-2</c:v>
                </c:pt>
                <c:pt idx="67">
                  <c:v>-8.1222057582567508E-2</c:v>
                </c:pt>
                <c:pt idx="68">
                  <c:v>-7.188215931893871E-2</c:v>
                </c:pt>
                <c:pt idx="69">
                  <c:v>-3.2085048836009933E-2</c:v>
                </c:pt>
                <c:pt idx="70">
                  <c:v>-2.5925186768803954E-2</c:v>
                </c:pt>
                <c:pt idx="71">
                  <c:v>-2.9860682045590003E-2</c:v>
                </c:pt>
                <c:pt idx="72">
                  <c:v>-3.148715172789629E-2</c:v>
                </c:pt>
                <c:pt idx="73">
                  <c:v>-3.3890222409340476E-2</c:v>
                </c:pt>
                <c:pt idx="74">
                  <c:v>-3.2545523472086391E-2</c:v>
                </c:pt>
                <c:pt idx="75">
                  <c:v>-5.3052182265210801E-2</c:v>
                </c:pt>
                <c:pt idx="76">
                  <c:v>-4.8916021017983424E-2</c:v>
                </c:pt>
                <c:pt idx="77">
                  <c:v>-5.2745624442974259E-2</c:v>
                </c:pt>
                <c:pt idx="78">
                  <c:v>-5.9366052275216852E-2</c:v>
                </c:pt>
                <c:pt idx="79">
                  <c:v>-6.7640470735756963E-2</c:v>
                </c:pt>
                <c:pt idx="80">
                  <c:v>-6.2070577557124307E-2</c:v>
                </c:pt>
                <c:pt idx="81">
                  <c:v>-4.832541422668879E-2</c:v>
                </c:pt>
                <c:pt idx="82">
                  <c:v>-7.1150302639277019E-2</c:v>
                </c:pt>
                <c:pt idx="83">
                  <c:v>-7.2333703316912024E-2</c:v>
                </c:pt>
                <c:pt idx="84">
                  <c:v>-6.8895863291979054E-2</c:v>
                </c:pt>
                <c:pt idx="85">
                  <c:v>-4.179283471211459E-2</c:v>
                </c:pt>
                <c:pt idx="86">
                  <c:v>-3.3648912922633389E-2</c:v>
                </c:pt>
                <c:pt idx="87">
                  <c:v>-2.3884353704301087E-2</c:v>
                </c:pt>
                <c:pt idx="88">
                  <c:v>-2.0835634339579356E-2</c:v>
                </c:pt>
                <c:pt idx="89">
                  <c:v>-1.3470682902202324E-2</c:v>
                </c:pt>
                <c:pt idx="90">
                  <c:v>-1.1580303751050347E-2</c:v>
                </c:pt>
                <c:pt idx="91">
                  <c:v>-6.4289658867850985E-3</c:v>
                </c:pt>
                <c:pt idx="92">
                  <c:v>-1.4042243740807536E-2</c:v>
                </c:pt>
                <c:pt idx="93">
                  <c:v>-2.5028568929035266E-3</c:v>
                </c:pt>
                <c:pt idx="94">
                  <c:v>3.4069473074125334E-3</c:v>
                </c:pt>
                <c:pt idx="95">
                  <c:v>9.2032048232735253E-3</c:v>
                </c:pt>
                <c:pt idx="96">
                  <c:v>4.3607030052508211E-3</c:v>
                </c:pt>
                <c:pt idx="97">
                  <c:v>1.7672639258718981E-3</c:v>
                </c:pt>
                <c:pt idx="98">
                  <c:v>-8.521104555901382E-3</c:v>
                </c:pt>
                <c:pt idx="99">
                  <c:v>2.9141218904520372E-3</c:v>
                </c:pt>
                <c:pt idx="100">
                  <c:v>1.0670381083085712E-2</c:v>
                </c:pt>
                <c:pt idx="101">
                  <c:v>5.4568021389789223E-3</c:v>
                </c:pt>
                <c:pt idx="102">
                  <c:v>-6.9947856008952813E-3</c:v>
                </c:pt>
                <c:pt idx="103">
                  <c:v>-1.2753771372019385E-2</c:v>
                </c:pt>
                <c:pt idx="104">
                  <c:v>7.564250473415024E-3</c:v>
                </c:pt>
                <c:pt idx="105">
                  <c:v>2.5730717567658656E-2</c:v>
                </c:pt>
                <c:pt idx="106">
                  <c:v>2.6989846411250351E-2</c:v>
                </c:pt>
                <c:pt idx="107">
                  <c:v>4.4429924563446743E-2</c:v>
                </c:pt>
                <c:pt idx="108">
                  <c:v>5.2431594045998287E-2</c:v>
                </c:pt>
                <c:pt idx="109">
                  <c:v>6.6386353984978275E-2</c:v>
                </c:pt>
                <c:pt idx="110">
                  <c:v>6.927386621904108E-2</c:v>
                </c:pt>
                <c:pt idx="111">
                  <c:v>6.3864177752504636E-2</c:v>
                </c:pt>
                <c:pt idx="112">
                  <c:v>8.5061320677343399E-2</c:v>
                </c:pt>
                <c:pt idx="113">
                  <c:v>8.6448576839027957E-2</c:v>
                </c:pt>
                <c:pt idx="114">
                  <c:v>8.2233133396394598E-2</c:v>
                </c:pt>
                <c:pt idx="115">
                  <c:v>9.2251304511065779E-2</c:v>
                </c:pt>
                <c:pt idx="116">
                  <c:v>9.0106493302932522E-2</c:v>
                </c:pt>
                <c:pt idx="117">
                  <c:v>9.7377308524385198E-2</c:v>
                </c:pt>
                <c:pt idx="118">
                  <c:v>8.3834998259436855E-2</c:v>
                </c:pt>
                <c:pt idx="119">
                  <c:v>8.4225941498852652E-2</c:v>
                </c:pt>
                <c:pt idx="120">
                  <c:v>7.7535708883068599E-2</c:v>
                </c:pt>
                <c:pt idx="121">
                  <c:v>7.0973694714338009E-2</c:v>
                </c:pt>
                <c:pt idx="122">
                  <c:v>6.3304737065611016E-2</c:v>
                </c:pt>
                <c:pt idx="123">
                  <c:v>7.8808780457576555E-2</c:v>
                </c:pt>
                <c:pt idx="124">
                  <c:v>7.6114552748175912E-2</c:v>
                </c:pt>
                <c:pt idx="125">
                  <c:v>9.0565601004605645E-2</c:v>
                </c:pt>
                <c:pt idx="126">
                  <c:v>8.5130578687123259E-2</c:v>
                </c:pt>
                <c:pt idx="127">
                  <c:v>8.9439520442959664E-2</c:v>
                </c:pt>
                <c:pt idx="128">
                  <c:v>7.008819460771698E-2</c:v>
                </c:pt>
                <c:pt idx="129">
                  <c:v>8.3505020294419419E-2</c:v>
                </c:pt>
                <c:pt idx="130">
                  <c:v>7.479719249899297E-2</c:v>
                </c:pt>
                <c:pt idx="131">
                  <c:v>7.127123076951114E-2</c:v>
                </c:pt>
                <c:pt idx="132">
                  <c:v>7.2282488841258763E-2</c:v>
                </c:pt>
                <c:pt idx="133">
                  <c:v>8.6839428949483599E-2</c:v>
                </c:pt>
                <c:pt idx="134">
                  <c:v>7.2683911911101795E-2</c:v>
                </c:pt>
                <c:pt idx="135">
                  <c:v>7.7321646955472501E-2</c:v>
                </c:pt>
                <c:pt idx="136">
                  <c:v>7.3874511776595542E-2</c:v>
                </c:pt>
                <c:pt idx="137">
                  <c:v>7.1239791278229436E-2</c:v>
                </c:pt>
                <c:pt idx="138">
                  <c:v>7.6077189874478757E-2</c:v>
                </c:pt>
                <c:pt idx="139">
                  <c:v>9.5522925312526707E-2</c:v>
                </c:pt>
                <c:pt idx="140">
                  <c:v>0.10577420430748363</c:v>
                </c:pt>
                <c:pt idx="141">
                  <c:v>0.11184412209093564</c:v>
                </c:pt>
                <c:pt idx="142">
                  <c:v>0.11687999956258088</c:v>
                </c:pt>
                <c:pt idx="143">
                  <c:v>9.345311323866845E-2</c:v>
                </c:pt>
                <c:pt idx="144">
                  <c:v>9.5252636816464342E-2</c:v>
                </c:pt>
                <c:pt idx="145">
                  <c:v>0.11125369755756154</c:v>
                </c:pt>
                <c:pt idx="146">
                  <c:v>0.1049239711084744</c:v>
                </c:pt>
                <c:pt idx="147">
                  <c:v>0.10137294891492732</c:v>
                </c:pt>
                <c:pt idx="148">
                  <c:v>9.8885583945264255E-2</c:v>
                </c:pt>
                <c:pt idx="149">
                  <c:v>8.9061061871096081E-2</c:v>
                </c:pt>
                <c:pt idx="150">
                  <c:v>8.7892970858781005E-2</c:v>
                </c:pt>
                <c:pt idx="151">
                  <c:v>8.525697455497161E-2</c:v>
                </c:pt>
                <c:pt idx="152">
                  <c:v>7.9046809301715149E-2</c:v>
                </c:pt>
                <c:pt idx="153">
                  <c:v>7.8507599243994086E-2</c:v>
                </c:pt>
                <c:pt idx="154">
                  <c:v>7.5915344841098298E-2</c:v>
                </c:pt>
                <c:pt idx="155">
                  <c:v>6.4473283722727315E-2</c:v>
                </c:pt>
                <c:pt idx="156">
                  <c:v>5.8658071383137056E-2</c:v>
                </c:pt>
                <c:pt idx="157">
                  <c:v>5.3373502979005671E-2</c:v>
                </c:pt>
                <c:pt idx="158">
                  <c:v>4.7821744463459881E-2</c:v>
                </c:pt>
                <c:pt idx="159">
                  <c:v>5.1705843006672358E-2</c:v>
                </c:pt>
                <c:pt idx="160">
                  <c:v>4.2782768607166677E-2</c:v>
                </c:pt>
                <c:pt idx="161">
                  <c:v>5.8517641655412067E-2</c:v>
                </c:pt>
                <c:pt idx="162">
                  <c:v>7.6548235469942938E-2</c:v>
                </c:pt>
                <c:pt idx="163">
                  <c:v>6.6442124908643319E-2</c:v>
                </c:pt>
                <c:pt idx="164">
                  <c:v>5.5612359274103129E-2</c:v>
                </c:pt>
                <c:pt idx="165">
                  <c:v>6.7311312931381595E-2</c:v>
                </c:pt>
                <c:pt idx="166">
                  <c:v>7.8999786758233048E-2</c:v>
                </c:pt>
                <c:pt idx="167">
                  <c:v>7.1085145432707719E-2</c:v>
                </c:pt>
                <c:pt idx="168">
                  <c:v>5.4743080122404253E-2</c:v>
                </c:pt>
                <c:pt idx="169">
                  <c:v>7.4346286403741413E-2</c:v>
                </c:pt>
                <c:pt idx="170">
                  <c:v>7.3286092080346421E-2</c:v>
                </c:pt>
                <c:pt idx="171">
                  <c:v>6.9227937223081737E-2</c:v>
                </c:pt>
                <c:pt idx="172">
                  <c:v>5.696234369105091E-2</c:v>
                </c:pt>
                <c:pt idx="173">
                  <c:v>5.0839024336899907E-2</c:v>
                </c:pt>
                <c:pt idx="174">
                  <c:v>6.5145724320314624E-2</c:v>
                </c:pt>
                <c:pt idx="175">
                  <c:v>7.5031211668880937E-2</c:v>
                </c:pt>
                <c:pt idx="176">
                  <c:v>7.692532710740263E-2</c:v>
                </c:pt>
                <c:pt idx="177">
                  <c:v>8.8002781255866358E-2</c:v>
                </c:pt>
                <c:pt idx="178">
                  <c:v>8.222502291893341E-2</c:v>
                </c:pt>
                <c:pt idx="179">
                  <c:v>7.7948158557100466E-2</c:v>
                </c:pt>
                <c:pt idx="180">
                  <c:v>7.3916339969344103E-2</c:v>
                </c:pt>
                <c:pt idx="181">
                  <c:v>8.165810965730036E-2</c:v>
                </c:pt>
                <c:pt idx="182">
                  <c:v>5.8417764314992793E-2</c:v>
                </c:pt>
                <c:pt idx="183">
                  <c:v>5.7174674168402717E-2</c:v>
                </c:pt>
                <c:pt idx="184">
                  <c:v>5.6408917515532897E-2</c:v>
                </c:pt>
                <c:pt idx="185">
                  <c:v>4.0632854177260258E-2</c:v>
                </c:pt>
                <c:pt idx="186">
                  <c:v>4.1850519343944459E-2</c:v>
                </c:pt>
                <c:pt idx="187">
                  <c:v>5.4642382621342689E-2</c:v>
                </c:pt>
                <c:pt idx="188">
                  <c:v>6.2246274192460538E-2</c:v>
                </c:pt>
                <c:pt idx="189">
                  <c:v>4.8501201990985399E-2</c:v>
                </c:pt>
                <c:pt idx="190">
                  <c:v>3.3575918625483592E-2</c:v>
                </c:pt>
                <c:pt idx="191">
                  <c:v>3.5292879365304897E-2</c:v>
                </c:pt>
                <c:pt idx="192">
                  <c:v>3.2346042178127865E-2</c:v>
                </c:pt>
                <c:pt idx="193">
                  <c:v>4.0415967251896889E-2</c:v>
                </c:pt>
                <c:pt idx="194">
                  <c:v>4.9405292405494627E-2</c:v>
                </c:pt>
                <c:pt idx="195">
                  <c:v>6.3811687471408307E-2</c:v>
                </c:pt>
                <c:pt idx="196">
                  <c:v>6.6671223114678435E-2</c:v>
                </c:pt>
                <c:pt idx="197">
                  <c:v>5.485489535661503E-2</c:v>
                </c:pt>
                <c:pt idx="198">
                  <c:v>6.1960858288998999E-2</c:v>
                </c:pt>
                <c:pt idx="199">
                  <c:v>5.62614708578697E-2</c:v>
                </c:pt>
                <c:pt idx="200">
                  <c:v>3.94136398182523E-2</c:v>
                </c:pt>
                <c:pt idx="201">
                  <c:v>3.8909332152301968E-2</c:v>
                </c:pt>
                <c:pt idx="202">
                  <c:v>3.1172301170278027E-2</c:v>
                </c:pt>
                <c:pt idx="203">
                  <c:v>2.7793603840538861E-2</c:v>
                </c:pt>
                <c:pt idx="204">
                  <c:v>3.6700366156162234E-2</c:v>
                </c:pt>
                <c:pt idx="205">
                  <c:v>2.8207784964815019E-2</c:v>
                </c:pt>
                <c:pt idx="206">
                  <c:v>4.5949591104355259E-2</c:v>
                </c:pt>
                <c:pt idx="207">
                  <c:v>3.2503421892456918E-2</c:v>
                </c:pt>
                <c:pt idx="208">
                  <c:v>2.5488041146548124E-2</c:v>
                </c:pt>
                <c:pt idx="209">
                  <c:v>3.1066500447443079E-2</c:v>
                </c:pt>
                <c:pt idx="210">
                  <c:v>4.8465661696493134E-2</c:v>
                </c:pt>
                <c:pt idx="211">
                  <c:v>7.677952077102379E-2</c:v>
                </c:pt>
                <c:pt idx="212">
                  <c:v>7.9251667204327525E-2</c:v>
                </c:pt>
                <c:pt idx="213">
                  <c:v>8.6877429725902289E-2</c:v>
                </c:pt>
                <c:pt idx="214">
                  <c:v>8.6044602158298122E-2</c:v>
                </c:pt>
                <c:pt idx="215">
                  <c:v>8.4745741088043225E-2</c:v>
                </c:pt>
                <c:pt idx="216">
                  <c:v>9.8724923588366709E-2</c:v>
                </c:pt>
                <c:pt idx="217">
                  <c:v>9.7285359403506133E-2</c:v>
                </c:pt>
                <c:pt idx="218">
                  <c:v>0.12239676455739557</c:v>
                </c:pt>
                <c:pt idx="219">
                  <c:v>0.13582443459036631</c:v>
                </c:pt>
                <c:pt idx="220">
                  <c:v>0.1370452892706584</c:v>
                </c:pt>
                <c:pt idx="221">
                  <c:v>0.14783359122829065</c:v>
                </c:pt>
                <c:pt idx="222">
                  <c:v>0.14481694925757238</c:v>
                </c:pt>
                <c:pt idx="223">
                  <c:v>0.14854658421318345</c:v>
                </c:pt>
                <c:pt idx="224">
                  <c:v>0.15347164886918074</c:v>
                </c:pt>
                <c:pt idx="225">
                  <c:v>0.14382583068603694</c:v>
                </c:pt>
                <c:pt idx="226">
                  <c:v>0.1457776307563885</c:v>
                </c:pt>
                <c:pt idx="227">
                  <c:v>0.15313055317101454</c:v>
                </c:pt>
                <c:pt idx="228">
                  <c:v>0.14973435908090971</c:v>
                </c:pt>
                <c:pt idx="229">
                  <c:v>0.16035525713858689</c:v>
                </c:pt>
                <c:pt idx="230">
                  <c:v>0.16813575663464397</c:v>
                </c:pt>
                <c:pt idx="231">
                  <c:v>0.15554064078239671</c:v>
                </c:pt>
                <c:pt idx="232">
                  <c:v>0.15645612231693562</c:v>
                </c:pt>
                <c:pt idx="233">
                  <c:v>0.14478614766901221</c:v>
                </c:pt>
                <c:pt idx="234">
                  <c:v>0.14831210939849426</c:v>
                </c:pt>
                <c:pt idx="235">
                  <c:v>0.15819048868816221</c:v>
                </c:pt>
                <c:pt idx="236">
                  <c:v>0.15657604802860714</c:v>
                </c:pt>
                <c:pt idx="237">
                  <c:v>0.15189766946797079</c:v>
                </c:pt>
                <c:pt idx="238">
                  <c:v>0.17980181273727691</c:v>
                </c:pt>
                <c:pt idx="239">
                  <c:v>0.19235036169084307</c:v>
                </c:pt>
                <c:pt idx="240">
                  <c:v>0.18647263488453047</c:v>
                </c:pt>
                <c:pt idx="241">
                  <c:v>0.19455322204664705</c:v>
                </c:pt>
                <c:pt idx="242">
                  <c:v>0.20154354232849059</c:v>
                </c:pt>
                <c:pt idx="243">
                  <c:v>0.19200480067362524</c:v>
                </c:pt>
                <c:pt idx="244">
                  <c:v>0.20456091333089099</c:v>
                </c:pt>
                <c:pt idx="245">
                  <c:v>0.2097636479287297</c:v>
                </c:pt>
                <c:pt idx="246">
                  <c:v>0.21687161569823932</c:v>
                </c:pt>
                <c:pt idx="247">
                  <c:v>0.22289341739068624</c:v>
                </c:pt>
                <c:pt idx="248">
                  <c:v>0.22281614003240535</c:v>
                </c:pt>
                <c:pt idx="249">
                  <c:v>0.22281614003240535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C205-4EC1-BF1F-210BDFA8CCD2}"/>
            </c:ext>
          </c:extLst>
        </c:ser>
        <c:ser>
          <c:idx val="2"/>
          <c:order val="3"/>
          <c:tx>
            <c:strRef>
              <c:f>'Quantum Axis (2)'!$D$1</c:f>
              <c:strCache>
                <c:ptCount val="1"/>
                <c:pt idx="0">
                  <c:v>IHFA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'Quantum Axis (2)'!$A$2:$A$251</c:f>
              <c:numCache>
                <c:formatCode>m/d/yyyy</c:formatCode>
                <c:ptCount val="250"/>
                <c:pt idx="0">
                  <c:v>44925</c:v>
                </c:pt>
                <c:pt idx="1">
                  <c:v>44928</c:v>
                </c:pt>
                <c:pt idx="2">
                  <c:v>44929</c:v>
                </c:pt>
                <c:pt idx="3">
                  <c:v>44930</c:v>
                </c:pt>
                <c:pt idx="4">
                  <c:v>44931</c:v>
                </c:pt>
                <c:pt idx="5">
                  <c:v>44932</c:v>
                </c:pt>
                <c:pt idx="6">
                  <c:v>44935</c:v>
                </c:pt>
                <c:pt idx="7">
                  <c:v>44936</c:v>
                </c:pt>
                <c:pt idx="8">
                  <c:v>44937</c:v>
                </c:pt>
                <c:pt idx="9">
                  <c:v>44938</c:v>
                </c:pt>
                <c:pt idx="10">
                  <c:v>44939</c:v>
                </c:pt>
                <c:pt idx="11">
                  <c:v>44942</c:v>
                </c:pt>
                <c:pt idx="12">
                  <c:v>44943</c:v>
                </c:pt>
                <c:pt idx="13">
                  <c:v>44944</c:v>
                </c:pt>
                <c:pt idx="14">
                  <c:v>44945</c:v>
                </c:pt>
                <c:pt idx="15">
                  <c:v>44946</c:v>
                </c:pt>
                <c:pt idx="16">
                  <c:v>44949</c:v>
                </c:pt>
                <c:pt idx="17">
                  <c:v>44950</c:v>
                </c:pt>
                <c:pt idx="18">
                  <c:v>44951</c:v>
                </c:pt>
                <c:pt idx="19">
                  <c:v>44952</c:v>
                </c:pt>
                <c:pt idx="20">
                  <c:v>44953</c:v>
                </c:pt>
                <c:pt idx="21">
                  <c:v>44956</c:v>
                </c:pt>
                <c:pt idx="22">
                  <c:v>44957</c:v>
                </c:pt>
                <c:pt idx="23">
                  <c:v>44958</c:v>
                </c:pt>
                <c:pt idx="24">
                  <c:v>44959</c:v>
                </c:pt>
                <c:pt idx="25">
                  <c:v>44960</c:v>
                </c:pt>
                <c:pt idx="26">
                  <c:v>44963</c:v>
                </c:pt>
                <c:pt idx="27">
                  <c:v>44964</c:v>
                </c:pt>
                <c:pt idx="28">
                  <c:v>44965</c:v>
                </c:pt>
                <c:pt idx="29">
                  <c:v>44966</c:v>
                </c:pt>
                <c:pt idx="30">
                  <c:v>44967</c:v>
                </c:pt>
                <c:pt idx="31">
                  <c:v>44970</c:v>
                </c:pt>
                <c:pt idx="32">
                  <c:v>44971</c:v>
                </c:pt>
                <c:pt idx="33">
                  <c:v>44972</c:v>
                </c:pt>
                <c:pt idx="34">
                  <c:v>44973</c:v>
                </c:pt>
                <c:pt idx="35">
                  <c:v>44974</c:v>
                </c:pt>
                <c:pt idx="36">
                  <c:v>44979</c:v>
                </c:pt>
                <c:pt idx="37">
                  <c:v>44980</c:v>
                </c:pt>
                <c:pt idx="38">
                  <c:v>44981</c:v>
                </c:pt>
                <c:pt idx="39">
                  <c:v>44984</c:v>
                </c:pt>
                <c:pt idx="40">
                  <c:v>44985</c:v>
                </c:pt>
                <c:pt idx="41">
                  <c:v>44986</c:v>
                </c:pt>
                <c:pt idx="42">
                  <c:v>44987</c:v>
                </c:pt>
                <c:pt idx="43">
                  <c:v>44988</c:v>
                </c:pt>
                <c:pt idx="44">
                  <c:v>44991</c:v>
                </c:pt>
                <c:pt idx="45">
                  <c:v>44992</c:v>
                </c:pt>
                <c:pt idx="46">
                  <c:v>44993</c:v>
                </c:pt>
                <c:pt idx="47">
                  <c:v>44994</c:v>
                </c:pt>
                <c:pt idx="48">
                  <c:v>44995</c:v>
                </c:pt>
                <c:pt idx="49">
                  <c:v>44998</c:v>
                </c:pt>
                <c:pt idx="50">
                  <c:v>44999</c:v>
                </c:pt>
                <c:pt idx="51">
                  <c:v>45000</c:v>
                </c:pt>
                <c:pt idx="52">
                  <c:v>45001</c:v>
                </c:pt>
                <c:pt idx="53">
                  <c:v>45002</c:v>
                </c:pt>
                <c:pt idx="54">
                  <c:v>45005</c:v>
                </c:pt>
                <c:pt idx="55">
                  <c:v>45006</c:v>
                </c:pt>
                <c:pt idx="56">
                  <c:v>45007</c:v>
                </c:pt>
                <c:pt idx="57">
                  <c:v>45008</c:v>
                </c:pt>
                <c:pt idx="58">
                  <c:v>45009</c:v>
                </c:pt>
                <c:pt idx="59">
                  <c:v>45012</c:v>
                </c:pt>
                <c:pt idx="60">
                  <c:v>45013</c:v>
                </c:pt>
                <c:pt idx="61">
                  <c:v>45014</c:v>
                </c:pt>
                <c:pt idx="62">
                  <c:v>45015</c:v>
                </c:pt>
                <c:pt idx="63">
                  <c:v>45016</c:v>
                </c:pt>
                <c:pt idx="64">
                  <c:v>45019</c:v>
                </c:pt>
                <c:pt idx="65">
                  <c:v>45020</c:v>
                </c:pt>
                <c:pt idx="66">
                  <c:v>45021</c:v>
                </c:pt>
                <c:pt idx="67">
                  <c:v>45022</c:v>
                </c:pt>
                <c:pt idx="68">
                  <c:v>45026</c:v>
                </c:pt>
                <c:pt idx="69">
                  <c:v>45027</c:v>
                </c:pt>
                <c:pt idx="70">
                  <c:v>45028</c:v>
                </c:pt>
                <c:pt idx="71">
                  <c:v>45029</c:v>
                </c:pt>
                <c:pt idx="72">
                  <c:v>45030</c:v>
                </c:pt>
                <c:pt idx="73">
                  <c:v>45033</c:v>
                </c:pt>
                <c:pt idx="74">
                  <c:v>45034</c:v>
                </c:pt>
                <c:pt idx="75">
                  <c:v>45035</c:v>
                </c:pt>
                <c:pt idx="76">
                  <c:v>45036</c:v>
                </c:pt>
                <c:pt idx="77">
                  <c:v>45040</c:v>
                </c:pt>
                <c:pt idx="78">
                  <c:v>45041</c:v>
                </c:pt>
                <c:pt idx="79">
                  <c:v>45042</c:v>
                </c:pt>
                <c:pt idx="80">
                  <c:v>45043</c:v>
                </c:pt>
                <c:pt idx="81">
                  <c:v>45044</c:v>
                </c:pt>
                <c:pt idx="82">
                  <c:v>45048</c:v>
                </c:pt>
                <c:pt idx="83">
                  <c:v>45049</c:v>
                </c:pt>
                <c:pt idx="84">
                  <c:v>45050</c:v>
                </c:pt>
                <c:pt idx="85">
                  <c:v>45051</c:v>
                </c:pt>
                <c:pt idx="86">
                  <c:v>45054</c:v>
                </c:pt>
                <c:pt idx="87">
                  <c:v>45055</c:v>
                </c:pt>
                <c:pt idx="88">
                  <c:v>45056</c:v>
                </c:pt>
                <c:pt idx="89">
                  <c:v>45057</c:v>
                </c:pt>
                <c:pt idx="90">
                  <c:v>45058</c:v>
                </c:pt>
                <c:pt idx="91">
                  <c:v>45061</c:v>
                </c:pt>
                <c:pt idx="92">
                  <c:v>45062</c:v>
                </c:pt>
                <c:pt idx="93">
                  <c:v>45063</c:v>
                </c:pt>
                <c:pt idx="94">
                  <c:v>45064</c:v>
                </c:pt>
                <c:pt idx="95">
                  <c:v>45065</c:v>
                </c:pt>
                <c:pt idx="96">
                  <c:v>45068</c:v>
                </c:pt>
                <c:pt idx="97">
                  <c:v>45069</c:v>
                </c:pt>
                <c:pt idx="98">
                  <c:v>45070</c:v>
                </c:pt>
                <c:pt idx="99">
                  <c:v>45071</c:v>
                </c:pt>
                <c:pt idx="100">
                  <c:v>45072</c:v>
                </c:pt>
                <c:pt idx="101">
                  <c:v>45075</c:v>
                </c:pt>
                <c:pt idx="102">
                  <c:v>45076</c:v>
                </c:pt>
                <c:pt idx="103">
                  <c:v>45077</c:v>
                </c:pt>
                <c:pt idx="104">
                  <c:v>45078</c:v>
                </c:pt>
                <c:pt idx="105">
                  <c:v>45079</c:v>
                </c:pt>
                <c:pt idx="106">
                  <c:v>45082</c:v>
                </c:pt>
                <c:pt idx="107">
                  <c:v>45083</c:v>
                </c:pt>
                <c:pt idx="108">
                  <c:v>45084</c:v>
                </c:pt>
                <c:pt idx="109">
                  <c:v>45086</c:v>
                </c:pt>
                <c:pt idx="110">
                  <c:v>45089</c:v>
                </c:pt>
                <c:pt idx="111">
                  <c:v>45090</c:v>
                </c:pt>
                <c:pt idx="112">
                  <c:v>45091</c:v>
                </c:pt>
                <c:pt idx="113">
                  <c:v>45092</c:v>
                </c:pt>
                <c:pt idx="114">
                  <c:v>45093</c:v>
                </c:pt>
                <c:pt idx="115">
                  <c:v>45096</c:v>
                </c:pt>
                <c:pt idx="116">
                  <c:v>45097</c:v>
                </c:pt>
                <c:pt idx="117">
                  <c:v>45098</c:v>
                </c:pt>
                <c:pt idx="118">
                  <c:v>45099</c:v>
                </c:pt>
                <c:pt idx="119">
                  <c:v>45100</c:v>
                </c:pt>
                <c:pt idx="120">
                  <c:v>45103</c:v>
                </c:pt>
                <c:pt idx="121">
                  <c:v>45104</c:v>
                </c:pt>
                <c:pt idx="122">
                  <c:v>45105</c:v>
                </c:pt>
                <c:pt idx="123">
                  <c:v>45106</c:v>
                </c:pt>
                <c:pt idx="124">
                  <c:v>45107</c:v>
                </c:pt>
                <c:pt idx="125">
                  <c:v>45110</c:v>
                </c:pt>
                <c:pt idx="126">
                  <c:v>45111</c:v>
                </c:pt>
                <c:pt idx="127">
                  <c:v>45112</c:v>
                </c:pt>
                <c:pt idx="128">
                  <c:v>45113</c:v>
                </c:pt>
                <c:pt idx="129">
                  <c:v>45114</c:v>
                </c:pt>
                <c:pt idx="130">
                  <c:v>45117</c:v>
                </c:pt>
                <c:pt idx="131">
                  <c:v>45118</c:v>
                </c:pt>
                <c:pt idx="132">
                  <c:v>45119</c:v>
                </c:pt>
                <c:pt idx="133">
                  <c:v>45120</c:v>
                </c:pt>
                <c:pt idx="134">
                  <c:v>45121</c:v>
                </c:pt>
                <c:pt idx="135">
                  <c:v>45124</c:v>
                </c:pt>
                <c:pt idx="136">
                  <c:v>45125</c:v>
                </c:pt>
                <c:pt idx="137">
                  <c:v>45126</c:v>
                </c:pt>
                <c:pt idx="138">
                  <c:v>45127</c:v>
                </c:pt>
                <c:pt idx="139">
                  <c:v>45128</c:v>
                </c:pt>
                <c:pt idx="140">
                  <c:v>45131</c:v>
                </c:pt>
                <c:pt idx="141">
                  <c:v>45132</c:v>
                </c:pt>
                <c:pt idx="142">
                  <c:v>45133</c:v>
                </c:pt>
                <c:pt idx="143">
                  <c:v>45134</c:v>
                </c:pt>
                <c:pt idx="144">
                  <c:v>45135</c:v>
                </c:pt>
                <c:pt idx="145">
                  <c:v>45138</c:v>
                </c:pt>
                <c:pt idx="146">
                  <c:v>45139</c:v>
                </c:pt>
                <c:pt idx="147">
                  <c:v>45140</c:v>
                </c:pt>
                <c:pt idx="148">
                  <c:v>45141</c:v>
                </c:pt>
                <c:pt idx="149">
                  <c:v>45142</c:v>
                </c:pt>
                <c:pt idx="150">
                  <c:v>45145</c:v>
                </c:pt>
                <c:pt idx="151">
                  <c:v>45146</c:v>
                </c:pt>
                <c:pt idx="152">
                  <c:v>45147</c:v>
                </c:pt>
                <c:pt idx="153">
                  <c:v>45148</c:v>
                </c:pt>
                <c:pt idx="154">
                  <c:v>45149</c:v>
                </c:pt>
                <c:pt idx="155">
                  <c:v>45152</c:v>
                </c:pt>
                <c:pt idx="156">
                  <c:v>45153</c:v>
                </c:pt>
                <c:pt idx="157">
                  <c:v>45154</c:v>
                </c:pt>
                <c:pt idx="158">
                  <c:v>45155</c:v>
                </c:pt>
                <c:pt idx="159">
                  <c:v>45156</c:v>
                </c:pt>
                <c:pt idx="160">
                  <c:v>45159</c:v>
                </c:pt>
                <c:pt idx="161">
                  <c:v>45160</c:v>
                </c:pt>
                <c:pt idx="162">
                  <c:v>45161</c:v>
                </c:pt>
                <c:pt idx="163">
                  <c:v>45162</c:v>
                </c:pt>
                <c:pt idx="164">
                  <c:v>45163</c:v>
                </c:pt>
                <c:pt idx="165">
                  <c:v>45166</c:v>
                </c:pt>
                <c:pt idx="166">
                  <c:v>45167</c:v>
                </c:pt>
                <c:pt idx="167">
                  <c:v>45168</c:v>
                </c:pt>
                <c:pt idx="168">
                  <c:v>45169</c:v>
                </c:pt>
                <c:pt idx="169">
                  <c:v>45170</c:v>
                </c:pt>
                <c:pt idx="170">
                  <c:v>45173</c:v>
                </c:pt>
                <c:pt idx="171">
                  <c:v>45174</c:v>
                </c:pt>
                <c:pt idx="172">
                  <c:v>45175</c:v>
                </c:pt>
                <c:pt idx="173">
                  <c:v>45177</c:v>
                </c:pt>
                <c:pt idx="174">
                  <c:v>45180</c:v>
                </c:pt>
                <c:pt idx="175">
                  <c:v>45181</c:v>
                </c:pt>
                <c:pt idx="176">
                  <c:v>45182</c:v>
                </c:pt>
                <c:pt idx="177">
                  <c:v>45183</c:v>
                </c:pt>
                <c:pt idx="178">
                  <c:v>45184</c:v>
                </c:pt>
                <c:pt idx="179">
                  <c:v>45187</c:v>
                </c:pt>
                <c:pt idx="180">
                  <c:v>45188</c:v>
                </c:pt>
                <c:pt idx="181">
                  <c:v>45189</c:v>
                </c:pt>
                <c:pt idx="182">
                  <c:v>45190</c:v>
                </c:pt>
                <c:pt idx="183">
                  <c:v>45191</c:v>
                </c:pt>
                <c:pt idx="184">
                  <c:v>45194</c:v>
                </c:pt>
                <c:pt idx="185">
                  <c:v>45195</c:v>
                </c:pt>
                <c:pt idx="186">
                  <c:v>45196</c:v>
                </c:pt>
                <c:pt idx="187">
                  <c:v>45197</c:v>
                </c:pt>
                <c:pt idx="188">
                  <c:v>45198</c:v>
                </c:pt>
                <c:pt idx="189">
                  <c:v>45201</c:v>
                </c:pt>
                <c:pt idx="190">
                  <c:v>45202</c:v>
                </c:pt>
                <c:pt idx="191">
                  <c:v>45203</c:v>
                </c:pt>
                <c:pt idx="192">
                  <c:v>45204</c:v>
                </c:pt>
                <c:pt idx="193">
                  <c:v>45205</c:v>
                </c:pt>
                <c:pt idx="194">
                  <c:v>45208</c:v>
                </c:pt>
                <c:pt idx="195">
                  <c:v>45209</c:v>
                </c:pt>
                <c:pt idx="196">
                  <c:v>45210</c:v>
                </c:pt>
                <c:pt idx="197">
                  <c:v>45212</c:v>
                </c:pt>
                <c:pt idx="198">
                  <c:v>45215</c:v>
                </c:pt>
                <c:pt idx="199">
                  <c:v>45216</c:v>
                </c:pt>
                <c:pt idx="200">
                  <c:v>45217</c:v>
                </c:pt>
                <c:pt idx="201">
                  <c:v>45218</c:v>
                </c:pt>
                <c:pt idx="202">
                  <c:v>45219</c:v>
                </c:pt>
                <c:pt idx="203">
                  <c:v>45222</c:v>
                </c:pt>
                <c:pt idx="204">
                  <c:v>45223</c:v>
                </c:pt>
                <c:pt idx="205">
                  <c:v>45224</c:v>
                </c:pt>
                <c:pt idx="206">
                  <c:v>45225</c:v>
                </c:pt>
                <c:pt idx="207">
                  <c:v>45226</c:v>
                </c:pt>
                <c:pt idx="208">
                  <c:v>45229</c:v>
                </c:pt>
                <c:pt idx="209">
                  <c:v>45230</c:v>
                </c:pt>
                <c:pt idx="210">
                  <c:v>45231</c:v>
                </c:pt>
                <c:pt idx="211">
                  <c:v>45233</c:v>
                </c:pt>
                <c:pt idx="212">
                  <c:v>45236</c:v>
                </c:pt>
                <c:pt idx="213">
                  <c:v>45237</c:v>
                </c:pt>
                <c:pt idx="214">
                  <c:v>45238</c:v>
                </c:pt>
                <c:pt idx="215">
                  <c:v>45239</c:v>
                </c:pt>
                <c:pt idx="216">
                  <c:v>45240</c:v>
                </c:pt>
                <c:pt idx="217">
                  <c:v>45243</c:v>
                </c:pt>
                <c:pt idx="218">
                  <c:v>45244</c:v>
                </c:pt>
                <c:pt idx="219">
                  <c:v>45246</c:v>
                </c:pt>
                <c:pt idx="220">
                  <c:v>45247</c:v>
                </c:pt>
                <c:pt idx="221">
                  <c:v>45250</c:v>
                </c:pt>
                <c:pt idx="222">
                  <c:v>45251</c:v>
                </c:pt>
                <c:pt idx="223">
                  <c:v>45252</c:v>
                </c:pt>
                <c:pt idx="224">
                  <c:v>45253</c:v>
                </c:pt>
                <c:pt idx="225">
                  <c:v>45254</c:v>
                </c:pt>
                <c:pt idx="226">
                  <c:v>45257</c:v>
                </c:pt>
                <c:pt idx="227">
                  <c:v>45258</c:v>
                </c:pt>
                <c:pt idx="228">
                  <c:v>45259</c:v>
                </c:pt>
                <c:pt idx="229">
                  <c:v>45260</c:v>
                </c:pt>
                <c:pt idx="230">
                  <c:v>45261</c:v>
                </c:pt>
                <c:pt idx="231">
                  <c:v>45264</c:v>
                </c:pt>
                <c:pt idx="232">
                  <c:v>45265</c:v>
                </c:pt>
                <c:pt idx="233">
                  <c:v>45266</c:v>
                </c:pt>
                <c:pt idx="234">
                  <c:v>45267</c:v>
                </c:pt>
                <c:pt idx="235">
                  <c:v>45268</c:v>
                </c:pt>
                <c:pt idx="236">
                  <c:v>45271</c:v>
                </c:pt>
                <c:pt idx="237">
                  <c:v>45272</c:v>
                </c:pt>
                <c:pt idx="238">
                  <c:v>45273</c:v>
                </c:pt>
                <c:pt idx="239">
                  <c:v>45274</c:v>
                </c:pt>
                <c:pt idx="240">
                  <c:v>45275</c:v>
                </c:pt>
                <c:pt idx="241">
                  <c:v>45278</c:v>
                </c:pt>
                <c:pt idx="242">
                  <c:v>45279</c:v>
                </c:pt>
                <c:pt idx="243">
                  <c:v>45280</c:v>
                </c:pt>
                <c:pt idx="244">
                  <c:v>45281</c:v>
                </c:pt>
                <c:pt idx="245">
                  <c:v>45282</c:v>
                </c:pt>
                <c:pt idx="246">
                  <c:v>45286</c:v>
                </c:pt>
                <c:pt idx="247">
                  <c:v>45287</c:v>
                </c:pt>
                <c:pt idx="248">
                  <c:v>45288</c:v>
                </c:pt>
                <c:pt idx="249">
                  <c:v>45289</c:v>
                </c:pt>
              </c:numCache>
            </c:numRef>
          </c:cat>
          <c:val>
            <c:numRef>
              <c:f>'Quantum Axis (2)'!$D$2:$D$251</c:f>
              <c:numCache>
                <c:formatCode>0%</c:formatCode>
                <c:ptCount val="250"/>
                <c:pt idx="0">
                  <c:v>0</c:v>
                </c:pt>
                <c:pt idx="1">
                  <c:v>-1.8118190707022697E-3</c:v>
                </c:pt>
                <c:pt idx="2">
                  <c:v>-2.2255758296365613E-3</c:v>
                </c:pt>
                <c:pt idx="3">
                  <c:v>-2.4956065565202579E-3</c:v>
                </c:pt>
                <c:pt idx="4">
                  <c:v>-2.2865505099007866E-3</c:v>
                </c:pt>
                <c:pt idx="5">
                  <c:v>-1.5831640197121466E-3</c:v>
                </c:pt>
                <c:pt idx="6">
                  <c:v>3.8762475310716304E-4</c:v>
                </c:pt>
                <c:pt idx="7">
                  <c:v>1.7377783875247577E-3</c:v>
                </c:pt>
                <c:pt idx="8">
                  <c:v>4.9498374371472753E-3</c:v>
                </c:pt>
                <c:pt idx="9">
                  <c:v>7.4302003236013103E-3</c:v>
                </c:pt>
                <c:pt idx="10">
                  <c:v>8.5146785654399704E-3</c:v>
                </c:pt>
                <c:pt idx="11">
                  <c:v>8.6017852515314353E-3</c:v>
                </c:pt>
                <c:pt idx="12">
                  <c:v>8.8369733039783682E-3</c:v>
                </c:pt>
                <c:pt idx="13">
                  <c:v>9.1178923666233036E-3</c:v>
                </c:pt>
                <c:pt idx="14">
                  <c:v>1.0313431633228731E-2</c:v>
                </c:pt>
                <c:pt idx="15">
                  <c:v>1.0572574024350745E-2</c:v>
                </c:pt>
                <c:pt idx="16">
                  <c:v>1.0923178435868763E-2</c:v>
                </c:pt>
                <c:pt idx="17">
                  <c:v>1.1180143159838618E-2</c:v>
                </c:pt>
                <c:pt idx="18">
                  <c:v>1.2684911162068602E-2</c:v>
                </c:pt>
                <c:pt idx="19">
                  <c:v>1.2787261518226067E-2</c:v>
                </c:pt>
                <c:pt idx="20">
                  <c:v>1.2245022397306737E-2</c:v>
                </c:pt>
                <c:pt idx="21">
                  <c:v>1.0539909017066584E-2</c:v>
                </c:pt>
                <c:pt idx="22">
                  <c:v>1.1539458239965938E-2</c:v>
                </c:pt>
                <c:pt idx="23">
                  <c:v>1.2665312157697839E-2</c:v>
                </c:pt>
                <c:pt idx="24">
                  <c:v>1.4041597797943117E-2</c:v>
                </c:pt>
                <c:pt idx="25">
                  <c:v>9.8866088713804867E-3</c:v>
                </c:pt>
                <c:pt idx="26">
                  <c:v>9.472852112446084E-3</c:v>
                </c:pt>
                <c:pt idx="27">
                  <c:v>9.8495885297917862E-3</c:v>
                </c:pt>
                <c:pt idx="28">
                  <c:v>1.0799051408188598E-2</c:v>
                </c:pt>
                <c:pt idx="29">
                  <c:v>7.8352464139266331E-3</c:v>
                </c:pt>
                <c:pt idx="30">
                  <c:v>9.2071767198671495E-3</c:v>
                </c:pt>
                <c:pt idx="31">
                  <c:v>7.9571957744546395E-3</c:v>
                </c:pt>
                <c:pt idx="32">
                  <c:v>7.9833277802821012E-3</c:v>
                </c:pt>
                <c:pt idx="33">
                  <c:v>8.7977752952372867E-3</c:v>
                </c:pt>
                <c:pt idx="34">
                  <c:v>1.0370050979187972E-2</c:v>
                </c:pt>
                <c:pt idx="35">
                  <c:v>8.9632779988109146E-3</c:v>
                </c:pt>
                <c:pt idx="36">
                  <c:v>8.3535311961708825E-3</c:v>
                </c:pt>
                <c:pt idx="37">
                  <c:v>8.3557088633230414E-3</c:v>
                </c:pt>
                <c:pt idx="38">
                  <c:v>1.0119619256675261E-2</c:v>
                </c:pt>
                <c:pt idx="39">
                  <c:v>9.0743390235776822E-3</c:v>
                </c:pt>
                <c:pt idx="40">
                  <c:v>9.5882684715173916E-3</c:v>
                </c:pt>
                <c:pt idx="41">
                  <c:v>9.8713652013144859E-3</c:v>
                </c:pt>
                <c:pt idx="42">
                  <c:v>9.6100451430400913E-3</c:v>
                </c:pt>
                <c:pt idx="43">
                  <c:v>9.5120501211871655E-3</c:v>
                </c:pt>
                <c:pt idx="44">
                  <c:v>1.0668391379051512E-2</c:v>
                </c:pt>
                <c:pt idx="45">
                  <c:v>1.1850864642742875E-2</c:v>
                </c:pt>
                <c:pt idx="46">
                  <c:v>1.2595626808824756E-2</c:v>
                </c:pt>
                <c:pt idx="47">
                  <c:v>1.2454078443926209E-2</c:v>
                </c:pt>
                <c:pt idx="48">
                  <c:v>1.0169705601177803E-2</c:v>
                </c:pt>
                <c:pt idx="49">
                  <c:v>5.8361479681277029E-3</c:v>
                </c:pt>
                <c:pt idx="50">
                  <c:v>4.2312072768926345E-3</c:v>
                </c:pt>
                <c:pt idx="51">
                  <c:v>4.4359079892075659E-3</c:v>
                </c:pt>
                <c:pt idx="52">
                  <c:v>4.2203189411311737E-3</c:v>
                </c:pt>
                <c:pt idx="53">
                  <c:v>4.9324160999288935E-3</c:v>
                </c:pt>
                <c:pt idx="54">
                  <c:v>3.9154455398111576E-3</c:v>
                </c:pt>
                <c:pt idx="55">
                  <c:v>3.8610038610038533E-3</c:v>
                </c:pt>
                <c:pt idx="56">
                  <c:v>6.5090471181843412E-3</c:v>
                </c:pt>
                <c:pt idx="57">
                  <c:v>6.441539436463195E-3</c:v>
                </c:pt>
                <c:pt idx="58">
                  <c:v>7.9528404401500996E-3</c:v>
                </c:pt>
                <c:pt idx="59">
                  <c:v>8.0051044518050229E-3</c:v>
                </c:pt>
                <c:pt idx="60">
                  <c:v>8.7934199609327468E-3</c:v>
                </c:pt>
                <c:pt idx="61">
                  <c:v>7.6000583614797002E-3</c:v>
                </c:pt>
                <c:pt idx="62">
                  <c:v>9.8103905210504827E-3</c:v>
                </c:pt>
                <c:pt idx="63">
                  <c:v>8.0900334707443289E-3</c:v>
                </c:pt>
                <c:pt idx="64">
                  <c:v>1.0437558660908897E-2</c:v>
                </c:pt>
                <c:pt idx="65">
                  <c:v>1.3261992957424473E-2</c:v>
                </c:pt>
                <c:pt idx="66">
                  <c:v>1.2534652128560753E-2</c:v>
                </c:pt>
                <c:pt idx="67">
                  <c:v>1.3129155261135006E-2</c:v>
                </c:pt>
                <c:pt idx="68">
                  <c:v>1.2268976735981818E-2</c:v>
                </c:pt>
                <c:pt idx="69">
                  <c:v>1.4453176889725139E-2</c:v>
                </c:pt>
                <c:pt idx="70">
                  <c:v>1.6452275335524069E-2</c:v>
                </c:pt>
                <c:pt idx="71">
                  <c:v>1.7691367945175118E-2</c:v>
                </c:pt>
                <c:pt idx="72">
                  <c:v>1.680723508134685E-2</c:v>
                </c:pt>
                <c:pt idx="73">
                  <c:v>1.5204472057264162E-2</c:v>
                </c:pt>
                <c:pt idx="74">
                  <c:v>1.445970989118206E-2</c:v>
                </c:pt>
                <c:pt idx="75">
                  <c:v>1.1983702339032343E-2</c:v>
                </c:pt>
                <c:pt idx="76">
                  <c:v>1.4019821126420196E-2</c:v>
                </c:pt>
                <c:pt idx="77">
                  <c:v>1.5644360822025805E-2</c:v>
                </c:pt>
                <c:pt idx="78">
                  <c:v>1.6110381592615131E-2</c:v>
                </c:pt>
                <c:pt idx="79">
                  <c:v>1.6517605350092834E-2</c:v>
                </c:pt>
                <c:pt idx="80">
                  <c:v>1.6341214310757524E-2</c:v>
                </c:pt>
                <c:pt idx="81">
                  <c:v>1.6302016302016442E-2</c:v>
                </c:pt>
                <c:pt idx="82">
                  <c:v>1.5504990124279638E-2</c:v>
                </c:pt>
                <c:pt idx="83">
                  <c:v>1.6484940342808452E-2</c:v>
                </c:pt>
                <c:pt idx="84">
                  <c:v>1.8390399101059218E-2</c:v>
                </c:pt>
                <c:pt idx="85">
                  <c:v>1.9250577626212184E-2</c:v>
                </c:pt>
                <c:pt idx="86">
                  <c:v>1.8534125133109924E-2</c:v>
                </c:pt>
                <c:pt idx="87">
                  <c:v>1.9603359704882584E-2</c:v>
                </c:pt>
                <c:pt idx="88">
                  <c:v>2.153930580326513E-2</c:v>
                </c:pt>
                <c:pt idx="89">
                  <c:v>2.2959144786556029E-2</c:v>
                </c:pt>
                <c:pt idx="90">
                  <c:v>2.3161667831718802E-2</c:v>
                </c:pt>
                <c:pt idx="91">
                  <c:v>2.4368095434085468E-2</c:v>
                </c:pt>
                <c:pt idx="92">
                  <c:v>2.2972210789469871E-2</c:v>
                </c:pt>
                <c:pt idx="93">
                  <c:v>2.3555825586282442E-2</c:v>
                </c:pt>
                <c:pt idx="94">
                  <c:v>2.3146424161652579E-2</c:v>
                </c:pt>
                <c:pt idx="95">
                  <c:v>2.3233530847744266E-2</c:v>
                </c:pt>
                <c:pt idx="96">
                  <c:v>2.3198688173307502E-2</c:v>
                </c:pt>
                <c:pt idx="97">
                  <c:v>2.2617251043647091E-2</c:v>
                </c:pt>
                <c:pt idx="98">
                  <c:v>2.2889459437682946E-2</c:v>
                </c:pt>
                <c:pt idx="99">
                  <c:v>2.4633770826664181E-2</c:v>
                </c:pt>
                <c:pt idx="100">
                  <c:v>2.5217385623476973E-2</c:v>
                </c:pt>
                <c:pt idx="101">
                  <c:v>2.4531420470506937E-2</c:v>
                </c:pt>
                <c:pt idx="102">
                  <c:v>2.5659452055391219E-2</c:v>
                </c:pt>
                <c:pt idx="103">
                  <c:v>2.4579329147857099E-2</c:v>
                </c:pt>
                <c:pt idx="104">
                  <c:v>2.7088001707291198E-2</c:v>
                </c:pt>
                <c:pt idx="105">
                  <c:v>2.7728235850063232E-2</c:v>
                </c:pt>
                <c:pt idx="106">
                  <c:v>2.9254780523816137E-2</c:v>
                </c:pt>
                <c:pt idx="107">
                  <c:v>3.1565285372392227E-2</c:v>
                </c:pt>
                <c:pt idx="108">
                  <c:v>3.1149350946305221E-2</c:v>
                </c:pt>
                <c:pt idx="109">
                  <c:v>3.4394075003212121E-2</c:v>
                </c:pt>
                <c:pt idx="110">
                  <c:v>3.508221782333476E-2</c:v>
                </c:pt>
                <c:pt idx="111">
                  <c:v>3.2013884805762949E-2</c:v>
                </c:pt>
                <c:pt idx="112">
                  <c:v>3.5539527925314784E-2</c:v>
                </c:pt>
                <c:pt idx="113">
                  <c:v>3.7416677010585708E-2</c:v>
                </c:pt>
                <c:pt idx="114">
                  <c:v>3.7246818972707318E-2</c:v>
                </c:pt>
                <c:pt idx="115">
                  <c:v>3.7980692803027738E-2</c:v>
                </c:pt>
                <c:pt idx="116">
                  <c:v>3.8827805325267306E-2</c:v>
                </c:pt>
                <c:pt idx="117">
                  <c:v>4.0630913727360385E-2</c:v>
                </c:pt>
                <c:pt idx="118">
                  <c:v>3.8718921967652919E-2</c:v>
                </c:pt>
                <c:pt idx="119">
                  <c:v>4.0630913727360385E-2</c:v>
                </c:pt>
                <c:pt idx="120">
                  <c:v>4.0428390682197834E-2</c:v>
                </c:pt>
                <c:pt idx="121">
                  <c:v>3.7529915702504635E-2</c:v>
                </c:pt>
                <c:pt idx="122">
                  <c:v>3.7603956385682258E-2</c:v>
                </c:pt>
                <c:pt idx="123">
                  <c:v>3.8235479859845434E-2</c:v>
                </c:pt>
                <c:pt idx="124">
                  <c:v>4.0069075602070514E-2</c:v>
                </c:pt>
                <c:pt idx="125">
                  <c:v>4.217487973833145E-2</c:v>
                </c:pt>
                <c:pt idx="126">
                  <c:v>4.08987667870917E-2</c:v>
                </c:pt>
                <c:pt idx="127">
                  <c:v>4.1639173618869041E-2</c:v>
                </c:pt>
                <c:pt idx="128">
                  <c:v>3.6369219110335971E-2</c:v>
                </c:pt>
                <c:pt idx="129">
                  <c:v>4.0258532644319445E-2</c:v>
                </c:pt>
                <c:pt idx="130">
                  <c:v>3.8272500201434134E-2</c:v>
                </c:pt>
                <c:pt idx="131">
                  <c:v>3.8936688682881693E-2</c:v>
                </c:pt>
                <c:pt idx="132">
                  <c:v>4.1488914585361414E-2</c:v>
                </c:pt>
                <c:pt idx="133">
                  <c:v>4.4102115168105138E-2</c:v>
                </c:pt>
                <c:pt idx="134">
                  <c:v>4.0075608603527435E-2</c:v>
                </c:pt>
                <c:pt idx="135">
                  <c:v>4.2407890123626224E-2</c:v>
                </c:pt>
                <c:pt idx="136">
                  <c:v>4.4857765669948479E-2</c:v>
                </c:pt>
                <c:pt idx="137">
                  <c:v>4.5291121433253423E-2</c:v>
                </c:pt>
                <c:pt idx="138">
                  <c:v>4.3366063670632338E-2</c:v>
                </c:pt>
                <c:pt idx="139">
                  <c:v>4.7825925998514762E-2</c:v>
                </c:pt>
                <c:pt idx="140">
                  <c:v>5.0051501828151546E-2</c:v>
                </c:pt>
                <c:pt idx="141">
                  <c:v>4.9794537104181691E-2</c:v>
                </c:pt>
                <c:pt idx="142">
                  <c:v>5.1331970113696057E-2</c:v>
                </c:pt>
                <c:pt idx="143">
                  <c:v>4.8622952176251788E-2</c:v>
                </c:pt>
                <c:pt idx="144">
                  <c:v>5.0974832700721118E-2</c:v>
                </c:pt>
                <c:pt idx="145">
                  <c:v>5.5323634003836997E-2</c:v>
                </c:pt>
                <c:pt idx="146">
                  <c:v>5.3285337549296985E-2</c:v>
                </c:pt>
                <c:pt idx="147">
                  <c:v>5.2460001698580561E-2</c:v>
                </c:pt>
                <c:pt idx="148">
                  <c:v>5.4158582077364015E-2</c:v>
                </c:pt>
                <c:pt idx="149">
                  <c:v>5.5787477107274164E-2</c:v>
                </c:pt>
                <c:pt idx="150">
                  <c:v>5.463113584941004E-2</c:v>
                </c:pt>
                <c:pt idx="151">
                  <c:v>5.6379802572696036E-2</c:v>
                </c:pt>
                <c:pt idx="152">
                  <c:v>5.5948624476543252E-2</c:v>
                </c:pt>
                <c:pt idx="153">
                  <c:v>5.6355848234020733E-2</c:v>
                </c:pt>
                <c:pt idx="154">
                  <c:v>5.5966045813761633E-2</c:v>
                </c:pt>
                <c:pt idx="155">
                  <c:v>5.2264011654874709E-2</c:v>
                </c:pt>
                <c:pt idx="156">
                  <c:v>5.1146868405751666E-2</c:v>
                </c:pt>
                <c:pt idx="157">
                  <c:v>5.0639471959268878E-2</c:v>
                </c:pt>
                <c:pt idx="158">
                  <c:v>4.7390392568057438E-2</c:v>
                </c:pt>
                <c:pt idx="159">
                  <c:v>4.8559799828835626E-2</c:v>
                </c:pt>
                <c:pt idx="160">
                  <c:v>4.6403909348071926E-2</c:v>
                </c:pt>
                <c:pt idx="161">
                  <c:v>4.9650811072130763E-2</c:v>
                </c:pt>
                <c:pt idx="162">
                  <c:v>5.4199957753257255E-2</c:v>
                </c:pt>
                <c:pt idx="163">
                  <c:v>5.2797540107184959E-2</c:v>
                </c:pt>
                <c:pt idx="164">
                  <c:v>4.9888176791730077E-2</c:v>
                </c:pt>
                <c:pt idx="165">
                  <c:v>4.9781471101268071E-2</c:v>
                </c:pt>
                <c:pt idx="166">
                  <c:v>5.2115930288519241E-2</c:v>
                </c:pt>
                <c:pt idx="167">
                  <c:v>5.137334578958952E-2</c:v>
                </c:pt>
                <c:pt idx="168">
                  <c:v>4.7605981616134052E-2</c:v>
                </c:pt>
                <c:pt idx="169">
                  <c:v>4.9578948056105521E-2</c:v>
                </c:pt>
                <c:pt idx="170">
                  <c:v>4.8995333259292728E-2</c:v>
                </c:pt>
                <c:pt idx="171">
                  <c:v>4.6713138083696482E-2</c:v>
                </c:pt>
                <c:pt idx="172">
                  <c:v>4.4313348881876991E-2</c:v>
                </c:pt>
                <c:pt idx="173">
                  <c:v>4.6170898962777152E-2</c:v>
                </c:pt>
                <c:pt idx="174">
                  <c:v>4.8241860424601768E-2</c:v>
                </c:pt>
                <c:pt idx="175">
                  <c:v>5.1294949772107135E-2</c:v>
                </c:pt>
                <c:pt idx="176">
                  <c:v>5.3418175245586452E-2</c:v>
                </c:pt>
                <c:pt idx="177">
                  <c:v>5.6131548517335261E-2</c:v>
                </c:pt>
                <c:pt idx="178">
                  <c:v>5.4613714512191658E-2</c:v>
                </c:pt>
                <c:pt idx="179">
                  <c:v>5.3026195158174749E-2</c:v>
                </c:pt>
                <c:pt idx="180">
                  <c:v>5.1458274808528603E-2</c:v>
                </c:pt>
                <c:pt idx="181">
                  <c:v>5.1985270259381933E-2</c:v>
                </c:pt>
                <c:pt idx="182">
                  <c:v>5.0295400549207558E-2</c:v>
                </c:pt>
                <c:pt idx="183">
                  <c:v>5.0691735970924023E-2</c:v>
                </c:pt>
                <c:pt idx="184">
                  <c:v>5.0328065556492163E-2</c:v>
                </c:pt>
                <c:pt idx="185">
                  <c:v>4.7048498825148721E-2</c:v>
                </c:pt>
                <c:pt idx="186">
                  <c:v>4.4657420291938088E-2</c:v>
                </c:pt>
                <c:pt idx="187">
                  <c:v>4.579634021258383E-2</c:v>
                </c:pt>
                <c:pt idx="188">
                  <c:v>4.7662600962093293E-2</c:v>
                </c:pt>
                <c:pt idx="189">
                  <c:v>4.4681374630613169E-2</c:v>
                </c:pt>
                <c:pt idx="190">
                  <c:v>4.088787845133024E-2</c:v>
                </c:pt>
                <c:pt idx="191">
                  <c:v>4.1761122979397269E-2</c:v>
                </c:pt>
                <c:pt idx="192">
                  <c:v>4.0689710740472229E-2</c:v>
                </c:pt>
                <c:pt idx="193">
                  <c:v>4.0323862658887988E-2</c:v>
                </c:pt>
                <c:pt idx="194">
                  <c:v>4.2978438917525397E-2</c:v>
                </c:pt>
                <c:pt idx="195">
                  <c:v>4.5811583882649831E-2</c:v>
                </c:pt>
                <c:pt idx="196">
                  <c:v>4.3910480458703827E-2</c:v>
                </c:pt>
                <c:pt idx="197">
                  <c:v>4.2005021700453282E-2</c:v>
                </c:pt>
                <c:pt idx="198">
                  <c:v>4.2207544745616055E-2</c:v>
                </c:pt>
                <c:pt idx="199">
                  <c:v>3.9509415143933024E-2</c:v>
                </c:pt>
                <c:pt idx="200">
                  <c:v>3.6750310861985991E-2</c:v>
                </c:pt>
                <c:pt idx="201">
                  <c:v>3.6275579422787585E-2</c:v>
                </c:pt>
                <c:pt idx="202">
                  <c:v>3.8577373602754372E-2</c:v>
                </c:pt>
                <c:pt idx="203">
                  <c:v>3.9263338755724631E-2</c:v>
                </c:pt>
                <c:pt idx="204">
                  <c:v>4.1003294810401325E-2</c:v>
                </c:pt>
                <c:pt idx="205">
                  <c:v>4.0561228378487302E-2</c:v>
                </c:pt>
                <c:pt idx="206">
                  <c:v>4.4478851585450618E-2</c:v>
                </c:pt>
                <c:pt idx="207">
                  <c:v>4.1774188982310889E-2</c:v>
                </c:pt>
                <c:pt idx="208">
                  <c:v>3.8004647141703041E-2</c:v>
                </c:pt>
                <c:pt idx="209">
                  <c:v>3.8671013290302536E-2</c:v>
                </c:pt>
                <c:pt idx="210">
                  <c:v>4.2471042471042608E-2</c:v>
                </c:pt>
                <c:pt idx="211">
                  <c:v>4.7812859995601142E-2</c:v>
                </c:pt>
                <c:pt idx="212">
                  <c:v>4.5907401237350598E-2</c:v>
                </c:pt>
                <c:pt idx="213">
                  <c:v>4.920003397160766E-2</c:v>
                </c:pt>
                <c:pt idx="214">
                  <c:v>4.7703976637986978E-2</c:v>
                </c:pt>
                <c:pt idx="215">
                  <c:v>4.5920467240264218E-2</c:v>
                </c:pt>
                <c:pt idx="216">
                  <c:v>4.8951779916246885E-2</c:v>
                </c:pt>
                <c:pt idx="217">
                  <c:v>4.8307190439170089E-2</c:v>
                </c:pt>
                <c:pt idx="218">
                  <c:v>5.5791832441578704E-2</c:v>
                </c:pt>
                <c:pt idx="219">
                  <c:v>5.8764348104449748E-2</c:v>
                </c:pt>
                <c:pt idx="220">
                  <c:v>5.934142989980562E-2</c:v>
                </c:pt>
                <c:pt idx="221">
                  <c:v>6.1325284675538549E-2</c:v>
                </c:pt>
                <c:pt idx="222">
                  <c:v>5.8609733736637359E-2</c:v>
                </c:pt>
                <c:pt idx="223">
                  <c:v>5.9424181251592545E-2</c:v>
                </c:pt>
                <c:pt idx="224">
                  <c:v>5.9929400030922952E-2</c:v>
                </c:pt>
                <c:pt idx="225">
                  <c:v>6.004481638999426E-2</c:v>
                </c:pt>
                <c:pt idx="226">
                  <c:v>6.1595315402422024E-2</c:v>
                </c:pt>
                <c:pt idx="227">
                  <c:v>6.3722896210205882E-2</c:v>
                </c:pt>
                <c:pt idx="228">
                  <c:v>6.3701119538683182E-2</c:v>
                </c:pt>
                <c:pt idx="229">
                  <c:v>6.4846572460785845E-2</c:v>
                </c:pt>
                <c:pt idx="230">
                  <c:v>6.9672282870252511E-2</c:v>
                </c:pt>
                <c:pt idx="231">
                  <c:v>6.5297349561308948E-2</c:v>
                </c:pt>
                <c:pt idx="232">
                  <c:v>6.8620469635698234E-2</c:v>
                </c:pt>
                <c:pt idx="233">
                  <c:v>6.8454966932124384E-2</c:v>
                </c:pt>
                <c:pt idx="234">
                  <c:v>7.0347359687461308E-2</c:v>
                </c:pt>
                <c:pt idx="235">
                  <c:v>6.9506780166678661E-2</c:v>
                </c:pt>
                <c:pt idx="236">
                  <c:v>6.9121333080723879E-2</c:v>
                </c:pt>
                <c:pt idx="237">
                  <c:v>7.1146563532350271E-2</c:v>
                </c:pt>
                <c:pt idx="238">
                  <c:v>7.99726485005674E-2</c:v>
                </c:pt>
                <c:pt idx="239">
                  <c:v>8.3060580522509531E-2</c:v>
                </c:pt>
                <c:pt idx="240">
                  <c:v>8.3084534861184833E-2</c:v>
                </c:pt>
                <c:pt idx="241">
                  <c:v>8.466769888089698E-2</c:v>
                </c:pt>
                <c:pt idx="242">
                  <c:v>8.6063583525512577E-2</c:v>
                </c:pt>
                <c:pt idx="243">
                  <c:v>8.6322725916634591E-2</c:v>
                </c:pt>
                <c:pt idx="244">
                  <c:v>8.8382799042697746E-2</c:v>
                </c:pt>
                <c:pt idx="245">
                  <c:v>8.9408480271424562E-2</c:v>
                </c:pt>
                <c:pt idx="246">
                  <c:v>8.9761262350094961E-2</c:v>
                </c:pt>
                <c:pt idx="247">
                  <c:v>9.2742488681575086E-2</c:v>
                </c:pt>
                <c:pt idx="248">
                  <c:v>9.1812624807548815E-2</c:v>
                </c:pt>
                <c:pt idx="249">
                  <c:v>9.3086560091636184E-2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205-4EC1-BF1F-210BDFA8CCD2}"/>
            </c:ext>
          </c:extLst>
        </c:ser>
        <c:ser>
          <c:idx val="3"/>
          <c:order val="4"/>
          <c:tx>
            <c:strRef>
              <c:f>'Quantum Axis (2)'!$E$1</c:f>
              <c:strCache>
                <c:ptCount val="1"/>
                <c:pt idx="0">
                  <c:v>Dólar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'Quantum Axis (2)'!$A$2:$A$251</c:f>
              <c:numCache>
                <c:formatCode>m/d/yyyy</c:formatCode>
                <c:ptCount val="250"/>
                <c:pt idx="0">
                  <c:v>44925</c:v>
                </c:pt>
                <c:pt idx="1">
                  <c:v>44928</c:v>
                </c:pt>
                <c:pt idx="2">
                  <c:v>44929</c:v>
                </c:pt>
                <c:pt idx="3">
                  <c:v>44930</c:v>
                </c:pt>
                <c:pt idx="4">
                  <c:v>44931</c:v>
                </c:pt>
                <c:pt idx="5">
                  <c:v>44932</c:v>
                </c:pt>
                <c:pt idx="6">
                  <c:v>44935</c:v>
                </c:pt>
                <c:pt idx="7">
                  <c:v>44936</c:v>
                </c:pt>
                <c:pt idx="8">
                  <c:v>44937</c:v>
                </c:pt>
                <c:pt idx="9">
                  <c:v>44938</c:v>
                </c:pt>
                <c:pt idx="10">
                  <c:v>44939</c:v>
                </c:pt>
                <c:pt idx="11">
                  <c:v>44942</c:v>
                </c:pt>
                <c:pt idx="12">
                  <c:v>44943</c:v>
                </c:pt>
                <c:pt idx="13">
                  <c:v>44944</c:v>
                </c:pt>
                <c:pt idx="14">
                  <c:v>44945</c:v>
                </c:pt>
                <c:pt idx="15">
                  <c:v>44946</c:v>
                </c:pt>
                <c:pt idx="16">
                  <c:v>44949</c:v>
                </c:pt>
                <c:pt idx="17">
                  <c:v>44950</c:v>
                </c:pt>
                <c:pt idx="18">
                  <c:v>44951</c:v>
                </c:pt>
                <c:pt idx="19">
                  <c:v>44952</c:v>
                </c:pt>
                <c:pt idx="20">
                  <c:v>44953</c:v>
                </c:pt>
                <c:pt idx="21">
                  <c:v>44956</c:v>
                </c:pt>
                <c:pt idx="22">
                  <c:v>44957</c:v>
                </c:pt>
                <c:pt idx="23">
                  <c:v>44958</c:v>
                </c:pt>
                <c:pt idx="24">
                  <c:v>44959</c:v>
                </c:pt>
                <c:pt idx="25">
                  <c:v>44960</c:v>
                </c:pt>
                <c:pt idx="26">
                  <c:v>44963</c:v>
                </c:pt>
                <c:pt idx="27">
                  <c:v>44964</c:v>
                </c:pt>
                <c:pt idx="28">
                  <c:v>44965</c:v>
                </c:pt>
                <c:pt idx="29">
                  <c:v>44966</c:v>
                </c:pt>
                <c:pt idx="30">
                  <c:v>44967</c:v>
                </c:pt>
                <c:pt idx="31">
                  <c:v>44970</c:v>
                </c:pt>
                <c:pt idx="32">
                  <c:v>44971</c:v>
                </c:pt>
                <c:pt idx="33">
                  <c:v>44972</c:v>
                </c:pt>
                <c:pt idx="34">
                  <c:v>44973</c:v>
                </c:pt>
                <c:pt idx="35">
                  <c:v>44974</c:v>
                </c:pt>
                <c:pt idx="36">
                  <c:v>44979</c:v>
                </c:pt>
                <c:pt idx="37">
                  <c:v>44980</c:v>
                </c:pt>
                <c:pt idx="38">
                  <c:v>44981</c:v>
                </c:pt>
                <c:pt idx="39">
                  <c:v>44984</c:v>
                </c:pt>
                <c:pt idx="40">
                  <c:v>44985</c:v>
                </c:pt>
                <c:pt idx="41">
                  <c:v>44986</c:v>
                </c:pt>
                <c:pt idx="42">
                  <c:v>44987</c:v>
                </c:pt>
                <c:pt idx="43">
                  <c:v>44988</c:v>
                </c:pt>
                <c:pt idx="44">
                  <c:v>44991</c:v>
                </c:pt>
                <c:pt idx="45">
                  <c:v>44992</c:v>
                </c:pt>
                <c:pt idx="46">
                  <c:v>44993</c:v>
                </c:pt>
                <c:pt idx="47">
                  <c:v>44994</c:v>
                </c:pt>
                <c:pt idx="48">
                  <c:v>44995</c:v>
                </c:pt>
                <c:pt idx="49">
                  <c:v>44998</c:v>
                </c:pt>
                <c:pt idx="50">
                  <c:v>44999</c:v>
                </c:pt>
                <c:pt idx="51">
                  <c:v>45000</c:v>
                </c:pt>
                <c:pt idx="52">
                  <c:v>45001</c:v>
                </c:pt>
                <c:pt idx="53">
                  <c:v>45002</c:v>
                </c:pt>
                <c:pt idx="54">
                  <c:v>45005</c:v>
                </c:pt>
                <c:pt idx="55">
                  <c:v>45006</c:v>
                </c:pt>
                <c:pt idx="56">
                  <c:v>45007</c:v>
                </c:pt>
                <c:pt idx="57">
                  <c:v>45008</c:v>
                </c:pt>
                <c:pt idx="58">
                  <c:v>45009</c:v>
                </c:pt>
                <c:pt idx="59">
                  <c:v>45012</c:v>
                </c:pt>
                <c:pt idx="60">
                  <c:v>45013</c:v>
                </c:pt>
                <c:pt idx="61">
                  <c:v>45014</c:v>
                </c:pt>
                <c:pt idx="62">
                  <c:v>45015</c:v>
                </c:pt>
                <c:pt idx="63">
                  <c:v>45016</c:v>
                </c:pt>
                <c:pt idx="64">
                  <c:v>45019</c:v>
                </c:pt>
                <c:pt idx="65">
                  <c:v>45020</c:v>
                </c:pt>
                <c:pt idx="66">
                  <c:v>45021</c:v>
                </c:pt>
                <c:pt idx="67">
                  <c:v>45022</c:v>
                </c:pt>
                <c:pt idx="68">
                  <c:v>45026</c:v>
                </c:pt>
                <c:pt idx="69">
                  <c:v>45027</c:v>
                </c:pt>
                <c:pt idx="70">
                  <c:v>45028</c:v>
                </c:pt>
                <c:pt idx="71">
                  <c:v>45029</c:v>
                </c:pt>
                <c:pt idx="72">
                  <c:v>45030</c:v>
                </c:pt>
                <c:pt idx="73">
                  <c:v>45033</c:v>
                </c:pt>
                <c:pt idx="74">
                  <c:v>45034</c:v>
                </c:pt>
                <c:pt idx="75">
                  <c:v>45035</c:v>
                </c:pt>
                <c:pt idx="76">
                  <c:v>45036</c:v>
                </c:pt>
                <c:pt idx="77">
                  <c:v>45040</c:v>
                </c:pt>
                <c:pt idx="78">
                  <c:v>45041</c:v>
                </c:pt>
                <c:pt idx="79">
                  <c:v>45042</c:v>
                </c:pt>
                <c:pt idx="80">
                  <c:v>45043</c:v>
                </c:pt>
                <c:pt idx="81">
                  <c:v>45044</c:v>
                </c:pt>
                <c:pt idx="82">
                  <c:v>45048</c:v>
                </c:pt>
                <c:pt idx="83">
                  <c:v>45049</c:v>
                </c:pt>
                <c:pt idx="84">
                  <c:v>45050</c:v>
                </c:pt>
                <c:pt idx="85">
                  <c:v>45051</c:v>
                </c:pt>
                <c:pt idx="86">
                  <c:v>45054</c:v>
                </c:pt>
                <c:pt idx="87">
                  <c:v>45055</c:v>
                </c:pt>
                <c:pt idx="88">
                  <c:v>45056</c:v>
                </c:pt>
                <c:pt idx="89">
                  <c:v>45057</c:v>
                </c:pt>
                <c:pt idx="90">
                  <c:v>45058</c:v>
                </c:pt>
                <c:pt idx="91">
                  <c:v>45061</c:v>
                </c:pt>
                <c:pt idx="92">
                  <c:v>45062</c:v>
                </c:pt>
                <c:pt idx="93">
                  <c:v>45063</c:v>
                </c:pt>
                <c:pt idx="94">
                  <c:v>45064</c:v>
                </c:pt>
                <c:pt idx="95">
                  <c:v>45065</c:v>
                </c:pt>
                <c:pt idx="96">
                  <c:v>45068</c:v>
                </c:pt>
                <c:pt idx="97">
                  <c:v>45069</c:v>
                </c:pt>
                <c:pt idx="98">
                  <c:v>45070</c:v>
                </c:pt>
                <c:pt idx="99">
                  <c:v>45071</c:v>
                </c:pt>
                <c:pt idx="100">
                  <c:v>45072</c:v>
                </c:pt>
                <c:pt idx="101">
                  <c:v>45075</c:v>
                </c:pt>
                <c:pt idx="102">
                  <c:v>45076</c:v>
                </c:pt>
                <c:pt idx="103">
                  <c:v>45077</c:v>
                </c:pt>
                <c:pt idx="104">
                  <c:v>45078</c:v>
                </c:pt>
                <c:pt idx="105">
                  <c:v>45079</c:v>
                </c:pt>
                <c:pt idx="106">
                  <c:v>45082</c:v>
                </c:pt>
                <c:pt idx="107">
                  <c:v>45083</c:v>
                </c:pt>
                <c:pt idx="108">
                  <c:v>45084</c:v>
                </c:pt>
                <c:pt idx="109">
                  <c:v>45086</c:v>
                </c:pt>
                <c:pt idx="110">
                  <c:v>45089</c:v>
                </c:pt>
                <c:pt idx="111">
                  <c:v>45090</c:v>
                </c:pt>
                <c:pt idx="112">
                  <c:v>45091</c:v>
                </c:pt>
                <c:pt idx="113">
                  <c:v>45092</c:v>
                </c:pt>
                <c:pt idx="114">
                  <c:v>45093</c:v>
                </c:pt>
                <c:pt idx="115">
                  <c:v>45096</c:v>
                </c:pt>
                <c:pt idx="116">
                  <c:v>45097</c:v>
                </c:pt>
                <c:pt idx="117">
                  <c:v>45098</c:v>
                </c:pt>
                <c:pt idx="118">
                  <c:v>45099</c:v>
                </c:pt>
                <c:pt idx="119">
                  <c:v>45100</c:v>
                </c:pt>
                <c:pt idx="120">
                  <c:v>45103</c:v>
                </c:pt>
                <c:pt idx="121">
                  <c:v>45104</c:v>
                </c:pt>
                <c:pt idx="122">
                  <c:v>45105</c:v>
                </c:pt>
                <c:pt idx="123">
                  <c:v>45106</c:v>
                </c:pt>
                <c:pt idx="124">
                  <c:v>45107</c:v>
                </c:pt>
                <c:pt idx="125">
                  <c:v>45110</c:v>
                </c:pt>
                <c:pt idx="126">
                  <c:v>45111</c:v>
                </c:pt>
                <c:pt idx="127">
                  <c:v>45112</c:v>
                </c:pt>
                <c:pt idx="128">
                  <c:v>45113</c:v>
                </c:pt>
                <c:pt idx="129">
                  <c:v>45114</c:v>
                </c:pt>
                <c:pt idx="130">
                  <c:v>45117</c:v>
                </c:pt>
                <c:pt idx="131">
                  <c:v>45118</c:v>
                </c:pt>
                <c:pt idx="132">
                  <c:v>45119</c:v>
                </c:pt>
                <c:pt idx="133">
                  <c:v>45120</c:v>
                </c:pt>
                <c:pt idx="134">
                  <c:v>45121</c:v>
                </c:pt>
                <c:pt idx="135">
                  <c:v>45124</c:v>
                </c:pt>
                <c:pt idx="136">
                  <c:v>45125</c:v>
                </c:pt>
                <c:pt idx="137">
                  <c:v>45126</c:v>
                </c:pt>
                <c:pt idx="138">
                  <c:v>45127</c:v>
                </c:pt>
                <c:pt idx="139">
                  <c:v>45128</c:v>
                </c:pt>
                <c:pt idx="140">
                  <c:v>45131</c:v>
                </c:pt>
                <c:pt idx="141">
                  <c:v>45132</c:v>
                </c:pt>
                <c:pt idx="142">
                  <c:v>45133</c:v>
                </c:pt>
                <c:pt idx="143">
                  <c:v>45134</c:v>
                </c:pt>
                <c:pt idx="144">
                  <c:v>45135</c:v>
                </c:pt>
                <c:pt idx="145">
                  <c:v>45138</c:v>
                </c:pt>
                <c:pt idx="146">
                  <c:v>45139</c:v>
                </c:pt>
                <c:pt idx="147">
                  <c:v>45140</c:v>
                </c:pt>
                <c:pt idx="148">
                  <c:v>45141</c:v>
                </c:pt>
                <c:pt idx="149">
                  <c:v>45142</c:v>
                </c:pt>
                <c:pt idx="150">
                  <c:v>45145</c:v>
                </c:pt>
                <c:pt idx="151">
                  <c:v>45146</c:v>
                </c:pt>
                <c:pt idx="152">
                  <c:v>45147</c:v>
                </c:pt>
                <c:pt idx="153">
                  <c:v>45148</c:v>
                </c:pt>
                <c:pt idx="154">
                  <c:v>45149</c:v>
                </c:pt>
                <c:pt idx="155">
                  <c:v>45152</c:v>
                </c:pt>
                <c:pt idx="156">
                  <c:v>45153</c:v>
                </c:pt>
                <c:pt idx="157">
                  <c:v>45154</c:v>
                </c:pt>
                <c:pt idx="158">
                  <c:v>45155</c:v>
                </c:pt>
                <c:pt idx="159">
                  <c:v>45156</c:v>
                </c:pt>
                <c:pt idx="160">
                  <c:v>45159</c:v>
                </c:pt>
                <c:pt idx="161">
                  <c:v>45160</c:v>
                </c:pt>
                <c:pt idx="162">
                  <c:v>45161</c:v>
                </c:pt>
                <c:pt idx="163">
                  <c:v>45162</c:v>
                </c:pt>
                <c:pt idx="164">
                  <c:v>45163</c:v>
                </c:pt>
                <c:pt idx="165">
                  <c:v>45166</c:v>
                </c:pt>
                <c:pt idx="166">
                  <c:v>45167</c:v>
                </c:pt>
                <c:pt idx="167">
                  <c:v>45168</c:v>
                </c:pt>
                <c:pt idx="168">
                  <c:v>45169</c:v>
                </c:pt>
                <c:pt idx="169">
                  <c:v>45170</c:v>
                </c:pt>
                <c:pt idx="170">
                  <c:v>45173</c:v>
                </c:pt>
                <c:pt idx="171">
                  <c:v>45174</c:v>
                </c:pt>
                <c:pt idx="172">
                  <c:v>45175</c:v>
                </c:pt>
                <c:pt idx="173">
                  <c:v>45177</c:v>
                </c:pt>
                <c:pt idx="174">
                  <c:v>45180</c:v>
                </c:pt>
                <c:pt idx="175">
                  <c:v>45181</c:v>
                </c:pt>
                <c:pt idx="176">
                  <c:v>45182</c:v>
                </c:pt>
                <c:pt idx="177">
                  <c:v>45183</c:v>
                </c:pt>
                <c:pt idx="178">
                  <c:v>45184</c:v>
                </c:pt>
                <c:pt idx="179">
                  <c:v>45187</c:v>
                </c:pt>
                <c:pt idx="180">
                  <c:v>45188</c:v>
                </c:pt>
                <c:pt idx="181">
                  <c:v>45189</c:v>
                </c:pt>
                <c:pt idx="182">
                  <c:v>45190</c:v>
                </c:pt>
                <c:pt idx="183">
                  <c:v>45191</c:v>
                </c:pt>
                <c:pt idx="184">
                  <c:v>45194</c:v>
                </c:pt>
                <c:pt idx="185">
                  <c:v>45195</c:v>
                </c:pt>
                <c:pt idx="186">
                  <c:v>45196</c:v>
                </c:pt>
                <c:pt idx="187">
                  <c:v>45197</c:v>
                </c:pt>
                <c:pt idx="188">
                  <c:v>45198</c:v>
                </c:pt>
                <c:pt idx="189">
                  <c:v>45201</c:v>
                </c:pt>
                <c:pt idx="190">
                  <c:v>45202</c:v>
                </c:pt>
                <c:pt idx="191">
                  <c:v>45203</c:v>
                </c:pt>
                <c:pt idx="192">
                  <c:v>45204</c:v>
                </c:pt>
                <c:pt idx="193">
                  <c:v>45205</c:v>
                </c:pt>
                <c:pt idx="194">
                  <c:v>45208</c:v>
                </c:pt>
                <c:pt idx="195">
                  <c:v>45209</c:v>
                </c:pt>
                <c:pt idx="196">
                  <c:v>45210</c:v>
                </c:pt>
                <c:pt idx="197">
                  <c:v>45212</c:v>
                </c:pt>
                <c:pt idx="198">
                  <c:v>45215</c:v>
                </c:pt>
                <c:pt idx="199">
                  <c:v>45216</c:v>
                </c:pt>
                <c:pt idx="200">
                  <c:v>45217</c:v>
                </c:pt>
                <c:pt idx="201">
                  <c:v>45218</c:v>
                </c:pt>
                <c:pt idx="202">
                  <c:v>45219</c:v>
                </c:pt>
                <c:pt idx="203">
                  <c:v>45222</c:v>
                </c:pt>
                <c:pt idx="204">
                  <c:v>45223</c:v>
                </c:pt>
                <c:pt idx="205">
                  <c:v>45224</c:v>
                </c:pt>
                <c:pt idx="206">
                  <c:v>45225</c:v>
                </c:pt>
                <c:pt idx="207">
                  <c:v>45226</c:v>
                </c:pt>
                <c:pt idx="208">
                  <c:v>45229</c:v>
                </c:pt>
                <c:pt idx="209">
                  <c:v>45230</c:v>
                </c:pt>
                <c:pt idx="210">
                  <c:v>45231</c:v>
                </c:pt>
                <c:pt idx="211">
                  <c:v>45233</c:v>
                </c:pt>
                <c:pt idx="212">
                  <c:v>45236</c:v>
                </c:pt>
                <c:pt idx="213">
                  <c:v>45237</c:v>
                </c:pt>
                <c:pt idx="214">
                  <c:v>45238</c:v>
                </c:pt>
                <c:pt idx="215">
                  <c:v>45239</c:v>
                </c:pt>
                <c:pt idx="216">
                  <c:v>45240</c:v>
                </c:pt>
                <c:pt idx="217">
                  <c:v>45243</c:v>
                </c:pt>
                <c:pt idx="218">
                  <c:v>45244</c:v>
                </c:pt>
                <c:pt idx="219">
                  <c:v>45246</c:v>
                </c:pt>
                <c:pt idx="220">
                  <c:v>45247</c:v>
                </c:pt>
                <c:pt idx="221">
                  <c:v>45250</c:v>
                </c:pt>
                <c:pt idx="222">
                  <c:v>45251</c:v>
                </c:pt>
                <c:pt idx="223">
                  <c:v>45252</c:v>
                </c:pt>
                <c:pt idx="224">
                  <c:v>45253</c:v>
                </c:pt>
                <c:pt idx="225">
                  <c:v>45254</c:v>
                </c:pt>
                <c:pt idx="226">
                  <c:v>45257</c:v>
                </c:pt>
                <c:pt idx="227">
                  <c:v>45258</c:v>
                </c:pt>
                <c:pt idx="228">
                  <c:v>45259</c:v>
                </c:pt>
                <c:pt idx="229">
                  <c:v>45260</c:v>
                </c:pt>
                <c:pt idx="230">
                  <c:v>45261</c:v>
                </c:pt>
                <c:pt idx="231">
                  <c:v>45264</c:v>
                </c:pt>
                <c:pt idx="232">
                  <c:v>45265</c:v>
                </c:pt>
                <c:pt idx="233">
                  <c:v>45266</c:v>
                </c:pt>
                <c:pt idx="234">
                  <c:v>45267</c:v>
                </c:pt>
                <c:pt idx="235">
                  <c:v>45268</c:v>
                </c:pt>
                <c:pt idx="236">
                  <c:v>45271</c:v>
                </c:pt>
                <c:pt idx="237">
                  <c:v>45272</c:v>
                </c:pt>
                <c:pt idx="238">
                  <c:v>45273</c:v>
                </c:pt>
                <c:pt idx="239">
                  <c:v>45274</c:v>
                </c:pt>
                <c:pt idx="240">
                  <c:v>45275</c:v>
                </c:pt>
                <c:pt idx="241">
                  <c:v>45278</c:v>
                </c:pt>
                <c:pt idx="242">
                  <c:v>45279</c:v>
                </c:pt>
                <c:pt idx="243">
                  <c:v>45280</c:v>
                </c:pt>
                <c:pt idx="244">
                  <c:v>45281</c:v>
                </c:pt>
                <c:pt idx="245">
                  <c:v>45282</c:v>
                </c:pt>
                <c:pt idx="246">
                  <c:v>45286</c:v>
                </c:pt>
                <c:pt idx="247">
                  <c:v>45287</c:v>
                </c:pt>
                <c:pt idx="248">
                  <c:v>45288</c:v>
                </c:pt>
                <c:pt idx="249">
                  <c:v>45289</c:v>
                </c:pt>
              </c:numCache>
            </c:numRef>
          </c:cat>
          <c:val>
            <c:numRef>
              <c:f>'Quantum Axis (2)'!$E$2:$E$251</c:f>
              <c:numCache>
                <c:formatCode>0%</c:formatCode>
                <c:ptCount val="250"/>
                <c:pt idx="0">
                  <c:v>0</c:v>
                </c:pt>
                <c:pt idx="1">
                  <c:v>2.4129405676830862E-2</c:v>
                </c:pt>
                <c:pt idx="2">
                  <c:v>3.0319872740862897E-2</c:v>
                </c:pt>
                <c:pt idx="3">
                  <c:v>4.3735745635050005E-2</c:v>
                </c:pt>
                <c:pt idx="4">
                  <c:v>3.5437069973359936E-2</c:v>
                </c:pt>
                <c:pt idx="5">
                  <c:v>1.2994231174655591E-2</c:v>
                </c:pt>
                <c:pt idx="6">
                  <c:v>1.5140770837725581E-2</c:v>
                </c:pt>
                <c:pt idx="7">
                  <c:v>4.1780861299038907E-3</c:v>
                </c:pt>
                <c:pt idx="8">
                  <c:v>-3.0089886348391159E-3</c:v>
                </c:pt>
                <c:pt idx="9">
                  <c:v>-1.4891618912547644E-2</c:v>
                </c:pt>
                <c:pt idx="10">
                  <c:v>-1.9759664219866857E-2</c:v>
                </c:pt>
                <c:pt idx="11">
                  <c:v>-2.0353795733752289E-2</c:v>
                </c:pt>
                <c:pt idx="12">
                  <c:v>-1.8667228855625995E-2</c:v>
                </c:pt>
                <c:pt idx="13">
                  <c:v>-2.4301895471184554E-2</c:v>
                </c:pt>
                <c:pt idx="14">
                  <c:v>-6.3246257929727712E-4</c:v>
                </c:pt>
                <c:pt idx="15">
                  <c:v>-3.6606167468424822E-3</c:v>
                </c:pt>
                <c:pt idx="16">
                  <c:v>-4.8872108400253023E-3</c:v>
                </c:pt>
                <c:pt idx="17">
                  <c:v>-9.2186212315771288E-3</c:v>
                </c:pt>
                <c:pt idx="18">
                  <c:v>-2.1752879621289134E-2</c:v>
                </c:pt>
                <c:pt idx="19">
                  <c:v>-2.3496943097533252E-2</c:v>
                </c:pt>
                <c:pt idx="20">
                  <c:v>-2.7023401115433998E-2</c:v>
                </c:pt>
                <c:pt idx="21">
                  <c:v>-2.3343618835885427E-2</c:v>
                </c:pt>
                <c:pt idx="22">
                  <c:v>-2.2691990723882061E-2</c:v>
                </c:pt>
                <c:pt idx="23">
                  <c:v>-2.7905015619909102E-2</c:v>
                </c:pt>
                <c:pt idx="24">
                  <c:v>-4.3620752438814026E-2</c:v>
                </c:pt>
                <c:pt idx="25">
                  <c:v>-2.1982866013760871E-2</c:v>
                </c:pt>
                <c:pt idx="26">
                  <c:v>-7.9345305402762634E-3</c:v>
                </c:pt>
                <c:pt idx="27">
                  <c:v>-9.2377867642829958E-3</c:v>
                </c:pt>
                <c:pt idx="28">
                  <c:v>-2.7023401115433554E-3</c:v>
                </c:pt>
                <c:pt idx="29">
                  <c:v>2.6448435134254211E-3</c:v>
                </c:pt>
                <c:pt idx="30">
                  <c:v>6.6887709143876872E-3</c:v>
                </c:pt>
                <c:pt idx="31">
                  <c:v>-6.5737777181517076E-3</c:v>
                </c:pt>
                <c:pt idx="32">
                  <c:v>-1.2840906913007655E-2</c:v>
                </c:pt>
                <c:pt idx="33">
                  <c:v>1.2649251585949983E-3</c:v>
                </c:pt>
                <c:pt idx="34">
                  <c:v>4.8872108400253023E-3</c:v>
                </c:pt>
                <c:pt idx="35">
                  <c:v>-3.1623128964869407E-3</c:v>
                </c:pt>
                <c:pt idx="36">
                  <c:v>-8.5669931195737625E-3</c:v>
                </c:pt>
                <c:pt idx="37">
                  <c:v>-1.6233206201966333E-2</c:v>
                </c:pt>
                <c:pt idx="38">
                  <c:v>-7.3978956245088767E-3</c:v>
                </c:pt>
                <c:pt idx="39">
                  <c:v>-4.1589205971980236E-3</c:v>
                </c:pt>
                <c:pt idx="40">
                  <c:v>-1.8973877378921644E-3</c:v>
                </c:pt>
                <c:pt idx="41">
                  <c:v>-2.0507119995399892E-3</c:v>
                </c:pt>
                <c:pt idx="42">
                  <c:v>-1.8590566724800972E-3</c:v>
                </c:pt>
                <c:pt idx="43">
                  <c:v>-2.6831745788372663E-3</c:v>
                </c:pt>
                <c:pt idx="44">
                  <c:v>-3.9672652701381317E-3</c:v>
                </c:pt>
                <c:pt idx="45">
                  <c:v>-5.2896870268508422E-3</c:v>
                </c:pt>
                <c:pt idx="46">
                  <c:v>-1.5140770837725359E-2</c:v>
                </c:pt>
                <c:pt idx="47">
                  <c:v>-1.5792398949728725E-2</c:v>
                </c:pt>
                <c:pt idx="48">
                  <c:v>-6.8037641106234448E-3</c:v>
                </c:pt>
                <c:pt idx="49">
                  <c:v>4.2739137934340032E-3</c:v>
                </c:pt>
                <c:pt idx="50">
                  <c:v>3.5456235506066136E-3</c:v>
                </c:pt>
                <c:pt idx="51">
                  <c:v>1.5409088295609275E-2</c:v>
                </c:pt>
                <c:pt idx="52">
                  <c:v>1.370335588477678E-2</c:v>
                </c:pt>
                <c:pt idx="53">
                  <c:v>9.6210974184027798E-3</c:v>
                </c:pt>
                <c:pt idx="54">
                  <c:v>5.5580044847345356E-3</c:v>
                </c:pt>
                <c:pt idx="55">
                  <c:v>5.1171972324970394E-3</c:v>
                </c:pt>
                <c:pt idx="56">
                  <c:v>9.0269659045174588E-3</c:v>
                </c:pt>
                <c:pt idx="57">
                  <c:v>8.7203173812218093E-3</c:v>
                </c:pt>
                <c:pt idx="58">
                  <c:v>1.4259156333250145E-2</c:v>
                </c:pt>
                <c:pt idx="59">
                  <c:v>2.4723537190716183E-3</c:v>
                </c:pt>
                <c:pt idx="60">
                  <c:v>-8.5094965214557172E-3</c:v>
                </c:pt>
                <c:pt idx="61">
                  <c:v>-1.3109224370891348E-2</c:v>
                </c:pt>
                <c:pt idx="62">
                  <c:v>-1.7689786687621001E-2</c:v>
                </c:pt>
                <c:pt idx="63">
                  <c:v>-2.6314276405312587E-2</c:v>
                </c:pt>
                <c:pt idx="64">
                  <c:v>-2.9514920367211595E-2</c:v>
                </c:pt>
                <c:pt idx="65">
                  <c:v>-2.7119228778963889E-2</c:v>
                </c:pt>
                <c:pt idx="66">
                  <c:v>-3.3156371581348099E-2</c:v>
                </c:pt>
                <c:pt idx="67">
                  <c:v>-2.8633305862736491E-2</c:v>
                </c:pt>
                <c:pt idx="68">
                  <c:v>-2.5739310424133133E-2</c:v>
                </c:pt>
                <c:pt idx="69">
                  <c:v>-3.927017651455611E-2</c:v>
                </c:pt>
                <c:pt idx="70">
                  <c:v>-5.1382793184736486E-2</c:v>
                </c:pt>
                <c:pt idx="71">
                  <c:v>-5.9029840734423189E-2</c:v>
                </c:pt>
                <c:pt idx="72">
                  <c:v>-5.216858002568181E-2</c:v>
                </c:pt>
                <c:pt idx="73">
                  <c:v>-5.2820208137685176E-2</c:v>
                </c:pt>
                <c:pt idx="74">
                  <c:v>-4.7894666232247807E-2</c:v>
                </c:pt>
                <c:pt idx="75">
                  <c:v>-3.2773060927228315E-2</c:v>
                </c:pt>
                <c:pt idx="76">
                  <c:v>-3.2198094946049083E-2</c:v>
                </c:pt>
                <c:pt idx="77">
                  <c:v>-3.0319872740862785E-2</c:v>
                </c:pt>
                <c:pt idx="78">
                  <c:v>-2.9974893152155069E-2</c:v>
                </c:pt>
                <c:pt idx="79">
                  <c:v>-3.0511528067922566E-2</c:v>
                </c:pt>
                <c:pt idx="80">
                  <c:v>-3.8848534795024703E-2</c:v>
                </c:pt>
                <c:pt idx="81">
                  <c:v>-4.1589205971979903E-2</c:v>
                </c:pt>
                <c:pt idx="82">
                  <c:v>-3.5322076777123956E-2</c:v>
                </c:pt>
                <c:pt idx="83">
                  <c:v>-3.7372788776663945E-2</c:v>
                </c:pt>
                <c:pt idx="84">
                  <c:v>-3.9691818234087739E-2</c:v>
                </c:pt>
                <c:pt idx="85">
                  <c:v>-4.7549686643540312E-2</c:v>
                </c:pt>
                <c:pt idx="86">
                  <c:v>-4.7549686643540312E-2</c:v>
                </c:pt>
                <c:pt idx="87">
                  <c:v>-4.1589205971979903E-2</c:v>
                </c:pt>
                <c:pt idx="88">
                  <c:v>-5.0405351016731492E-2</c:v>
                </c:pt>
                <c:pt idx="89">
                  <c:v>-4.7549686643540312E-2</c:v>
                </c:pt>
                <c:pt idx="90">
                  <c:v>-5.6404162753703746E-2</c:v>
                </c:pt>
                <c:pt idx="91">
                  <c:v>-5.8914847538187209E-2</c:v>
                </c:pt>
                <c:pt idx="92">
                  <c:v>-5.8550702416773515E-2</c:v>
                </c:pt>
                <c:pt idx="93">
                  <c:v>-5.1056979128734858E-2</c:v>
                </c:pt>
                <c:pt idx="94">
                  <c:v>-4.848879774613335E-2</c:v>
                </c:pt>
                <c:pt idx="95">
                  <c:v>-4.4444870345171195E-2</c:v>
                </c:pt>
                <c:pt idx="96">
                  <c:v>-4.7856335166835962E-2</c:v>
                </c:pt>
                <c:pt idx="97">
                  <c:v>-4.7971328363071941E-2</c:v>
                </c:pt>
                <c:pt idx="98">
                  <c:v>-5.1804434904268115E-2</c:v>
                </c:pt>
                <c:pt idx="99">
                  <c:v>-4.1915020027981753E-2</c:v>
                </c:pt>
                <c:pt idx="100">
                  <c:v>-3.9538493972439914E-2</c:v>
                </c:pt>
                <c:pt idx="101">
                  <c:v>-4.2604979205396964E-2</c:v>
                </c:pt>
                <c:pt idx="102">
                  <c:v>-3.0358203806274742E-2</c:v>
                </c:pt>
                <c:pt idx="103">
                  <c:v>-2.3343618835885427E-2</c:v>
                </c:pt>
                <c:pt idx="104">
                  <c:v>-3.5015428253828196E-2</c:v>
                </c:pt>
                <c:pt idx="105">
                  <c:v>-5.0194530156965622E-2</c:v>
                </c:pt>
                <c:pt idx="106">
                  <c:v>-5.6365831688291679E-2</c:v>
                </c:pt>
                <c:pt idx="107">
                  <c:v>-5.5292561856756794E-2</c:v>
                </c:pt>
                <c:pt idx="108">
                  <c:v>-5.860819901489156E-2</c:v>
                </c:pt>
                <c:pt idx="109">
                  <c:v>-6.2383808957970022E-2</c:v>
                </c:pt>
                <c:pt idx="110">
                  <c:v>-6.4108706901508161E-2</c:v>
                </c:pt>
                <c:pt idx="111">
                  <c:v>-6.9839201180596833E-2</c:v>
                </c:pt>
                <c:pt idx="112">
                  <c:v>-7.1199954002721499E-2</c:v>
                </c:pt>
                <c:pt idx="113">
                  <c:v>-7.579968185215713E-2</c:v>
                </c:pt>
                <c:pt idx="114">
                  <c:v>-7.457308775897431E-2</c:v>
                </c:pt>
                <c:pt idx="115">
                  <c:v>-8.3830040055963284E-2</c:v>
                </c:pt>
                <c:pt idx="116">
                  <c:v>-8.1396017402303622E-2</c:v>
                </c:pt>
                <c:pt idx="117">
                  <c:v>-8.398336431761122E-2</c:v>
                </c:pt>
                <c:pt idx="118">
                  <c:v>-8.4845813289380234E-2</c:v>
                </c:pt>
                <c:pt idx="119">
                  <c:v>-8.3906702186787308E-2</c:v>
                </c:pt>
                <c:pt idx="120">
                  <c:v>-8.5842420990091428E-2</c:v>
                </c:pt>
                <c:pt idx="121">
                  <c:v>-8.1913486785365142E-2</c:v>
                </c:pt>
                <c:pt idx="122">
                  <c:v>-6.9264235199417268E-2</c:v>
                </c:pt>
                <c:pt idx="123">
                  <c:v>-6.8861759012591839E-2</c:v>
                </c:pt>
                <c:pt idx="124">
                  <c:v>-7.6374647833336473E-2</c:v>
                </c:pt>
                <c:pt idx="125">
                  <c:v>-8.2430956168426661E-2</c:v>
                </c:pt>
                <c:pt idx="126">
                  <c:v>-7.8981160281349938E-2</c:v>
                </c:pt>
                <c:pt idx="127">
                  <c:v>-6.8995917741533574E-2</c:v>
                </c:pt>
                <c:pt idx="128">
                  <c:v>-6.1329704659140893E-2</c:v>
                </c:pt>
                <c:pt idx="129">
                  <c:v>-6.474116948080566E-2</c:v>
                </c:pt>
                <c:pt idx="130">
                  <c:v>-6.596776357398848E-2</c:v>
                </c:pt>
                <c:pt idx="131">
                  <c:v>-6.1866339574908502E-2</c:v>
                </c:pt>
                <c:pt idx="132">
                  <c:v>-7.8942829215938093E-2</c:v>
                </c:pt>
                <c:pt idx="133">
                  <c:v>-7.9326139870057655E-2</c:v>
                </c:pt>
                <c:pt idx="134">
                  <c:v>-8.0878548019242102E-2</c:v>
                </c:pt>
                <c:pt idx="135">
                  <c:v>-7.426643923567855E-2</c:v>
                </c:pt>
                <c:pt idx="136">
                  <c:v>-7.9287808804645588E-2</c:v>
                </c:pt>
                <c:pt idx="137">
                  <c:v>-8.0054430112884933E-2</c:v>
                </c:pt>
                <c:pt idx="138">
                  <c:v>-8.2200969775954813E-2</c:v>
                </c:pt>
                <c:pt idx="139">
                  <c:v>-8.5190792878087951E-2</c:v>
                </c:pt>
                <c:pt idx="140">
                  <c:v>-9.0461314372232926E-2</c:v>
                </c:pt>
                <c:pt idx="141">
                  <c:v>-8.9713858596699669E-2</c:v>
                </c:pt>
                <c:pt idx="142">
                  <c:v>-9.216704678306531E-2</c:v>
                </c:pt>
                <c:pt idx="143">
                  <c:v>-9.5348525212258228E-2</c:v>
                </c:pt>
                <c:pt idx="144">
                  <c:v>-9.4371083044253234E-2</c:v>
                </c:pt>
                <c:pt idx="145">
                  <c:v>-9.1266266745884117E-2</c:v>
                </c:pt>
                <c:pt idx="146">
                  <c:v>-8.4807482223968389E-2</c:v>
                </c:pt>
                <c:pt idx="147">
                  <c:v>-7.8463690898288529E-2</c:v>
                </c:pt>
                <c:pt idx="148">
                  <c:v>-6.4779500546217728E-2</c:v>
                </c:pt>
                <c:pt idx="149">
                  <c:v>-6.8382620694942164E-2</c:v>
                </c:pt>
                <c:pt idx="150">
                  <c:v>-6.0697242079843616E-2</c:v>
                </c:pt>
                <c:pt idx="151">
                  <c:v>-5.6729976809705263E-2</c:v>
                </c:pt>
                <c:pt idx="152">
                  <c:v>-6.0601414416313615E-2</c:v>
                </c:pt>
                <c:pt idx="153">
                  <c:v>-7.0126684171186504E-2</c:v>
                </c:pt>
                <c:pt idx="154">
                  <c:v>-6.2460471088793934E-2</c:v>
                </c:pt>
                <c:pt idx="155">
                  <c:v>-5.1670276175326268E-2</c:v>
                </c:pt>
                <c:pt idx="156">
                  <c:v>-4.5326484849646298E-2</c:v>
                </c:pt>
                <c:pt idx="157">
                  <c:v>-4.6093106157885644E-2</c:v>
                </c:pt>
                <c:pt idx="158">
                  <c:v>-4.5249822718822386E-2</c:v>
                </c:pt>
                <c:pt idx="159">
                  <c:v>-4.7013051727772703E-2</c:v>
                </c:pt>
                <c:pt idx="160">
                  <c:v>-4.4655691204936954E-2</c:v>
                </c:pt>
                <c:pt idx="161">
                  <c:v>-5.2628552810625284E-2</c:v>
                </c:pt>
                <c:pt idx="162">
                  <c:v>-6.1329704659140893E-2</c:v>
                </c:pt>
                <c:pt idx="163">
                  <c:v>-6.5718611648810765E-2</c:v>
                </c:pt>
                <c:pt idx="164">
                  <c:v>-6.525863886386718E-2</c:v>
                </c:pt>
                <c:pt idx="165">
                  <c:v>-6.2077160434674261E-2</c:v>
                </c:pt>
                <c:pt idx="166">
                  <c:v>-6.6523564022462067E-2</c:v>
                </c:pt>
                <c:pt idx="167">
                  <c:v>-6.7539337255878906E-2</c:v>
                </c:pt>
                <c:pt idx="168">
                  <c:v>-5.6691645744293417E-2</c:v>
                </c:pt>
                <c:pt idx="169">
                  <c:v>-5.4794258006401253E-2</c:v>
                </c:pt>
                <c:pt idx="170">
                  <c:v>-5.7515763650650586E-2</c:v>
                </c:pt>
                <c:pt idx="171">
                  <c:v>-4.7377196849186287E-2</c:v>
                </c:pt>
                <c:pt idx="172">
                  <c:v>-4.6284761484945314E-2</c:v>
                </c:pt>
                <c:pt idx="173">
                  <c:v>-4.4885677597408691E-2</c:v>
                </c:pt>
                <c:pt idx="174">
                  <c:v>-5.3874312436514082E-2</c:v>
                </c:pt>
                <c:pt idx="175">
                  <c:v>-5.1210303390382683E-2</c:v>
                </c:pt>
                <c:pt idx="176">
                  <c:v>-5.7611591314180588E-2</c:v>
                </c:pt>
                <c:pt idx="177">
                  <c:v>-6.5661115050692831E-2</c:v>
                </c:pt>
                <c:pt idx="178">
                  <c:v>-6.6849378078463695E-2</c:v>
                </c:pt>
                <c:pt idx="179">
                  <c:v>-6.9800870115184765E-2</c:v>
                </c:pt>
                <c:pt idx="180">
                  <c:v>-6.9034248806945531E-2</c:v>
                </c:pt>
                <c:pt idx="181">
                  <c:v>-7.0720815685071936E-2</c:v>
                </c:pt>
                <c:pt idx="182">
                  <c:v>-5.6499990417233525E-2</c:v>
                </c:pt>
                <c:pt idx="183">
                  <c:v>-5.8378212622419823E-2</c:v>
                </c:pt>
                <c:pt idx="184">
                  <c:v>-4.9274584587078452E-2</c:v>
                </c:pt>
                <c:pt idx="185">
                  <c:v>-4.714721045671455E-2</c:v>
                </c:pt>
                <c:pt idx="186">
                  <c:v>-3.6184525748893082E-2</c:v>
                </c:pt>
                <c:pt idx="187">
                  <c:v>-3.261973666558049E-2</c:v>
                </c:pt>
                <c:pt idx="188">
                  <c:v>-4.0266784215267193E-2</c:v>
                </c:pt>
                <c:pt idx="189">
                  <c:v>-2.8709967993560404E-2</c:v>
                </c:pt>
                <c:pt idx="190">
                  <c:v>-2.0641278724342071E-2</c:v>
                </c:pt>
                <c:pt idx="191">
                  <c:v>-1.2476761791594071E-2</c:v>
                </c:pt>
                <c:pt idx="192">
                  <c:v>-8.8928071755755012E-3</c:v>
                </c:pt>
                <c:pt idx="193">
                  <c:v>-4.9638729708492146E-3</c:v>
                </c:pt>
                <c:pt idx="194">
                  <c:v>-9.7935872127565826E-3</c:v>
                </c:pt>
                <c:pt idx="195">
                  <c:v>-2.5202675508365746E-2</c:v>
                </c:pt>
                <c:pt idx="196">
                  <c:v>-3.221726047875495E-2</c:v>
                </c:pt>
                <c:pt idx="197">
                  <c:v>-2.9744906759683332E-2</c:v>
                </c:pt>
                <c:pt idx="198">
                  <c:v>-2.9879065488625289E-2</c:v>
                </c:pt>
                <c:pt idx="199">
                  <c:v>-3.436380014182483E-2</c:v>
                </c:pt>
                <c:pt idx="200">
                  <c:v>-3.0837342123924305E-2</c:v>
                </c:pt>
                <c:pt idx="201">
                  <c:v>-3.1373977039691692E-2</c:v>
                </c:pt>
                <c:pt idx="202">
                  <c:v>-3.1603963432163429E-2</c:v>
                </c:pt>
                <c:pt idx="203">
                  <c:v>-3.8580217337140899E-2</c:v>
                </c:pt>
                <c:pt idx="204">
                  <c:v>-4.0477605075033063E-2</c:v>
                </c:pt>
                <c:pt idx="205">
                  <c:v>-4.2087509822335445E-2</c:v>
                </c:pt>
                <c:pt idx="206">
                  <c:v>-4.0669260402092955E-2</c:v>
                </c:pt>
                <c:pt idx="207">
                  <c:v>-5.1689441708032136E-2</c:v>
                </c:pt>
                <c:pt idx="208">
                  <c:v>-4.030511528067926E-2</c:v>
                </c:pt>
                <c:pt idx="209">
                  <c:v>-3.0703183394982347E-2</c:v>
                </c:pt>
                <c:pt idx="210">
                  <c:v>-3.8005251355961334E-2</c:v>
                </c:pt>
                <c:pt idx="211">
                  <c:v>-6.2613795350441759E-2</c:v>
                </c:pt>
                <c:pt idx="212">
                  <c:v>-6.0908062939609375E-2</c:v>
                </c:pt>
                <c:pt idx="213">
                  <c:v>-6.7213523199877279E-2</c:v>
                </c:pt>
                <c:pt idx="214">
                  <c:v>-6.3667899649270665E-2</c:v>
                </c:pt>
                <c:pt idx="215">
                  <c:v>-6.0754738677961551E-2</c:v>
                </c:pt>
                <c:pt idx="216">
                  <c:v>-5.6691645744293417E-2</c:v>
                </c:pt>
                <c:pt idx="217">
                  <c:v>-5.6155010828526031E-2</c:v>
                </c:pt>
                <c:pt idx="218">
                  <c:v>-6.6983536807405542E-2</c:v>
                </c:pt>
                <c:pt idx="219">
                  <c:v>-6.9034248806945531E-2</c:v>
                </c:pt>
                <c:pt idx="220">
                  <c:v>-6.3782892845506645E-2</c:v>
                </c:pt>
                <c:pt idx="221">
                  <c:v>-6.6197749966460218E-2</c:v>
                </c:pt>
                <c:pt idx="222">
                  <c:v>-6.4607010751863703E-2</c:v>
                </c:pt>
                <c:pt idx="223">
                  <c:v>-6.1502194453494807E-2</c:v>
                </c:pt>
                <c:pt idx="224">
                  <c:v>-6.2211319163616219E-2</c:v>
                </c:pt>
                <c:pt idx="225">
                  <c:v>-6.2287981294440131E-2</c:v>
                </c:pt>
                <c:pt idx="226">
                  <c:v>-6.1828008509496435E-2</c:v>
                </c:pt>
                <c:pt idx="227">
                  <c:v>-6.3437913256798928E-2</c:v>
                </c:pt>
                <c:pt idx="228">
                  <c:v>-6.2172988098204152E-2</c:v>
                </c:pt>
                <c:pt idx="229">
                  <c:v>-5.4085133296279841E-2</c:v>
                </c:pt>
                <c:pt idx="230">
                  <c:v>-5.7228280660060804E-2</c:v>
                </c:pt>
                <c:pt idx="231">
                  <c:v>-5.9144833930659169E-2</c:v>
                </c:pt>
                <c:pt idx="232">
                  <c:v>-5.0884489334380945E-2</c:v>
                </c:pt>
                <c:pt idx="233">
                  <c:v>-6.0294765893017965E-2</c:v>
                </c:pt>
                <c:pt idx="234">
                  <c:v>-6.1866339574908502E-2</c:v>
                </c:pt>
                <c:pt idx="235">
                  <c:v>-5.7860743239358303E-2</c:v>
                </c:pt>
                <c:pt idx="236">
                  <c:v>-5.2456063016271481E-2</c:v>
                </c:pt>
                <c:pt idx="237">
                  <c:v>-5.1766103838856048E-2</c:v>
                </c:pt>
                <c:pt idx="238">
                  <c:v>-4.9772888437433993E-2</c:v>
                </c:pt>
                <c:pt idx="239">
                  <c:v>-6.2575464285029692E-2</c:v>
                </c:pt>
                <c:pt idx="240">
                  <c:v>-5.328018092262865E-2</c:v>
                </c:pt>
                <c:pt idx="241">
                  <c:v>-5.3241849857216805E-2</c:v>
                </c:pt>
                <c:pt idx="242">
                  <c:v>-6.7347681928819236E-2</c:v>
                </c:pt>
                <c:pt idx="243">
                  <c:v>-6.537363206010316E-2</c:v>
                </c:pt>
                <c:pt idx="244">
                  <c:v>-6.5584452919868919E-2</c:v>
                </c:pt>
                <c:pt idx="245">
                  <c:v>-6.8190965367882272E-2</c:v>
                </c:pt>
                <c:pt idx="246">
                  <c:v>-7.3001514077083662E-2</c:v>
                </c:pt>
                <c:pt idx="247">
                  <c:v>-7.4189777104854637E-2</c:v>
                </c:pt>
                <c:pt idx="248">
                  <c:v>-7.2139065105314537E-2</c:v>
                </c:pt>
                <c:pt idx="249">
                  <c:v>-7.2139065105314537E-2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C205-4EC1-BF1F-210BDFA8CCD2}"/>
            </c:ext>
          </c:extLst>
        </c:ser>
        <c:ser>
          <c:idx val="4"/>
          <c:order val="5"/>
          <c:tx>
            <c:strRef>
              <c:f>'Quantum Axis (2)'!$F$1</c:f>
              <c:strCache>
                <c:ptCount val="1"/>
                <c:pt idx="0">
                  <c:v>MSCI World USD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'Quantum Axis (2)'!$A$2:$A$251</c:f>
              <c:numCache>
                <c:formatCode>m/d/yyyy</c:formatCode>
                <c:ptCount val="250"/>
                <c:pt idx="0">
                  <c:v>44925</c:v>
                </c:pt>
                <c:pt idx="1">
                  <c:v>44928</c:v>
                </c:pt>
                <c:pt idx="2">
                  <c:v>44929</c:v>
                </c:pt>
                <c:pt idx="3">
                  <c:v>44930</c:v>
                </c:pt>
                <c:pt idx="4">
                  <c:v>44931</c:v>
                </c:pt>
                <c:pt idx="5">
                  <c:v>44932</c:v>
                </c:pt>
                <c:pt idx="6">
                  <c:v>44935</c:v>
                </c:pt>
                <c:pt idx="7">
                  <c:v>44936</c:v>
                </c:pt>
                <c:pt idx="8">
                  <c:v>44937</c:v>
                </c:pt>
                <c:pt idx="9">
                  <c:v>44938</c:v>
                </c:pt>
                <c:pt idx="10">
                  <c:v>44939</c:v>
                </c:pt>
                <c:pt idx="11">
                  <c:v>44942</c:v>
                </c:pt>
                <c:pt idx="12">
                  <c:v>44943</c:v>
                </c:pt>
                <c:pt idx="13">
                  <c:v>44944</c:v>
                </c:pt>
                <c:pt idx="14">
                  <c:v>44945</c:v>
                </c:pt>
                <c:pt idx="15">
                  <c:v>44946</c:v>
                </c:pt>
                <c:pt idx="16">
                  <c:v>44949</c:v>
                </c:pt>
                <c:pt idx="17">
                  <c:v>44950</c:v>
                </c:pt>
                <c:pt idx="18">
                  <c:v>44951</c:v>
                </c:pt>
                <c:pt idx="19">
                  <c:v>44952</c:v>
                </c:pt>
                <c:pt idx="20">
                  <c:v>44953</c:v>
                </c:pt>
                <c:pt idx="21">
                  <c:v>44956</c:v>
                </c:pt>
                <c:pt idx="22">
                  <c:v>44957</c:v>
                </c:pt>
                <c:pt idx="23">
                  <c:v>44958</c:v>
                </c:pt>
                <c:pt idx="24">
                  <c:v>44959</c:v>
                </c:pt>
                <c:pt idx="25">
                  <c:v>44960</c:v>
                </c:pt>
                <c:pt idx="26">
                  <c:v>44963</c:v>
                </c:pt>
                <c:pt idx="27">
                  <c:v>44964</c:v>
                </c:pt>
                <c:pt idx="28">
                  <c:v>44965</c:v>
                </c:pt>
                <c:pt idx="29">
                  <c:v>44966</c:v>
                </c:pt>
                <c:pt idx="30">
                  <c:v>44967</c:v>
                </c:pt>
                <c:pt idx="31">
                  <c:v>44970</c:v>
                </c:pt>
                <c:pt idx="32">
                  <c:v>44971</c:v>
                </c:pt>
                <c:pt idx="33">
                  <c:v>44972</c:v>
                </c:pt>
                <c:pt idx="34">
                  <c:v>44973</c:v>
                </c:pt>
                <c:pt idx="35">
                  <c:v>44974</c:v>
                </c:pt>
                <c:pt idx="36">
                  <c:v>44979</c:v>
                </c:pt>
                <c:pt idx="37">
                  <c:v>44980</c:v>
                </c:pt>
                <c:pt idx="38">
                  <c:v>44981</c:v>
                </c:pt>
                <c:pt idx="39">
                  <c:v>44984</c:v>
                </c:pt>
                <c:pt idx="40">
                  <c:v>44985</c:v>
                </c:pt>
                <c:pt idx="41">
                  <c:v>44986</c:v>
                </c:pt>
                <c:pt idx="42">
                  <c:v>44987</c:v>
                </c:pt>
                <c:pt idx="43">
                  <c:v>44988</c:v>
                </c:pt>
                <c:pt idx="44">
                  <c:v>44991</c:v>
                </c:pt>
                <c:pt idx="45">
                  <c:v>44992</c:v>
                </c:pt>
                <c:pt idx="46">
                  <c:v>44993</c:v>
                </c:pt>
                <c:pt idx="47">
                  <c:v>44994</c:v>
                </c:pt>
                <c:pt idx="48">
                  <c:v>44995</c:v>
                </c:pt>
                <c:pt idx="49">
                  <c:v>44998</c:v>
                </c:pt>
                <c:pt idx="50">
                  <c:v>44999</c:v>
                </c:pt>
                <c:pt idx="51">
                  <c:v>45000</c:v>
                </c:pt>
                <c:pt idx="52">
                  <c:v>45001</c:v>
                </c:pt>
                <c:pt idx="53">
                  <c:v>45002</c:v>
                </c:pt>
                <c:pt idx="54">
                  <c:v>45005</c:v>
                </c:pt>
                <c:pt idx="55">
                  <c:v>45006</c:v>
                </c:pt>
                <c:pt idx="56">
                  <c:v>45007</c:v>
                </c:pt>
                <c:pt idx="57">
                  <c:v>45008</c:v>
                </c:pt>
                <c:pt idx="58">
                  <c:v>45009</c:v>
                </c:pt>
                <c:pt idx="59">
                  <c:v>45012</c:v>
                </c:pt>
                <c:pt idx="60">
                  <c:v>45013</c:v>
                </c:pt>
                <c:pt idx="61">
                  <c:v>45014</c:v>
                </c:pt>
                <c:pt idx="62">
                  <c:v>45015</c:v>
                </c:pt>
                <c:pt idx="63">
                  <c:v>45016</c:v>
                </c:pt>
                <c:pt idx="64">
                  <c:v>45019</c:v>
                </c:pt>
                <c:pt idx="65">
                  <c:v>45020</c:v>
                </c:pt>
                <c:pt idx="66">
                  <c:v>45021</c:v>
                </c:pt>
                <c:pt idx="67">
                  <c:v>45022</c:v>
                </c:pt>
                <c:pt idx="68">
                  <c:v>45026</c:v>
                </c:pt>
                <c:pt idx="69">
                  <c:v>45027</c:v>
                </c:pt>
                <c:pt idx="70">
                  <c:v>45028</c:v>
                </c:pt>
                <c:pt idx="71">
                  <c:v>45029</c:v>
                </c:pt>
                <c:pt idx="72">
                  <c:v>45030</c:v>
                </c:pt>
                <c:pt idx="73">
                  <c:v>45033</c:v>
                </c:pt>
                <c:pt idx="74">
                  <c:v>45034</c:v>
                </c:pt>
                <c:pt idx="75">
                  <c:v>45035</c:v>
                </c:pt>
                <c:pt idx="76">
                  <c:v>45036</c:v>
                </c:pt>
                <c:pt idx="77">
                  <c:v>45040</c:v>
                </c:pt>
                <c:pt idx="78">
                  <c:v>45041</c:v>
                </c:pt>
                <c:pt idx="79">
                  <c:v>45042</c:v>
                </c:pt>
                <c:pt idx="80">
                  <c:v>45043</c:v>
                </c:pt>
                <c:pt idx="81">
                  <c:v>45044</c:v>
                </c:pt>
                <c:pt idx="82">
                  <c:v>45048</c:v>
                </c:pt>
                <c:pt idx="83">
                  <c:v>45049</c:v>
                </c:pt>
                <c:pt idx="84">
                  <c:v>45050</c:v>
                </c:pt>
                <c:pt idx="85">
                  <c:v>45051</c:v>
                </c:pt>
                <c:pt idx="86">
                  <c:v>45054</c:v>
                </c:pt>
                <c:pt idx="87">
                  <c:v>45055</c:v>
                </c:pt>
                <c:pt idx="88">
                  <c:v>45056</c:v>
                </c:pt>
                <c:pt idx="89">
                  <c:v>45057</c:v>
                </c:pt>
                <c:pt idx="90">
                  <c:v>45058</c:v>
                </c:pt>
                <c:pt idx="91">
                  <c:v>45061</c:v>
                </c:pt>
                <c:pt idx="92">
                  <c:v>45062</c:v>
                </c:pt>
                <c:pt idx="93">
                  <c:v>45063</c:v>
                </c:pt>
                <c:pt idx="94">
                  <c:v>45064</c:v>
                </c:pt>
                <c:pt idx="95">
                  <c:v>45065</c:v>
                </c:pt>
                <c:pt idx="96">
                  <c:v>45068</c:v>
                </c:pt>
                <c:pt idx="97">
                  <c:v>45069</c:v>
                </c:pt>
                <c:pt idx="98">
                  <c:v>45070</c:v>
                </c:pt>
                <c:pt idx="99">
                  <c:v>45071</c:v>
                </c:pt>
                <c:pt idx="100">
                  <c:v>45072</c:v>
                </c:pt>
                <c:pt idx="101">
                  <c:v>45075</c:v>
                </c:pt>
                <c:pt idx="102">
                  <c:v>45076</c:v>
                </c:pt>
                <c:pt idx="103">
                  <c:v>45077</c:v>
                </c:pt>
                <c:pt idx="104">
                  <c:v>45078</c:v>
                </c:pt>
                <c:pt idx="105">
                  <c:v>45079</c:v>
                </c:pt>
                <c:pt idx="106">
                  <c:v>45082</c:v>
                </c:pt>
                <c:pt idx="107">
                  <c:v>45083</c:v>
                </c:pt>
                <c:pt idx="108">
                  <c:v>45084</c:v>
                </c:pt>
                <c:pt idx="109">
                  <c:v>45086</c:v>
                </c:pt>
                <c:pt idx="110">
                  <c:v>45089</c:v>
                </c:pt>
                <c:pt idx="111">
                  <c:v>45090</c:v>
                </c:pt>
                <c:pt idx="112">
                  <c:v>45091</c:v>
                </c:pt>
                <c:pt idx="113">
                  <c:v>45092</c:v>
                </c:pt>
                <c:pt idx="114">
                  <c:v>45093</c:v>
                </c:pt>
                <c:pt idx="115">
                  <c:v>45096</c:v>
                </c:pt>
                <c:pt idx="116">
                  <c:v>45097</c:v>
                </c:pt>
                <c:pt idx="117">
                  <c:v>45098</c:v>
                </c:pt>
                <c:pt idx="118">
                  <c:v>45099</c:v>
                </c:pt>
                <c:pt idx="119">
                  <c:v>45100</c:v>
                </c:pt>
                <c:pt idx="120">
                  <c:v>45103</c:v>
                </c:pt>
                <c:pt idx="121">
                  <c:v>45104</c:v>
                </c:pt>
                <c:pt idx="122">
                  <c:v>45105</c:v>
                </c:pt>
                <c:pt idx="123">
                  <c:v>45106</c:v>
                </c:pt>
                <c:pt idx="124">
                  <c:v>45107</c:v>
                </c:pt>
                <c:pt idx="125">
                  <c:v>45110</c:v>
                </c:pt>
                <c:pt idx="126">
                  <c:v>45111</c:v>
                </c:pt>
                <c:pt idx="127">
                  <c:v>45112</c:v>
                </c:pt>
                <c:pt idx="128">
                  <c:v>45113</c:v>
                </c:pt>
                <c:pt idx="129">
                  <c:v>45114</c:v>
                </c:pt>
                <c:pt idx="130">
                  <c:v>45117</c:v>
                </c:pt>
                <c:pt idx="131">
                  <c:v>45118</c:v>
                </c:pt>
                <c:pt idx="132">
                  <c:v>45119</c:v>
                </c:pt>
                <c:pt idx="133">
                  <c:v>45120</c:v>
                </c:pt>
                <c:pt idx="134">
                  <c:v>45121</c:v>
                </c:pt>
                <c:pt idx="135">
                  <c:v>45124</c:v>
                </c:pt>
                <c:pt idx="136">
                  <c:v>45125</c:v>
                </c:pt>
                <c:pt idx="137">
                  <c:v>45126</c:v>
                </c:pt>
                <c:pt idx="138">
                  <c:v>45127</c:v>
                </c:pt>
                <c:pt idx="139">
                  <c:v>45128</c:v>
                </c:pt>
                <c:pt idx="140">
                  <c:v>45131</c:v>
                </c:pt>
                <c:pt idx="141">
                  <c:v>45132</c:v>
                </c:pt>
                <c:pt idx="142">
                  <c:v>45133</c:v>
                </c:pt>
                <c:pt idx="143">
                  <c:v>45134</c:v>
                </c:pt>
                <c:pt idx="144">
                  <c:v>45135</c:v>
                </c:pt>
                <c:pt idx="145">
                  <c:v>45138</c:v>
                </c:pt>
                <c:pt idx="146">
                  <c:v>45139</c:v>
                </c:pt>
                <c:pt idx="147">
                  <c:v>45140</c:v>
                </c:pt>
                <c:pt idx="148">
                  <c:v>45141</c:v>
                </c:pt>
                <c:pt idx="149">
                  <c:v>45142</c:v>
                </c:pt>
                <c:pt idx="150">
                  <c:v>45145</c:v>
                </c:pt>
                <c:pt idx="151">
                  <c:v>45146</c:v>
                </c:pt>
                <c:pt idx="152">
                  <c:v>45147</c:v>
                </c:pt>
                <c:pt idx="153">
                  <c:v>45148</c:v>
                </c:pt>
                <c:pt idx="154">
                  <c:v>45149</c:v>
                </c:pt>
                <c:pt idx="155">
                  <c:v>45152</c:v>
                </c:pt>
                <c:pt idx="156">
                  <c:v>45153</c:v>
                </c:pt>
                <c:pt idx="157">
                  <c:v>45154</c:v>
                </c:pt>
                <c:pt idx="158">
                  <c:v>45155</c:v>
                </c:pt>
                <c:pt idx="159">
                  <c:v>45156</c:v>
                </c:pt>
                <c:pt idx="160">
                  <c:v>45159</c:v>
                </c:pt>
                <c:pt idx="161">
                  <c:v>45160</c:v>
                </c:pt>
                <c:pt idx="162">
                  <c:v>45161</c:v>
                </c:pt>
                <c:pt idx="163">
                  <c:v>45162</c:v>
                </c:pt>
                <c:pt idx="164">
                  <c:v>45163</c:v>
                </c:pt>
                <c:pt idx="165">
                  <c:v>45166</c:v>
                </c:pt>
                <c:pt idx="166">
                  <c:v>45167</c:v>
                </c:pt>
                <c:pt idx="167">
                  <c:v>45168</c:v>
                </c:pt>
                <c:pt idx="168">
                  <c:v>45169</c:v>
                </c:pt>
                <c:pt idx="169">
                  <c:v>45170</c:v>
                </c:pt>
                <c:pt idx="170">
                  <c:v>45173</c:v>
                </c:pt>
                <c:pt idx="171">
                  <c:v>45174</c:v>
                </c:pt>
                <c:pt idx="172">
                  <c:v>45175</c:v>
                </c:pt>
                <c:pt idx="173">
                  <c:v>45177</c:v>
                </c:pt>
                <c:pt idx="174">
                  <c:v>45180</c:v>
                </c:pt>
                <c:pt idx="175">
                  <c:v>45181</c:v>
                </c:pt>
                <c:pt idx="176">
                  <c:v>45182</c:v>
                </c:pt>
                <c:pt idx="177">
                  <c:v>45183</c:v>
                </c:pt>
                <c:pt idx="178">
                  <c:v>45184</c:v>
                </c:pt>
                <c:pt idx="179">
                  <c:v>45187</c:v>
                </c:pt>
                <c:pt idx="180">
                  <c:v>45188</c:v>
                </c:pt>
                <c:pt idx="181">
                  <c:v>45189</c:v>
                </c:pt>
                <c:pt idx="182">
                  <c:v>45190</c:v>
                </c:pt>
                <c:pt idx="183">
                  <c:v>45191</c:v>
                </c:pt>
                <c:pt idx="184">
                  <c:v>45194</c:v>
                </c:pt>
                <c:pt idx="185">
                  <c:v>45195</c:v>
                </c:pt>
                <c:pt idx="186">
                  <c:v>45196</c:v>
                </c:pt>
                <c:pt idx="187">
                  <c:v>45197</c:v>
                </c:pt>
                <c:pt idx="188">
                  <c:v>45198</c:v>
                </c:pt>
                <c:pt idx="189">
                  <c:v>45201</c:v>
                </c:pt>
                <c:pt idx="190">
                  <c:v>45202</c:v>
                </c:pt>
                <c:pt idx="191">
                  <c:v>45203</c:v>
                </c:pt>
                <c:pt idx="192">
                  <c:v>45204</c:v>
                </c:pt>
                <c:pt idx="193">
                  <c:v>45205</c:v>
                </c:pt>
                <c:pt idx="194">
                  <c:v>45208</c:v>
                </c:pt>
                <c:pt idx="195">
                  <c:v>45209</c:v>
                </c:pt>
                <c:pt idx="196">
                  <c:v>45210</c:v>
                </c:pt>
                <c:pt idx="197">
                  <c:v>45212</c:v>
                </c:pt>
                <c:pt idx="198">
                  <c:v>45215</c:v>
                </c:pt>
                <c:pt idx="199">
                  <c:v>45216</c:v>
                </c:pt>
                <c:pt idx="200">
                  <c:v>45217</c:v>
                </c:pt>
                <c:pt idx="201">
                  <c:v>45218</c:v>
                </c:pt>
                <c:pt idx="202">
                  <c:v>45219</c:v>
                </c:pt>
                <c:pt idx="203">
                  <c:v>45222</c:v>
                </c:pt>
                <c:pt idx="204">
                  <c:v>45223</c:v>
                </c:pt>
                <c:pt idx="205">
                  <c:v>45224</c:v>
                </c:pt>
                <c:pt idx="206">
                  <c:v>45225</c:v>
                </c:pt>
                <c:pt idx="207">
                  <c:v>45226</c:v>
                </c:pt>
                <c:pt idx="208">
                  <c:v>45229</c:v>
                </c:pt>
                <c:pt idx="209">
                  <c:v>45230</c:v>
                </c:pt>
                <c:pt idx="210">
                  <c:v>45231</c:v>
                </c:pt>
                <c:pt idx="211">
                  <c:v>45233</c:v>
                </c:pt>
                <c:pt idx="212">
                  <c:v>45236</c:v>
                </c:pt>
                <c:pt idx="213">
                  <c:v>45237</c:v>
                </c:pt>
                <c:pt idx="214">
                  <c:v>45238</c:v>
                </c:pt>
                <c:pt idx="215">
                  <c:v>45239</c:v>
                </c:pt>
                <c:pt idx="216">
                  <c:v>45240</c:v>
                </c:pt>
                <c:pt idx="217">
                  <c:v>45243</c:v>
                </c:pt>
                <c:pt idx="218">
                  <c:v>45244</c:v>
                </c:pt>
                <c:pt idx="219">
                  <c:v>45246</c:v>
                </c:pt>
                <c:pt idx="220">
                  <c:v>45247</c:v>
                </c:pt>
                <c:pt idx="221">
                  <c:v>45250</c:v>
                </c:pt>
                <c:pt idx="222">
                  <c:v>45251</c:v>
                </c:pt>
                <c:pt idx="223">
                  <c:v>45252</c:v>
                </c:pt>
                <c:pt idx="224">
                  <c:v>45253</c:v>
                </c:pt>
                <c:pt idx="225">
                  <c:v>45254</c:v>
                </c:pt>
                <c:pt idx="226">
                  <c:v>45257</c:v>
                </c:pt>
                <c:pt idx="227">
                  <c:v>45258</c:v>
                </c:pt>
                <c:pt idx="228">
                  <c:v>45259</c:v>
                </c:pt>
                <c:pt idx="229">
                  <c:v>45260</c:v>
                </c:pt>
                <c:pt idx="230">
                  <c:v>45261</c:v>
                </c:pt>
                <c:pt idx="231">
                  <c:v>45264</c:v>
                </c:pt>
                <c:pt idx="232">
                  <c:v>45265</c:v>
                </c:pt>
                <c:pt idx="233">
                  <c:v>45266</c:v>
                </c:pt>
                <c:pt idx="234">
                  <c:v>45267</c:v>
                </c:pt>
                <c:pt idx="235">
                  <c:v>45268</c:v>
                </c:pt>
                <c:pt idx="236">
                  <c:v>45271</c:v>
                </c:pt>
                <c:pt idx="237">
                  <c:v>45272</c:v>
                </c:pt>
                <c:pt idx="238">
                  <c:v>45273</c:v>
                </c:pt>
                <c:pt idx="239">
                  <c:v>45274</c:v>
                </c:pt>
                <c:pt idx="240">
                  <c:v>45275</c:v>
                </c:pt>
                <c:pt idx="241">
                  <c:v>45278</c:v>
                </c:pt>
                <c:pt idx="242">
                  <c:v>45279</c:v>
                </c:pt>
                <c:pt idx="243">
                  <c:v>45280</c:v>
                </c:pt>
                <c:pt idx="244">
                  <c:v>45281</c:v>
                </c:pt>
                <c:pt idx="245">
                  <c:v>45282</c:v>
                </c:pt>
                <c:pt idx="246">
                  <c:v>45286</c:v>
                </c:pt>
                <c:pt idx="247">
                  <c:v>45287</c:v>
                </c:pt>
                <c:pt idx="248">
                  <c:v>45288</c:v>
                </c:pt>
                <c:pt idx="249">
                  <c:v>45289</c:v>
                </c:pt>
              </c:numCache>
            </c:numRef>
          </c:cat>
          <c:val>
            <c:numRef>
              <c:f>'Quantum Axis (2)'!$F$2:$F$251</c:f>
              <c:numCache>
                <c:formatCode>0%</c:formatCode>
                <c:ptCount val="250"/>
                <c:pt idx="0">
                  <c:v>0</c:v>
                </c:pt>
                <c:pt idx="1">
                  <c:v>1.7535737132998719E-3</c:v>
                </c:pt>
                <c:pt idx="2">
                  <c:v>-6.8314067972108372E-4</c:v>
                </c:pt>
                <c:pt idx="3">
                  <c:v>8.3244802963093889E-3</c:v>
                </c:pt>
                <c:pt idx="4">
                  <c:v>-3.0737488401401114E-3</c:v>
                </c:pt>
                <c:pt idx="5">
                  <c:v>1.8087475049804347E-2</c:v>
                </c:pt>
                <c:pt idx="6">
                  <c:v>2.3240230761694125E-2</c:v>
                </c:pt>
                <c:pt idx="7">
                  <c:v>2.6326274597194832E-2</c:v>
                </c:pt>
                <c:pt idx="8">
                  <c:v>3.7680318594067286E-2</c:v>
                </c:pt>
                <c:pt idx="9">
                  <c:v>4.5110337977895876E-2</c:v>
                </c:pt>
                <c:pt idx="10">
                  <c:v>5.1116058992924707E-2</c:v>
                </c:pt>
                <c:pt idx="11">
                  <c:v>5.1177149751122419E-2</c:v>
                </c:pt>
                <c:pt idx="12">
                  <c:v>5.1395770137377506E-2</c:v>
                </c:pt>
                <c:pt idx="13">
                  <c:v>4.2591400803400958E-2</c:v>
                </c:pt>
                <c:pt idx="14">
                  <c:v>3.174875176980696E-2</c:v>
                </c:pt>
                <c:pt idx="15">
                  <c:v>4.7147849240303907E-2</c:v>
                </c:pt>
                <c:pt idx="16">
                  <c:v>5.8507272297646518E-2</c:v>
                </c:pt>
                <c:pt idx="17">
                  <c:v>5.8891490902663879E-2</c:v>
                </c:pt>
                <c:pt idx="18">
                  <c:v>5.9188107665737677E-2</c:v>
                </c:pt>
                <c:pt idx="19">
                  <c:v>6.7212897450133369E-2</c:v>
                </c:pt>
                <c:pt idx="20">
                  <c:v>7.0371558601982187E-2</c:v>
                </c:pt>
                <c:pt idx="21">
                  <c:v>6.0180544322497642E-2</c:v>
                </c:pt>
                <c:pt idx="22">
                  <c:v>7.0046893880742367E-2</c:v>
                </c:pt>
                <c:pt idx="23">
                  <c:v>7.9629690108484308E-2</c:v>
                </c:pt>
                <c:pt idx="24">
                  <c:v>9.4186580396782515E-2</c:v>
                </c:pt>
                <c:pt idx="25">
                  <c:v>8.377886682406821E-2</c:v>
                </c:pt>
                <c:pt idx="26">
                  <c:v>7.3347715916447731E-2</c:v>
                </c:pt>
                <c:pt idx="27">
                  <c:v>8.368511748444396E-2</c:v>
                </c:pt>
                <c:pt idx="28">
                  <c:v>7.6564009859049431E-2</c:v>
                </c:pt>
                <c:pt idx="29">
                  <c:v>7.2173928078119287E-2</c:v>
                </c:pt>
                <c:pt idx="30">
                  <c:v>6.9630785131508333E-2</c:v>
                </c:pt>
                <c:pt idx="31">
                  <c:v>7.9668111968985933E-2</c:v>
                </c:pt>
                <c:pt idx="32">
                  <c:v>8.062712160710972E-2</c:v>
                </c:pt>
                <c:pt idx="33">
                  <c:v>8.17498083709709E-2</c:v>
                </c:pt>
                <c:pt idx="34">
                  <c:v>7.2211197282806117E-2</c:v>
                </c:pt>
                <c:pt idx="35">
                  <c:v>6.8080463060262719E-2</c:v>
                </c:pt>
                <c:pt idx="36">
                  <c:v>4.9254904070219929E-2</c:v>
                </c:pt>
                <c:pt idx="37">
                  <c:v>5.1765388435404347E-2</c:v>
                </c:pt>
                <c:pt idx="38">
                  <c:v>4.0043263014925001E-2</c:v>
                </c:pt>
                <c:pt idx="39">
                  <c:v>4.5700881973807839E-2</c:v>
                </c:pt>
                <c:pt idx="40">
                  <c:v>4.2988682840989112E-2</c:v>
                </c:pt>
                <c:pt idx="41">
                  <c:v>3.9997541000927894E-2</c:v>
                </c:pt>
                <c:pt idx="42">
                  <c:v>4.4953192568443878E-2</c:v>
                </c:pt>
                <c:pt idx="43">
                  <c:v>5.9663386080144098E-2</c:v>
                </c:pt>
                <c:pt idx="44">
                  <c:v>6.2226508394215951E-2</c:v>
                </c:pt>
                <c:pt idx="45">
                  <c:v>4.692039182613339E-2</c:v>
                </c:pt>
                <c:pt idx="46">
                  <c:v>4.7084837389080869E-2</c:v>
                </c:pt>
                <c:pt idx="47">
                  <c:v>3.399681482776451E-2</c:v>
                </c:pt>
                <c:pt idx="48">
                  <c:v>2.1025594722373198E-2</c:v>
                </c:pt>
                <c:pt idx="49">
                  <c:v>1.5736441405702184E-2</c:v>
                </c:pt>
                <c:pt idx="50">
                  <c:v>2.7539252733234987E-2</c:v>
                </c:pt>
                <c:pt idx="51">
                  <c:v>1.3746573250316585E-2</c:v>
                </c:pt>
                <c:pt idx="52">
                  <c:v>2.8932813613633535E-2</c:v>
                </c:pt>
                <c:pt idx="53">
                  <c:v>2.05583848986719E-2</c:v>
                </c:pt>
                <c:pt idx="54">
                  <c:v>2.9049231850954094E-2</c:v>
                </c:pt>
                <c:pt idx="55">
                  <c:v>4.1938997612081419E-2</c:v>
                </c:pt>
                <c:pt idx="56">
                  <c:v>3.2062658370106245E-2</c:v>
                </c:pt>
                <c:pt idx="57">
                  <c:v>3.6181481815893868E-2</c:v>
                </c:pt>
                <c:pt idx="58">
                  <c:v>3.4527420721293556E-2</c:v>
                </c:pt>
                <c:pt idx="59">
                  <c:v>3.8318505697001459E-2</c:v>
                </c:pt>
                <c:pt idx="60">
                  <c:v>3.9219882544372586E-2</c:v>
                </c:pt>
                <c:pt idx="61">
                  <c:v>5.2535746738464395E-2</c:v>
                </c:pt>
                <c:pt idx="62">
                  <c:v>6.0330005359849448E-2</c:v>
                </c:pt>
                <c:pt idx="63">
                  <c:v>7.2522414352870213E-2</c:v>
                </c:pt>
                <c:pt idx="64">
                  <c:v>7.7204886492218572E-2</c:v>
                </c:pt>
                <c:pt idx="65">
                  <c:v>7.4574525922268764E-2</c:v>
                </c:pt>
                <c:pt idx="66">
                  <c:v>6.9683038861790836E-2</c:v>
                </c:pt>
                <c:pt idx="67">
                  <c:v>7.200832985935679E-2</c:v>
                </c:pt>
                <c:pt idx="68">
                  <c:v>7.0510645736998612E-2</c:v>
                </c:pt>
                <c:pt idx="69">
                  <c:v>7.4687486192143826E-2</c:v>
                </c:pt>
                <c:pt idx="70">
                  <c:v>7.4075425954351015E-2</c:v>
                </c:pt>
                <c:pt idx="71">
                  <c:v>8.7030124659726482E-2</c:v>
                </c:pt>
                <c:pt idx="72">
                  <c:v>8.5705723128230993E-2</c:v>
                </c:pt>
                <c:pt idx="73">
                  <c:v>8.6277440412497075E-2</c:v>
                </c:pt>
                <c:pt idx="74">
                  <c:v>8.9601315564503681E-2</c:v>
                </c:pt>
                <c:pt idx="75">
                  <c:v>8.8641153270564876E-2</c:v>
                </c:pt>
                <c:pt idx="76">
                  <c:v>8.4470844531704836E-2</c:v>
                </c:pt>
                <c:pt idx="77">
                  <c:v>8.6129900468170373E-2</c:v>
                </c:pt>
                <c:pt idx="78">
                  <c:v>7.1793935877757065E-2</c:v>
                </c:pt>
                <c:pt idx="79">
                  <c:v>6.8016682771829817E-2</c:v>
                </c:pt>
                <c:pt idx="80">
                  <c:v>8.1870453012946376E-2</c:v>
                </c:pt>
                <c:pt idx="81">
                  <c:v>8.9616300090099132E-2</c:v>
                </c:pt>
                <c:pt idx="82">
                  <c:v>7.6990876729224E-2</c:v>
                </c:pt>
                <c:pt idx="83">
                  <c:v>7.4393943177910593E-2</c:v>
                </c:pt>
                <c:pt idx="84">
                  <c:v>6.7843400180967128E-2</c:v>
                </c:pt>
                <c:pt idx="85">
                  <c:v>8.4261061173365182E-2</c:v>
                </c:pt>
                <c:pt idx="86">
                  <c:v>8.633161523580446E-2</c:v>
                </c:pt>
                <c:pt idx="87">
                  <c:v>8.1686028082537776E-2</c:v>
                </c:pt>
                <c:pt idx="88">
                  <c:v>8.4495818741030959E-2</c:v>
                </c:pt>
                <c:pt idx="89">
                  <c:v>8.1520429863775279E-2</c:v>
                </c:pt>
                <c:pt idx="90">
                  <c:v>7.9404538005943825E-2</c:v>
                </c:pt>
                <c:pt idx="91">
                  <c:v>8.32924460701161E-2</c:v>
                </c:pt>
                <c:pt idx="92">
                  <c:v>7.6729992296417082E-2</c:v>
                </c:pt>
                <c:pt idx="93">
                  <c:v>8.3850715703206458E-2</c:v>
                </c:pt>
                <c:pt idx="94">
                  <c:v>9.1227712919542681E-2</c:v>
                </c:pt>
                <c:pt idx="95">
                  <c:v>9.2241665818183938E-2</c:v>
                </c:pt>
                <c:pt idx="96">
                  <c:v>9.3373573828565481E-2</c:v>
                </c:pt>
                <c:pt idx="97">
                  <c:v>8.2285024887760239E-2</c:v>
                </c:pt>
                <c:pt idx="98">
                  <c:v>7.1515377389119283E-2</c:v>
                </c:pt>
                <c:pt idx="99">
                  <c:v>7.4606416066485215E-2</c:v>
                </c:pt>
                <c:pt idx="100">
                  <c:v>8.6544088124379082E-2</c:v>
                </c:pt>
                <c:pt idx="101">
                  <c:v>8.7501945106688073E-2</c:v>
                </c:pt>
                <c:pt idx="102">
                  <c:v>8.564616924445323E-2</c:v>
                </c:pt>
                <c:pt idx="103">
                  <c:v>7.6026103812024903E-2</c:v>
                </c:pt>
                <c:pt idx="104">
                  <c:v>8.7975302428069613E-2</c:v>
                </c:pt>
                <c:pt idx="105">
                  <c:v>0.10400029200613981</c:v>
                </c:pt>
                <c:pt idx="106">
                  <c:v>0.10281190386082062</c:v>
                </c:pt>
                <c:pt idx="107">
                  <c:v>0.10576808180782526</c:v>
                </c:pt>
                <c:pt idx="108">
                  <c:v>0.10139567408272598</c:v>
                </c:pt>
                <c:pt idx="109">
                  <c:v>0.10871311741528467</c:v>
                </c:pt>
                <c:pt idx="110">
                  <c:v>0.11654464524135655</c:v>
                </c:pt>
                <c:pt idx="111">
                  <c:v>0.12563794696630604</c:v>
                </c:pt>
                <c:pt idx="112">
                  <c:v>0.12944555334202956</c:v>
                </c:pt>
                <c:pt idx="113">
                  <c:v>0.13975913335651469</c:v>
                </c:pt>
                <c:pt idx="114">
                  <c:v>0.13818460551315281</c:v>
                </c:pt>
                <c:pt idx="115">
                  <c:v>0.13541016296632136</c:v>
                </c:pt>
                <c:pt idx="116">
                  <c:v>0.12942518975596351</c:v>
                </c:pt>
                <c:pt idx="117">
                  <c:v>0.1248848785004717</c:v>
                </c:pt>
                <c:pt idx="118">
                  <c:v>0.12590113671074299</c:v>
                </c:pt>
                <c:pt idx="119">
                  <c:v>0.11513187343070719</c:v>
                </c:pt>
                <c:pt idx="120">
                  <c:v>0.11228711887915743</c:v>
                </c:pt>
                <c:pt idx="121">
                  <c:v>0.12237669944691731</c:v>
                </c:pt>
                <c:pt idx="122">
                  <c:v>0.12380868218781771</c:v>
                </c:pt>
                <c:pt idx="123">
                  <c:v>0.12724513339109422</c:v>
                </c:pt>
                <c:pt idx="124">
                  <c:v>0.13987055675196958</c:v>
                </c:pt>
                <c:pt idx="125">
                  <c:v>0.14190922067019263</c:v>
                </c:pt>
                <c:pt idx="126">
                  <c:v>0.14178089165611674</c:v>
                </c:pt>
                <c:pt idx="127">
                  <c:v>0.13757792433583016</c:v>
                </c:pt>
                <c:pt idx="128">
                  <c:v>0.12366728974117125</c:v>
                </c:pt>
                <c:pt idx="129">
                  <c:v>0.12352897104336491</c:v>
                </c:pt>
                <c:pt idx="130">
                  <c:v>0.12616278958075999</c:v>
                </c:pt>
                <c:pt idx="131">
                  <c:v>0.13464441528652138</c:v>
                </c:pt>
                <c:pt idx="132">
                  <c:v>0.14773397472225791</c:v>
                </c:pt>
                <c:pt idx="133">
                  <c:v>0.16022876375742756</c:v>
                </c:pt>
                <c:pt idx="134">
                  <c:v>0.15954715995212654</c:v>
                </c:pt>
                <c:pt idx="135">
                  <c:v>0.16109479249313696</c:v>
                </c:pt>
                <c:pt idx="136">
                  <c:v>0.16899586388671684</c:v>
                </c:pt>
                <c:pt idx="137">
                  <c:v>0.17109292903290263</c:v>
                </c:pt>
                <c:pt idx="138">
                  <c:v>0.16406557074713235</c:v>
                </c:pt>
                <c:pt idx="139">
                  <c:v>0.16368634698397999</c:v>
                </c:pt>
                <c:pt idx="140">
                  <c:v>0.16703942274996786</c:v>
                </c:pt>
                <c:pt idx="141">
                  <c:v>0.17009511331567206</c:v>
                </c:pt>
                <c:pt idx="142">
                  <c:v>0.16983192357123511</c:v>
                </c:pt>
                <c:pt idx="143">
                  <c:v>0.1658779299069999</c:v>
                </c:pt>
                <c:pt idx="144">
                  <c:v>0.17487825072953522</c:v>
                </c:pt>
                <c:pt idx="145">
                  <c:v>0.17735991869934331</c:v>
                </c:pt>
                <c:pt idx="146">
                  <c:v>0.17132730238196325</c:v>
                </c:pt>
                <c:pt idx="147">
                  <c:v>0.15286137200621663</c:v>
                </c:pt>
                <c:pt idx="148">
                  <c:v>0.14886473007682444</c:v>
                </c:pt>
                <c:pt idx="149">
                  <c:v>0.14748576950341663</c:v>
                </c:pt>
                <c:pt idx="150">
                  <c:v>0.15410316653763312</c:v>
                </c:pt>
                <c:pt idx="151">
                  <c:v>0.14808246099700906</c:v>
                </c:pt>
                <c:pt idx="152">
                  <c:v>0.14355521317408759</c:v>
                </c:pt>
                <c:pt idx="153">
                  <c:v>0.14681991866092137</c:v>
                </c:pt>
                <c:pt idx="154">
                  <c:v>0.14217971056812484</c:v>
                </c:pt>
                <c:pt idx="155">
                  <c:v>0.14376384387661201</c:v>
                </c:pt>
                <c:pt idx="156">
                  <c:v>0.13276174412193575</c:v>
                </c:pt>
                <c:pt idx="157">
                  <c:v>0.12408263005319498</c:v>
                </c:pt>
                <c:pt idx="158">
                  <c:v>0.11494053256540848</c:v>
                </c:pt>
                <c:pt idx="159">
                  <c:v>0.11327494491265755</c:v>
                </c:pt>
                <c:pt idx="160">
                  <c:v>0.11827670271277535</c:v>
                </c:pt>
                <c:pt idx="161">
                  <c:v>0.11776338665647224</c:v>
                </c:pt>
                <c:pt idx="162">
                  <c:v>0.12871745908552135</c:v>
                </c:pt>
                <c:pt idx="163">
                  <c:v>0.11663685770656063</c:v>
                </c:pt>
                <c:pt idx="164">
                  <c:v>0.11883996718773115</c:v>
                </c:pt>
                <c:pt idx="165">
                  <c:v>0.12795324828014154</c:v>
                </c:pt>
                <c:pt idx="166">
                  <c:v>0.14324284344820848</c:v>
                </c:pt>
                <c:pt idx="167">
                  <c:v>0.14939879393779898</c:v>
                </c:pt>
                <c:pt idx="168">
                  <c:v>0.14728559161020272</c:v>
                </c:pt>
                <c:pt idx="169">
                  <c:v>0.14862344079287348</c:v>
                </c:pt>
                <c:pt idx="170">
                  <c:v>0.14887894616521025</c:v>
                </c:pt>
                <c:pt idx="171">
                  <c:v>0.14245634796373752</c:v>
                </c:pt>
                <c:pt idx="172">
                  <c:v>0.13567911598983362</c:v>
                </c:pt>
                <c:pt idx="173">
                  <c:v>0.13298651200587086</c:v>
                </c:pt>
                <c:pt idx="174">
                  <c:v>0.14091793666924723</c:v>
                </c:pt>
                <c:pt idx="175">
                  <c:v>0.1356998637945046</c:v>
                </c:pt>
                <c:pt idx="176">
                  <c:v>0.13607370849718659</c:v>
                </c:pt>
                <c:pt idx="177">
                  <c:v>0.14600306990665413</c:v>
                </c:pt>
                <c:pt idx="178">
                  <c:v>0.13766206821032911</c:v>
                </c:pt>
                <c:pt idx="179">
                  <c:v>0.13580437125506939</c:v>
                </c:pt>
                <c:pt idx="180">
                  <c:v>0.13389480478813232</c:v>
                </c:pt>
                <c:pt idx="181">
                  <c:v>0.12820337459200792</c:v>
                </c:pt>
                <c:pt idx="182">
                  <c:v>0.10888217360149222</c:v>
                </c:pt>
                <c:pt idx="183">
                  <c:v>0.10649156544107341</c:v>
                </c:pt>
                <c:pt idx="184">
                  <c:v>0.10646735966895737</c:v>
                </c:pt>
                <c:pt idx="185">
                  <c:v>9.3037382549175263E-2</c:v>
                </c:pt>
                <c:pt idx="186">
                  <c:v>9.1494360631424909E-2</c:v>
                </c:pt>
                <c:pt idx="187">
                  <c:v>9.72810770415935E-2</c:v>
                </c:pt>
                <c:pt idx="188">
                  <c:v>9.6265971487137447E-2</c:v>
                </c:pt>
                <c:pt idx="189">
                  <c:v>9.0710554677189137E-2</c:v>
                </c:pt>
                <c:pt idx="190">
                  <c:v>7.5672238476803821E-2</c:v>
                </c:pt>
                <c:pt idx="191">
                  <c:v>7.9985092318125339E-2</c:v>
                </c:pt>
                <c:pt idx="192">
                  <c:v>8.2125574166677762E-2</c:v>
                </c:pt>
                <c:pt idx="193">
                  <c:v>9.3189533116762258E-2</c:v>
                </c:pt>
                <c:pt idx="194">
                  <c:v>9.8367647256583091E-2</c:v>
                </c:pt>
                <c:pt idx="195">
                  <c:v>0.10958298833704427</c:v>
                </c:pt>
                <c:pt idx="196">
                  <c:v>0.11404338212269249</c:v>
                </c:pt>
                <c:pt idx="197">
                  <c:v>9.9688975039238237E-2</c:v>
                </c:pt>
                <c:pt idx="198">
                  <c:v>0.10860438355006474</c:v>
                </c:pt>
                <c:pt idx="199">
                  <c:v>0.1098611626070769</c:v>
                </c:pt>
                <c:pt idx="200">
                  <c:v>9.5747660588968664E-2</c:v>
                </c:pt>
                <c:pt idx="201">
                  <c:v>8.520585472310338E-2</c:v>
                </c:pt>
                <c:pt idx="202">
                  <c:v>7.2446723287681758E-2</c:v>
                </c:pt>
                <c:pt idx="203">
                  <c:v>7.0720429095338044E-2</c:v>
                </c:pt>
                <c:pt idx="204">
                  <c:v>7.656669938928462E-2</c:v>
                </c:pt>
                <c:pt idx="205">
                  <c:v>6.5095468717881744E-2</c:v>
                </c:pt>
                <c:pt idx="206">
                  <c:v>5.3129364483216479E-2</c:v>
                </c:pt>
                <c:pt idx="207">
                  <c:v>4.968215515899943E-2</c:v>
                </c:pt>
                <c:pt idx="208">
                  <c:v>5.9516998791632414E-2</c:v>
                </c:pt>
                <c:pt idx="209">
                  <c:v>6.3755698442185649E-2</c:v>
                </c:pt>
                <c:pt idx="210">
                  <c:v>7.4848089569041321E-2</c:v>
                </c:pt>
                <c:pt idx="211">
                  <c:v>0.10800999736810257</c:v>
                </c:pt>
                <c:pt idx="212">
                  <c:v>0.11017545342598134</c:v>
                </c:pt>
                <c:pt idx="213">
                  <c:v>0.1093901105973254</c:v>
                </c:pt>
                <c:pt idx="214">
                  <c:v>0.10978086091862815</c:v>
                </c:pt>
                <c:pt idx="215">
                  <c:v>0.10615652681749799</c:v>
                </c:pt>
                <c:pt idx="216">
                  <c:v>0.11452711334640964</c:v>
                </c:pt>
                <c:pt idx="217">
                  <c:v>0.11601749731527256</c:v>
                </c:pt>
                <c:pt idx="218">
                  <c:v>0.13857650849027081</c:v>
                </c:pt>
                <c:pt idx="219">
                  <c:v>0.14228306537287461</c:v>
                </c:pt>
                <c:pt idx="220">
                  <c:v>0.14696476907501288</c:v>
                </c:pt>
                <c:pt idx="221">
                  <c:v>0.15452964918920276</c:v>
                </c:pt>
                <c:pt idx="222">
                  <c:v>0.15260509819667001</c:v>
                </c:pt>
                <c:pt idx="223">
                  <c:v>0.15448392717520565</c:v>
                </c:pt>
                <c:pt idx="224">
                  <c:v>0.15601465409759552</c:v>
                </c:pt>
                <c:pt idx="225">
                  <c:v>0.15849209566274824</c:v>
                </c:pt>
                <c:pt idx="226">
                  <c:v>0.15572649014383244</c:v>
                </c:pt>
                <c:pt idx="227">
                  <c:v>0.15748467448039238</c:v>
                </c:pt>
                <c:pt idx="228">
                  <c:v>0.15800798022042617</c:v>
                </c:pt>
                <c:pt idx="229">
                  <c:v>0.16173490068909624</c:v>
                </c:pt>
                <c:pt idx="230">
                  <c:v>0.16829197540232488</c:v>
                </c:pt>
                <c:pt idx="231">
                  <c:v>0.16287065088552777</c:v>
                </c:pt>
                <c:pt idx="232">
                  <c:v>0.16157813949824895</c:v>
                </c:pt>
                <c:pt idx="233">
                  <c:v>0.16071748982300971</c:v>
                </c:pt>
                <c:pt idx="234">
                  <c:v>0.16704480181043802</c:v>
                </c:pt>
                <c:pt idx="235">
                  <c:v>0.17079631226982905</c:v>
                </c:pt>
                <c:pt idx="236">
                  <c:v>0.17433227609180513</c:v>
                </c:pt>
                <c:pt idx="237">
                  <c:v>0.17856867043072833</c:v>
                </c:pt>
                <c:pt idx="238">
                  <c:v>0.19149224742909743</c:v>
                </c:pt>
                <c:pt idx="239">
                  <c:v>0.20217890370905445</c:v>
                </c:pt>
                <c:pt idx="240">
                  <c:v>0.2011203814522311</c:v>
                </c:pt>
                <c:pt idx="241">
                  <c:v>0.20312254460297741</c:v>
                </c:pt>
                <c:pt idx="242">
                  <c:v>0.21157381703894251</c:v>
                </c:pt>
                <c:pt idx="243">
                  <c:v>0.19944979895761494</c:v>
                </c:pt>
                <c:pt idx="244">
                  <c:v>0.20840170823591797</c:v>
                </c:pt>
                <c:pt idx="245">
                  <c:v>0.21115617141528831</c:v>
                </c:pt>
                <c:pt idx="246">
                  <c:v>0.21514935537723545</c:v>
                </c:pt>
                <c:pt idx="247">
                  <c:v>0.22014458146106808</c:v>
                </c:pt>
                <c:pt idx="248">
                  <c:v>0.22106516923869002</c:v>
                </c:pt>
                <c:pt idx="249">
                  <c:v>0.21765791864939477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205-4EC1-BF1F-210BDFA8CCD2}"/>
            </c:ext>
          </c:extLst>
        </c:ser>
        <c:ser>
          <c:idx val="5"/>
          <c:order val="6"/>
          <c:tx>
            <c:strRef>
              <c:f>'Quantum Axis (2)'!$G$1</c:f>
              <c:strCache>
                <c:ptCount val="1"/>
                <c:pt idx="0">
                  <c:v>HFRI-I Liquid Alt - BRL Hedged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'Quantum Axis (2)'!$A$2:$A$251</c:f>
              <c:numCache>
                <c:formatCode>m/d/yyyy</c:formatCode>
                <c:ptCount val="250"/>
                <c:pt idx="0">
                  <c:v>44925</c:v>
                </c:pt>
                <c:pt idx="1">
                  <c:v>44928</c:v>
                </c:pt>
                <c:pt idx="2">
                  <c:v>44929</c:v>
                </c:pt>
                <c:pt idx="3">
                  <c:v>44930</c:v>
                </c:pt>
                <c:pt idx="4">
                  <c:v>44931</c:v>
                </c:pt>
                <c:pt idx="5">
                  <c:v>44932</c:v>
                </c:pt>
                <c:pt idx="6">
                  <c:v>44935</c:v>
                </c:pt>
                <c:pt idx="7">
                  <c:v>44936</c:v>
                </c:pt>
                <c:pt idx="8">
                  <c:v>44937</c:v>
                </c:pt>
                <c:pt idx="9">
                  <c:v>44938</c:v>
                </c:pt>
                <c:pt idx="10">
                  <c:v>44939</c:v>
                </c:pt>
                <c:pt idx="11">
                  <c:v>44942</c:v>
                </c:pt>
                <c:pt idx="12">
                  <c:v>44943</c:v>
                </c:pt>
                <c:pt idx="13">
                  <c:v>44944</c:v>
                </c:pt>
                <c:pt idx="14">
                  <c:v>44945</c:v>
                </c:pt>
                <c:pt idx="15">
                  <c:v>44946</c:v>
                </c:pt>
                <c:pt idx="16">
                  <c:v>44949</c:v>
                </c:pt>
                <c:pt idx="17">
                  <c:v>44950</c:v>
                </c:pt>
                <c:pt idx="18">
                  <c:v>44951</c:v>
                </c:pt>
                <c:pt idx="19">
                  <c:v>44952</c:v>
                </c:pt>
                <c:pt idx="20">
                  <c:v>44953</c:v>
                </c:pt>
                <c:pt idx="21">
                  <c:v>44956</c:v>
                </c:pt>
                <c:pt idx="22">
                  <c:v>44957</c:v>
                </c:pt>
                <c:pt idx="23">
                  <c:v>44958</c:v>
                </c:pt>
                <c:pt idx="24">
                  <c:v>44959</c:v>
                </c:pt>
                <c:pt idx="25">
                  <c:v>44960</c:v>
                </c:pt>
                <c:pt idx="26">
                  <c:v>44963</c:v>
                </c:pt>
                <c:pt idx="27">
                  <c:v>44964</c:v>
                </c:pt>
                <c:pt idx="28">
                  <c:v>44965</c:v>
                </c:pt>
                <c:pt idx="29">
                  <c:v>44966</c:v>
                </c:pt>
                <c:pt idx="30">
                  <c:v>44967</c:v>
                </c:pt>
                <c:pt idx="31">
                  <c:v>44970</c:v>
                </c:pt>
                <c:pt idx="32">
                  <c:v>44971</c:v>
                </c:pt>
                <c:pt idx="33">
                  <c:v>44972</c:v>
                </c:pt>
                <c:pt idx="34">
                  <c:v>44973</c:v>
                </c:pt>
                <c:pt idx="35">
                  <c:v>44974</c:v>
                </c:pt>
                <c:pt idx="36">
                  <c:v>44979</c:v>
                </c:pt>
                <c:pt idx="37">
                  <c:v>44980</c:v>
                </c:pt>
                <c:pt idx="38">
                  <c:v>44981</c:v>
                </c:pt>
                <c:pt idx="39">
                  <c:v>44984</c:v>
                </c:pt>
                <c:pt idx="40">
                  <c:v>44985</c:v>
                </c:pt>
                <c:pt idx="41">
                  <c:v>44986</c:v>
                </c:pt>
                <c:pt idx="42">
                  <c:v>44987</c:v>
                </c:pt>
                <c:pt idx="43">
                  <c:v>44988</c:v>
                </c:pt>
                <c:pt idx="44">
                  <c:v>44991</c:v>
                </c:pt>
                <c:pt idx="45">
                  <c:v>44992</c:v>
                </c:pt>
                <c:pt idx="46">
                  <c:v>44993</c:v>
                </c:pt>
                <c:pt idx="47">
                  <c:v>44994</c:v>
                </c:pt>
                <c:pt idx="48">
                  <c:v>44995</c:v>
                </c:pt>
                <c:pt idx="49">
                  <c:v>44998</c:v>
                </c:pt>
                <c:pt idx="50">
                  <c:v>44999</c:v>
                </c:pt>
                <c:pt idx="51">
                  <c:v>45000</c:v>
                </c:pt>
                <c:pt idx="52">
                  <c:v>45001</c:v>
                </c:pt>
                <c:pt idx="53">
                  <c:v>45002</c:v>
                </c:pt>
                <c:pt idx="54">
                  <c:v>45005</c:v>
                </c:pt>
                <c:pt idx="55">
                  <c:v>45006</c:v>
                </c:pt>
                <c:pt idx="56">
                  <c:v>45007</c:v>
                </c:pt>
                <c:pt idx="57">
                  <c:v>45008</c:v>
                </c:pt>
                <c:pt idx="58">
                  <c:v>45009</c:v>
                </c:pt>
                <c:pt idx="59">
                  <c:v>45012</c:v>
                </c:pt>
                <c:pt idx="60">
                  <c:v>45013</c:v>
                </c:pt>
                <c:pt idx="61">
                  <c:v>45014</c:v>
                </c:pt>
                <c:pt idx="62">
                  <c:v>45015</c:v>
                </c:pt>
                <c:pt idx="63">
                  <c:v>45016</c:v>
                </c:pt>
                <c:pt idx="64">
                  <c:v>45019</c:v>
                </c:pt>
                <c:pt idx="65">
                  <c:v>45020</c:v>
                </c:pt>
                <c:pt idx="66">
                  <c:v>45021</c:v>
                </c:pt>
                <c:pt idx="67">
                  <c:v>45022</c:v>
                </c:pt>
                <c:pt idx="68">
                  <c:v>45026</c:v>
                </c:pt>
                <c:pt idx="69">
                  <c:v>45027</c:v>
                </c:pt>
                <c:pt idx="70">
                  <c:v>45028</c:v>
                </c:pt>
                <c:pt idx="71">
                  <c:v>45029</c:v>
                </c:pt>
                <c:pt idx="72">
                  <c:v>45030</c:v>
                </c:pt>
                <c:pt idx="73">
                  <c:v>45033</c:v>
                </c:pt>
                <c:pt idx="74">
                  <c:v>45034</c:v>
                </c:pt>
                <c:pt idx="75">
                  <c:v>45035</c:v>
                </c:pt>
                <c:pt idx="76">
                  <c:v>45036</c:v>
                </c:pt>
                <c:pt idx="77">
                  <c:v>45040</c:v>
                </c:pt>
                <c:pt idx="78">
                  <c:v>45041</c:v>
                </c:pt>
                <c:pt idx="79">
                  <c:v>45042</c:v>
                </c:pt>
                <c:pt idx="80">
                  <c:v>45043</c:v>
                </c:pt>
                <c:pt idx="81">
                  <c:v>45044</c:v>
                </c:pt>
                <c:pt idx="82">
                  <c:v>45048</c:v>
                </c:pt>
                <c:pt idx="83">
                  <c:v>45049</c:v>
                </c:pt>
                <c:pt idx="84">
                  <c:v>45050</c:v>
                </c:pt>
                <c:pt idx="85">
                  <c:v>45051</c:v>
                </c:pt>
                <c:pt idx="86">
                  <c:v>45054</c:v>
                </c:pt>
                <c:pt idx="87">
                  <c:v>45055</c:v>
                </c:pt>
                <c:pt idx="88">
                  <c:v>45056</c:v>
                </c:pt>
                <c:pt idx="89">
                  <c:v>45057</c:v>
                </c:pt>
                <c:pt idx="90">
                  <c:v>45058</c:v>
                </c:pt>
                <c:pt idx="91">
                  <c:v>45061</c:v>
                </c:pt>
                <c:pt idx="92">
                  <c:v>45062</c:v>
                </c:pt>
                <c:pt idx="93">
                  <c:v>45063</c:v>
                </c:pt>
                <c:pt idx="94">
                  <c:v>45064</c:v>
                </c:pt>
                <c:pt idx="95">
                  <c:v>45065</c:v>
                </c:pt>
                <c:pt idx="96">
                  <c:v>45068</c:v>
                </c:pt>
                <c:pt idx="97">
                  <c:v>45069</c:v>
                </c:pt>
                <c:pt idx="98">
                  <c:v>45070</c:v>
                </c:pt>
                <c:pt idx="99">
                  <c:v>45071</c:v>
                </c:pt>
                <c:pt idx="100">
                  <c:v>45072</c:v>
                </c:pt>
                <c:pt idx="101">
                  <c:v>45075</c:v>
                </c:pt>
                <c:pt idx="102">
                  <c:v>45076</c:v>
                </c:pt>
                <c:pt idx="103">
                  <c:v>45077</c:v>
                </c:pt>
                <c:pt idx="104">
                  <c:v>45078</c:v>
                </c:pt>
                <c:pt idx="105">
                  <c:v>45079</c:v>
                </c:pt>
                <c:pt idx="106">
                  <c:v>45082</c:v>
                </c:pt>
                <c:pt idx="107">
                  <c:v>45083</c:v>
                </c:pt>
                <c:pt idx="108">
                  <c:v>45084</c:v>
                </c:pt>
                <c:pt idx="109">
                  <c:v>45086</c:v>
                </c:pt>
                <c:pt idx="110">
                  <c:v>45089</c:v>
                </c:pt>
                <c:pt idx="111">
                  <c:v>45090</c:v>
                </c:pt>
                <c:pt idx="112">
                  <c:v>45091</c:v>
                </c:pt>
                <c:pt idx="113">
                  <c:v>45092</c:v>
                </c:pt>
                <c:pt idx="114">
                  <c:v>45093</c:v>
                </c:pt>
                <c:pt idx="115">
                  <c:v>45096</c:v>
                </c:pt>
                <c:pt idx="116">
                  <c:v>45097</c:v>
                </c:pt>
                <c:pt idx="117">
                  <c:v>45098</c:v>
                </c:pt>
                <c:pt idx="118">
                  <c:v>45099</c:v>
                </c:pt>
                <c:pt idx="119">
                  <c:v>45100</c:v>
                </c:pt>
                <c:pt idx="120">
                  <c:v>45103</c:v>
                </c:pt>
                <c:pt idx="121">
                  <c:v>45104</c:v>
                </c:pt>
                <c:pt idx="122">
                  <c:v>45105</c:v>
                </c:pt>
                <c:pt idx="123">
                  <c:v>45106</c:v>
                </c:pt>
                <c:pt idx="124">
                  <c:v>45107</c:v>
                </c:pt>
                <c:pt idx="125">
                  <c:v>45110</c:v>
                </c:pt>
                <c:pt idx="126">
                  <c:v>45111</c:v>
                </c:pt>
                <c:pt idx="127">
                  <c:v>45112</c:v>
                </c:pt>
                <c:pt idx="128">
                  <c:v>45113</c:v>
                </c:pt>
                <c:pt idx="129">
                  <c:v>45114</c:v>
                </c:pt>
                <c:pt idx="130">
                  <c:v>45117</c:v>
                </c:pt>
                <c:pt idx="131">
                  <c:v>45118</c:v>
                </c:pt>
                <c:pt idx="132">
                  <c:v>45119</c:v>
                </c:pt>
                <c:pt idx="133">
                  <c:v>45120</c:v>
                </c:pt>
                <c:pt idx="134">
                  <c:v>45121</c:v>
                </c:pt>
                <c:pt idx="135">
                  <c:v>45124</c:v>
                </c:pt>
                <c:pt idx="136">
                  <c:v>45125</c:v>
                </c:pt>
                <c:pt idx="137">
                  <c:v>45126</c:v>
                </c:pt>
                <c:pt idx="138">
                  <c:v>45127</c:v>
                </c:pt>
                <c:pt idx="139">
                  <c:v>45128</c:v>
                </c:pt>
                <c:pt idx="140">
                  <c:v>45131</c:v>
                </c:pt>
                <c:pt idx="141">
                  <c:v>45132</c:v>
                </c:pt>
                <c:pt idx="142">
                  <c:v>45133</c:v>
                </c:pt>
                <c:pt idx="143">
                  <c:v>45134</c:v>
                </c:pt>
                <c:pt idx="144">
                  <c:v>45135</c:v>
                </c:pt>
                <c:pt idx="145">
                  <c:v>45138</c:v>
                </c:pt>
                <c:pt idx="146">
                  <c:v>45139</c:v>
                </c:pt>
                <c:pt idx="147">
                  <c:v>45140</c:v>
                </c:pt>
                <c:pt idx="148">
                  <c:v>45141</c:v>
                </c:pt>
                <c:pt idx="149">
                  <c:v>45142</c:v>
                </c:pt>
                <c:pt idx="150">
                  <c:v>45145</c:v>
                </c:pt>
                <c:pt idx="151">
                  <c:v>45146</c:v>
                </c:pt>
                <c:pt idx="152">
                  <c:v>45147</c:v>
                </c:pt>
                <c:pt idx="153">
                  <c:v>45148</c:v>
                </c:pt>
                <c:pt idx="154">
                  <c:v>45149</c:v>
                </c:pt>
                <c:pt idx="155">
                  <c:v>45152</c:v>
                </c:pt>
                <c:pt idx="156">
                  <c:v>45153</c:v>
                </c:pt>
                <c:pt idx="157">
                  <c:v>45154</c:v>
                </c:pt>
                <c:pt idx="158">
                  <c:v>45155</c:v>
                </c:pt>
                <c:pt idx="159">
                  <c:v>45156</c:v>
                </c:pt>
                <c:pt idx="160">
                  <c:v>45159</c:v>
                </c:pt>
                <c:pt idx="161">
                  <c:v>45160</c:v>
                </c:pt>
                <c:pt idx="162">
                  <c:v>45161</c:v>
                </c:pt>
                <c:pt idx="163">
                  <c:v>45162</c:v>
                </c:pt>
                <c:pt idx="164">
                  <c:v>45163</c:v>
                </c:pt>
                <c:pt idx="165">
                  <c:v>45166</c:v>
                </c:pt>
                <c:pt idx="166">
                  <c:v>45167</c:v>
                </c:pt>
                <c:pt idx="167">
                  <c:v>45168</c:v>
                </c:pt>
                <c:pt idx="168">
                  <c:v>45169</c:v>
                </c:pt>
                <c:pt idx="169">
                  <c:v>45170</c:v>
                </c:pt>
                <c:pt idx="170">
                  <c:v>45173</c:v>
                </c:pt>
                <c:pt idx="171">
                  <c:v>45174</c:v>
                </c:pt>
                <c:pt idx="172">
                  <c:v>45175</c:v>
                </c:pt>
                <c:pt idx="173">
                  <c:v>45177</c:v>
                </c:pt>
                <c:pt idx="174">
                  <c:v>45180</c:v>
                </c:pt>
                <c:pt idx="175">
                  <c:v>45181</c:v>
                </c:pt>
                <c:pt idx="176">
                  <c:v>45182</c:v>
                </c:pt>
                <c:pt idx="177">
                  <c:v>45183</c:v>
                </c:pt>
                <c:pt idx="178">
                  <c:v>45184</c:v>
                </c:pt>
                <c:pt idx="179">
                  <c:v>45187</c:v>
                </c:pt>
                <c:pt idx="180">
                  <c:v>45188</c:v>
                </c:pt>
                <c:pt idx="181">
                  <c:v>45189</c:v>
                </c:pt>
                <c:pt idx="182">
                  <c:v>45190</c:v>
                </c:pt>
                <c:pt idx="183">
                  <c:v>45191</c:v>
                </c:pt>
                <c:pt idx="184">
                  <c:v>45194</c:v>
                </c:pt>
                <c:pt idx="185">
                  <c:v>45195</c:v>
                </c:pt>
                <c:pt idx="186">
                  <c:v>45196</c:v>
                </c:pt>
                <c:pt idx="187">
                  <c:v>45197</c:v>
                </c:pt>
                <c:pt idx="188">
                  <c:v>45198</c:v>
                </c:pt>
                <c:pt idx="189">
                  <c:v>45201</c:v>
                </c:pt>
                <c:pt idx="190">
                  <c:v>45202</c:v>
                </c:pt>
                <c:pt idx="191">
                  <c:v>45203</c:v>
                </c:pt>
                <c:pt idx="192">
                  <c:v>45204</c:v>
                </c:pt>
                <c:pt idx="193">
                  <c:v>45205</c:v>
                </c:pt>
                <c:pt idx="194">
                  <c:v>45208</c:v>
                </c:pt>
                <c:pt idx="195">
                  <c:v>45209</c:v>
                </c:pt>
                <c:pt idx="196">
                  <c:v>45210</c:v>
                </c:pt>
                <c:pt idx="197">
                  <c:v>45212</c:v>
                </c:pt>
                <c:pt idx="198">
                  <c:v>45215</c:v>
                </c:pt>
                <c:pt idx="199">
                  <c:v>45216</c:v>
                </c:pt>
                <c:pt idx="200">
                  <c:v>45217</c:v>
                </c:pt>
                <c:pt idx="201">
                  <c:v>45218</c:v>
                </c:pt>
                <c:pt idx="202">
                  <c:v>45219</c:v>
                </c:pt>
                <c:pt idx="203">
                  <c:v>45222</c:v>
                </c:pt>
                <c:pt idx="204">
                  <c:v>45223</c:v>
                </c:pt>
                <c:pt idx="205">
                  <c:v>45224</c:v>
                </c:pt>
                <c:pt idx="206">
                  <c:v>45225</c:v>
                </c:pt>
                <c:pt idx="207">
                  <c:v>45226</c:v>
                </c:pt>
                <c:pt idx="208">
                  <c:v>45229</c:v>
                </c:pt>
                <c:pt idx="209">
                  <c:v>45230</c:v>
                </c:pt>
                <c:pt idx="210">
                  <c:v>45231</c:v>
                </c:pt>
                <c:pt idx="211">
                  <c:v>45233</c:v>
                </c:pt>
                <c:pt idx="212">
                  <c:v>45236</c:v>
                </c:pt>
                <c:pt idx="213">
                  <c:v>45237</c:v>
                </c:pt>
                <c:pt idx="214">
                  <c:v>45238</c:v>
                </c:pt>
                <c:pt idx="215">
                  <c:v>45239</c:v>
                </c:pt>
                <c:pt idx="216">
                  <c:v>45240</c:v>
                </c:pt>
                <c:pt idx="217">
                  <c:v>45243</c:v>
                </c:pt>
                <c:pt idx="218">
                  <c:v>45244</c:v>
                </c:pt>
                <c:pt idx="219">
                  <c:v>45246</c:v>
                </c:pt>
                <c:pt idx="220">
                  <c:v>45247</c:v>
                </c:pt>
                <c:pt idx="221">
                  <c:v>45250</c:v>
                </c:pt>
                <c:pt idx="222">
                  <c:v>45251</c:v>
                </c:pt>
                <c:pt idx="223">
                  <c:v>45252</c:v>
                </c:pt>
                <c:pt idx="224">
                  <c:v>45253</c:v>
                </c:pt>
                <c:pt idx="225">
                  <c:v>45254</c:v>
                </c:pt>
                <c:pt idx="226">
                  <c:v>45257</c:v>
                </c:pt>
                <c:pt idx="227">
                  <c:v>45258</c:v>
                </c:pt>
                <c:pt idx="228">
                  <c:v>45259</c:v>
                </c:pt>
                <c:pt idx="229">
                  <c:v>45260</c:v>
                </c:pt>
                <c:pt idx="230">
                  <c:v>45261</c:v>
                </c:pt>
                <c:pt idx="231">
                  <c:v>45264</c:v>
                </c:pt>
                <c:pt idx="232">
                  <c:v>45265</c:v>
                </c:pt>
                <c:pt idx="233">
                  <c:v>45266</c:v>
                </c:pt>
                <c:pt idx="234">
                  <c:v>45267</c:v>
                </c:pt>
                <c:pt idx="235">
                  <c:v>45268</c:v>
                </c:pt>
                <c:pt idx="236">
                  <c:v>45271</c:v>
                </c:pt>
                <c:pt idx="237">
                  <c:v>45272</c:v>
                </c:pt>
                <c:pt idx="238">
                  <c:v>45273</c:v>
                </c:pt>
                <c:pt idx="239">
                  <c:v>45274</c:v>
                </c:pt>
                <c:pt idx="240">
                  <c:v>45275</c:v>
                </c:pt>
                <c:pt idx="241">
                  <c:v>45278</c:v>
                </c:pt>
                <c:pt idx="242">
                  <c:v>45279</c:v>
                </c:pt>
                <c:pt idx="243">
                  <c:v>45280</c:v>
                </c:pt>
                <c:pt idx="244">
                  <c:v>45281</c:v>
                </c:pt>
                <c:pt idx="245">
                  <c:v>45282</c:v>
                </c:pt>
                <c:pt idx="246">
                  <c:v>45286</c:v>
                </c:pt>
                <c:pt idx="247">
                  <c:v>45287</c:v>
                </c:pt>
                <c:pt idx="248">
                  <c:v>45288</c:v>
                </c:pt>
                <c:pt idx="249">
                  <c:v>45289</c:v>
                </c:pt>
              </c:numCache>
            </c:numRef>
          </c:cat>
          <c:val>
            <c:numRef>
              <c:f>'Quantum Axis (2)'!$G$2:$G$251</c:f>
              <c:numCache>
                <c:formatCode>0%</c:formatCode>
                <c:ptCount val="250"/>
                <c:pt idx="0">
                  <c:v>0</c:v>
                </c:pt>
                <c:pt idx="1">
                  <c:v>2.5498415319757939E-4</c:v>
                </c:pt>
                <c:pt idx="2">
                  <c:v>2.3615250429100954E-3</c:v>
                </c:pt>
                <c:pt idx="3">
                  <c:v>5.2604057208289756E-3</c:v>
                </c:pt>
                <c:pt idx="4">
                  <c:v>5.4770427235364405E-3</c:v>
                </c:pt>
                <c:pt idx="5">
                  <c:v>8.6708380309949984E-3</c:v>
                </c:pt>
                <c:pt idx="6">
                  <c:v>1.1858137032756844E-2</c:v>
                </c:pt>
                <c:pt idx="7">
                  <c:v>1.2432756884817042E-2</c:v>
                </c:pt>
                <c:pt idx="8">
                  <c:v>1.4132703387154999E-2</c:v>
                </c:pt>
                <c:pt idx="9">
                  <c:v>1.7117260711043469E-2</c:v>
                </c:pt>
                <c:pt idx="10">
                  <c:v>1.9358005228381714E-2</c:v>
                </c:pt>
                <c:pt idx="11">
                  <c:v>1.9855386203095238E-2</c:v>
                </c:pt>
                <c:pt idx="12">
                  <c:v>1.9425053523856928E-2</c:v>
                </c:pt>
                <c:pt idx="13">
                  <c:v>1.9533878005697503E-2</c:v>
                </c:pt>
                <c:pt idx="14">
                  <c:v>1.8896869856513065E-2</c:v>
                </c:pt>
                <c:pt idx="15">
                  <c:v>2.0878451969242873E-2</c:v>
                </c:pt>
                <c:pt idx="16">
                  <c:v>2.2948214253548427E-2</c:v>
                </c:pt>
                <c:pt idx="17">
                  <c:v>2.3970818892526058E-2</c:v>
                </c:pt>
                <c:pt idx="18">
                  <c:v>2.494619166399592E-2</c:v>
                </c:pt>
                <c:pt idx="19">
                  <c:v>2.732002094541075E-2</c:v>
                </c:pt>
                <c:pt idx="20">
                  <c:v>2.8121711931066162E-2</c:v>
                </c:pt>
                <c:pt idx="21">
                  <c:v>2.5967361126237432E-2</c:v>
                </c:pt>
                <c:pt idx="22">
                  <c:v>2.6347701349334063E-2</c:v>
                </c:pt>
                <c:pt idx="23">
                  <c:v>2.972564211184725E-2</c:v>
                </c:pt>
                <c:pt idx="24">
                  <c:v>3.1506595058625075E-2</c:v>
                </c:pt>
                <c:pt idx="25">
                  <c:v>3.0806496494581559E-2</c:v>
                </c:pt>
                <c:pt idx="26">
                  <c:v>2.8140790329543863E-2</c:v>
                </c:pt>
                <c:pt idx="27">
                  <c:v>2.7725975562626015E-2</c:v>
                </c:pt>
                <c:pt idx="28">
                  <c:v>2.7979559969209866E-2</c:v>
                </c:pt>
                <c:pt idx="29">
                  <c:v>2.8384483033791597E-2</c:v>
                </c:pt>
                <c:pt idx="30">
                  <c:v>2.6304847296216627E-2</c:v>
                </c:pt>
                <c:pt idx="31">
                  <c:v>2.7426363985892488E-2</c:v>
                </c:pt>
                <c:pt idx="32">
                  <c:v>2.8667856057077223E-2</c:v>
                </c:pt>
                <c:pt idx="33">
                  <c:v>2.8076933039733243E-2</c:v>
                </c:pt>
                <c:pt idx="34">
                  <c:v>2.7676988650414236E-2</c:v>
                </c:pt>
                <c:pt idx="35">
                  <c:v>2.6615048127506258E-2</c:v>
                </c:pt>
                <c:pt idx="36">
                  <c:v>2.3718355246930001E-2</c:v>
                </c:pt>
                <c:pt idx="37">
                  <c:v>2.5343030527736676E-2</c:v>
                </c:pt>
                <c:pt idx="38">
                  <c:v>2.4112099989273217E-2</c:v>
                </c:pt>
                <c:pt idx="39">
                  <c:v>2.5107061180022372E-2</c:v>
                </c:pt>
                <c:pt idx="40">
                  <c:v>2.4897117222744791E-2</c:v>
                </c:pt>
                <c:pt idx="41">
                  <c:v>2.6579237642434972E-2</c:v>
                </c:pt>
                <c:pt idx="42">
                  <c:v>2.6944410821268416E-2</c:v>
                </c:pt>
                <c:pt idx="43">
                  <c:v>2.9346568659587291E-2</c:v>
                </c:pt>
                <c:pt idx="44">
                  <c:v>3.0711137803481003E-2</c:v>
                </c:pt>
                <c:pt idx="45">
                  <c:v>2.9359199238850442E-2</c:v>
                </c:pt>
                <c:pt idx="46">
                  <c:v>2.859008905305882E-2</c:v>
                </c:pt>
                <c:pt idx="47">
                  <c:v>2.6461397806019527E-2</c:v>
                </c:pt>
                <c:pt idx="48">
                  <c:v>2.1492743282195637E-2</c:v>
                </c:pt>
                <c:pt idx="49">
                  <c:v>1.4298064544655542E-2</c:v>
                </c:pt>
                <c:pt idx="50">
                  <c:v>1.6196762377454377E-2</c:v>
                </c:pt>
                <c:pt idx="51">
                  <c:v>1.024581443671857E-2</c:v>
                </c:pt>
                <c:pt idx="52">
                  <c:v>1.0575488785674159E-2</c:v>
                </c:pt>
                <c:pt idx="53">
                  <c:v>1.0480931969828244E-2</c:v>
                </c:pt>
                <c:pt idx="54">
                  <c:v>9.6415268106140317E-3</c:v>
                </c:pt>
                <c:pt idx="55">
                  <c:v>1.5025389166742675E-2</c:v>
                </c:pt>
                <c:pt idx="56">
                  <c:v>1.5075845566348001E-2</c:v>
                </c:pt>
                <c:pt idx="57">
                  <c:v>1.5879552011560216E-2</c:v>
                </c:pt>
                <c:pt idx="58">
                  <c:v>1.4126637538033782E-2</c:v>
                </c:pt>
                <c:pt idx="59">
                  <c:v>1.4874266316976081E-2</c:v>
                </c:pt>
                <c:pt idx="60">
                  <c:v>1.5774551223695976E-2</c:v>
                </c:pt>
                <c:pt idx="61">
                  <c:v>1.8447848706418357E-2</c:v>
                </c:pt>
                <c:pt idx="62">
                  <c:v>2.1595679246168675E-2</c:v>
                </c:pt>
                <c:pt idx="63">
                  <c:v>2.4223302263036928E-2</c:v>
                </c:pt>
                <c:pt idx="64">
                  <c:v>2.5495589055059442E-2</c:v>
                </c:pt>
                <c:pt idx="65">
                  <c:v>2.5532025912479384E-2</c:v>
                </c:pt>
                <c:pt idx="66">
                  <c:v>2.4404028157338775E-2</c:v>
                </c:pt>
                <c:pt idx="67">
                  <c:v>2.4753374712023657E-2</c:v>
                </c:pt>
                <c:pt idx="68">
                  <c:v>2.4990351553950907E-2</c:v>
                </c:pt>
                <c:pt idx="69">
                  <c:v>2.7766725678551429E-2</c:v>
                </c:pt>
                <c:pt idx="70">
                  <c:v>2.8607230784266635E-2</c:v>
                </c:pt>
                <c:pt idx="71">
                  <c:v>3.1064031476167431E-2</c:v>
                </c:pt>
                <c:pt idx="72">
                  <c:v>3.1286384733270278E-2</c:v>
                </c:pt>
                <c:pt idx="73">
                  <c:v>3.1468569041958272E-2</c:v>
                </c:pt>
                <c:pt idx="74">
                  <c:v>3.2173719799990952E-2</c:v>
                </c:pt>
                <c:pt idx="75">
                  <c:v>3.0980037661937132E-2</c:v>
                </c:pt>
                <c:pt idx="76">
                  <c:v>3.0703324118614539E-2</c:v>
                </c:pt>
                <c:pt idx="77">
                  <c:v>2.9758213339010631E-2</c:v>
                </c:pt>
                <c:pt idx="78">
                  <c:v>2.7878504742776533E-2</c:v>
                </c:pt>
                <c:pt idx="79">
                  <c:v>2.7568498517805518E-2</c:v>
                </c:pt>
                <c:pt idx="80">
                  <c:v>2.9594638087068414E-2</c:v>
                </c:pt>
                <c:pt idx="81">
                  <c:v>3.0477392256759606E-2</c:v>
                </c:pt>
                <c:pt idx="82">
                  <c:v>2.9893564056136412E-2</c:v>
                </c:pt>
                <c:pt idx="83">
                  <c:v>2.9438401917413204E-2</c:v>
                </c:pt>
                <c:pt idx="84">
                  <c:v>2.762825345033626E-2</c:v>
                </c:pt>
                <c:pt idx="85">
                  <c:v>3.032592711553872E-2</c:v>
                </c:pt>
                <c:pt idx="86">
                  <c:v>3.0693273326847681E-2</c:v>
                </c:pt>
                <c:pt idx="87">
                  <c:v>3.0834790871080875E-2</c:v>
                </c:pt>
                <c:pt idx="88">
                  <c:v>3.1073174056067465E-2</c:v>
                </c:pt>
                <c:pt idx="89">
                  <c:v>3.1440782641583676E-2</c:v>
                </c:pt>
                <c:pt idx="90">
                  <c:v>3.1695455981814558E-2</c:v>
                </c:pt>
                <c:pt idx="91">
                  <c:v>3.3412106581630407E-2</c:v>
                </c:pt>
                <c:pt idx="92">
                  <c:v>3.2285778005534782E-2</c:v>
                </c:pt>
                <c:pt idx="93">
                  <c:v>3.2952769194487752E-2</c:v>
                </c:pt>
                <c:pt idx="94">
                  <c:v>3.4371684408753822E-2</c:v>
                </c:pt>
                <c:pt idx="95">
                  <c:v>3.4538126357630317E-2</c:v>
                </c:pt>
                <c:pt idx="96">
                  <c:v>3.5771970974778577E-2</c:v>
                </c:pt>
                <c:pt idx="97">
                  <c:v>3.3754918873073692E-2</c:v>
                </c:pt>
                <c:pt idx="98">
                  <c:v>3.2238456008456984E-2</c:v>
                </c:pt>
                <c:pt idx="99">
                  <c:v>3.2881755339643659E-2</c:v>
                </c:pt>
                <c:pt idx="100">
                  <c:v>3.4229449085978247E-2</c:v>
                </c:pt>
                <c:pt idx="101">
                  <c:v>3.5399608286753814E-2</c:v>
                </c:pt>
                <c:pt idx="102">
                  <c:v>3.522607735303751E-2</c:v>
                </c:pt>
                <c:pt idx="103">
                  <c:v>3.2849396150977483E-2</c:v>
                </c:pt>
                <c:pt idx="104">
                  <c:v>3.5980370588472477E-2</c:v>
                </c:pt>
                <c:pt idx="105">
                  <c:v>3.7994514922391254E-2</c:v>
                </c:pt>
                <c:pt idx="106">
                  <c:v>4.1273905857421189E-2</c:v>
                </c:pt>
                <c:pt idx="107">
                  <c:v>4.3095531664281816E-2</c:v>
                </c:pt>
                <c:pt idx="108">
                  <c:v>4.2574533524035729E-2</c:v>
                </c:pt>
                <c:pt idx="109">
                  <c:v>4.4875714544382328E-2</c:v>
                </c:pt>
                <c:pt idx="110">
                  <c:v>4.6504571719340415E-2</c:v>
                </c:pt>
                <c:pt idx="111">
                  <c:v>4.8629099559806432E-2</c:v>
                </c:pt>
                <c:pt idx="112">
                  <c:v>5.0129607332135118E-2</c:v>
                </c:pt>
                <c:pt idx="113">
                  <c:v>5.2272080383453101E-2</c:v>
                </c:pt>
                <c:pt idx="114">
                  <c:v>5.3303055684096101E-2</c:v>
                </c:pt>
                <c:pt idx="115">
                  <c:v>5.353851288986311E-2</c:v>
                </c:pt>
                <c:pt idx="116">
                  <c:v>5.2133035028532282E-2</c:v>
                </c:pt>
                <c:pt idx="117">
                  <c:v>5.1848180799380028E-2</c:v>
                </c:pt>
                <c:pt idx="118">
                  <c:v>5.2278354938626981E-2</c:v>
                </c:pt>
                <c:pt idx="119">
                  <c:v>5.0838923960823346E-2</c:v>
                </c:pt>
                <c:pt idx="120">
                  <c:v>4.9480083148314868E-2</c:v>
                </c:pt>
                <c:pt idx="121">
                  <c:v>5.0658084451012053E-2</c:v>
                </c:pt>
                <c:pt idx="122">
                  <c:v>5.1169506145641419E-2</c:v>
                </c:pt>
                <c:pt idx="123">
                  <c:v>5.1729929352776427E-2</c:v>
                </c:pt>
                <c:pt idx="124">
                  <c:v>5.4186882515750989E-2</c:v>
                </c:pt>
                <c:pt idx="125">
                  <c:v>5.6254165813363066E-2</c:v>
                </c:pt>
                <c:pt idx="126">
                  <c:v>5.6205297041468372E-2</c:v>
                </c:pt>
                <c:pt idx="127">
                  <c:v>5.5301188232742327E-2</c:v>
                </c:pt>
                <c:pt idx="128">
                  <c:v>5.1936430219241103E-2</c:v>
                </c:pt>
                <c:pt idx="129">
                  <c:v>5.1959692966743853E-2</c:v>
                </c:pt>
                <c:pt idx="130">
                  <c:v>5.288756482772583E-2</c:v>
                </c:pt>
                <c:pt idx="131">
                  <c:v>5.5054902367041469E-2</c:v>
                </c:pt>
                <c:pt idx="132">
                  <c:v>5.8617487754256681E-2</c:v>
                </c:pt>
                <c:pt idx="133">
                  <c:v>6.2091951766622522E-2</c:v>
                </c:pt>
                <c:pt idx="134">
                  <c:v>6.2704654485764122E-2</c:v>
                </c:pt>
                <c:pt idx="135">
                  <c:v>6.3293105376336811E-2</c:v>
                </c:pt>
                <c:pt idx="136">
                  <c:v>6.4412259761773338E-2</c:v>
                </c:pt>
                <c:pt idx="137">
                  <c:v>6.5164528932402765E-2</c:v>
                </c:pt>
                <c:pt idx="138">
                  <c:v>6.309195361678821E-2</c:v>
                </c:pt>
                <c:pt idx="139">
                  <c:v>6.3370464432010554E-2</c:v>
                </c:pt>
                <c:pt idx="140">
                  <c:v>6.404115480809347E-2</c:v>
                </c:pt>
                <c:pt idx="141">
                  <c:v>6.5030759614366662E-2</c:v>
                </c:pt>
                <c:pt idx="142">
                  <c:v>6.6176046267095501E-2</c:v>
                </c:pt>
                <c:pt idx="143">
                  <c:v>6.5237288559454099E-2</c:v>
                </c:pt>
                <c:pt idx="144">
                  <c:v>6.7233391407528043E-2</c:v>
                </c:pt>
                <c:pt idx="145">
                  <c:v>6.8731480652399979E-2</c:v>
                </c:pt>
                <c:pt idx="146">
                  <c:v>6.8356928591602362E-2</c:v>
                </c:pt>
                <c:pt idx="147">
                  <c:v>6.4422914776949725E-2</c:v>
                </c:pt>
                <c:pt idx="148">
                  <c:v>6.3007706558438015E-2</c:v>
                </c:pt>
                <c:pt idx="149">
                  <c:v>6.4203097204915904E-2</c:v>
                </c:pt>
                <c:pt idx="150">
                  <c:v>6.5169724951683827E-2</c:v>
                </c:pt>
                <c:pt idx="151">
                  <c:v>6.4515179828776859E-2</c:v>
                </c:pt>
                <c:pt idx="152">
                  <c:v>6.4630285991417846E-2</c:v>
                </c:pt>
                <c:pt idx="153">
                  <c:v>6.6777376584490344E-2</c:v>
                </c:pt>
                <c:pt idx="154">
                  <c:v>6.5688222157676224E-2</c:v>
                </c:pt>
                <c:pt idx="155">
                  <c:v>6.5754324897720595E-2</c:v>
                </c:pt>
                <c:pt idx="156">
                  <c:v>6.4459336326272654E-2</c:v>
                </c:pt>
                <c:pt idx="157">
                  <c:v>6.2794643123303739E-2</c:v>
                </c:pt>
                <c:pt idx="158">
                  <c:v>6.1801767320611933E-2</c:v>
                </c:pt>
                <c:pt idx="159">
                  <c:v>6.0923243731304311E-2</c:v>
                </c:pt>
                <c:pt idx="160">
                  <c:v>6.216160448944108E-2</c:v>
                </c:pt>
                <c:pt idx="161">
                  <c:v>6.3301977209107463E-2</c:v>
                </c:pt>
                <c:pt idx="162">
                  <c:v>6.4721979907200078E-2</c:v>
                </c:pt>
                <c:pt idx="163">
                  <c:v>6.4836800105057879E-2</c:v>
                </c:pt>
                <c:pt idx="164">
                  <c:v>6.4844829697235928E-2</c:v>
                </c:pt>
                <c:pt idx="165">
                  <c:v>6.6405680454070026E-2</c:v>
                </c:pt>
                <c:pt idx="166">
                  <c:v>6.982450183614608E-2</c:v>
                </c:pt>
                <c:pt idx="167">
                  <c:v>7.1165170422621493E-2</c:v>
                </c:pt>
                <c:pt idx="168">
                  <c:v>6.8485859481122846E-2</c:v>
                </c:pt>
                <c:pt idx="169">
                  <c:v>7.0015873200571122E-2</c:v>
                </c:pt>
                <c:pt idx="170">
                  <c:v>7.0855572637855913E-2</c:v>
                </c:pt>
                <c:pt idx="171">
                  <c:v>6.9762099961272028E-2</c:v>
                </c:pt>
                <c:pt idx="172">
                  <c:v>6.8429406573983664E-2</c:v>
                </c:pt>
                <c:pt idx="173">
                  <c:v>6.8363687399922934E-2</c:v>
                </c:pt>
                <c:pt idx="174">
                  <c:v>7.0372693150318133E-2</c:v>
                </c:pt>
                <c:pt idx="175">
                  <c:v>7.0760219451320605E-2</c:v>
                </c:pt>
                <c:pt idx="176">
                  <c:v>7.1172579317666962E-2</c:v>
                </c:pt>
                <c:pt idx="177">
                  <c:v>7.3999127786256613E-2</c:v>
                </c:pt>
                <c:pt idx="178">
                  <c:v>7.3464597704351098E-2</c:v>
                </c:pt>
                <c:pt idx="179">
                  <c:v>7.2641261215131259E-2</c:v>
                </c:pt>
                <c:pt idx="180">
                  <c:v>7.3318042545970075E-2</c:v>
                </c:pt>
                <c:pt idx="181">
                  <c:v>7.3558003371738678E-2</c:v>
                </c:pt>
                <c:pt idx="182">
                  <c:v>7.090274969541821E-2</c:v>
                </c:pt>
                <c:pt idx="183">
                  <c:v>7.115039869848272E-2</c:v>
                </c:pt>
                <c:pt idx="184">
                  <c:v>7.0251015463426381E-2</c:v>
                </c:pt>
                <c:pt idx="185">
                  <c:v>6.8657793500784603E-2</c:v>
                </c:pt>
                <c:pt idx="186">
                  <c:v>6.7914172183316524E-2</c:v>
                </c:pt>
                <c:pt idx="187">
                  <c:v>6.869791105648293E-2</c:v>
                </c:pt>
                <c:pt idx="188">
                  <c:v>6.9283713413421211E-2</c:v>
                </c:pt>
                <c:pt idx="189">
                  <c:v>6.7209369127286367E-2</c:v>
                </c:pt>
                <c:pt idx="190">
                  <c:v>6.2911019294346726E-2</c:v>
                </c:pt>
                <c:pt idx="191">
                  <c:v>6.1586316182667966E-2</c:v>
                </c:pt>
                <c:pt idx="192">
                  <c:v>6.1434960078176282E-2</c:v>
                </c:pt>
                <c:pt idx="193">
                  <c:v>6.3499739106892994E-2</c:v>
                </c:pt>
                <c:pt idx="194">
                  <c:v>6.4068266452723899E-2</c:v>
                </c:pt>
                <c:pt idx="195">
                  <c:v>6.8310415744712749E-2</c:v>
                </c:pt>
                <c:pt idx="196">
                  <c:v>7.009668453623874E-2</c:v>
                </c:pt>
                <c:pt idx="197">
                  <c:v>6.8233439170775068E-2</c:v>
                </c:pt>
                <c:pt idx="198">
                  <c:v>6.910141090968569E-2</c:v>
                </c:pt>
                <c:pt idx="199">
                  <c:v>6.9166458821561472E-2</c:v>
                </c:pt>
                <c:pt idx="200">
                  <c:v>6.6771419767424955E-2</c:v>
                </c:pt>
                <c:pt idx="201">
                  <c:v>6.387811909702501E-2</c:v>
                </c:pt>
                <c:pt idx="202">
                  <c:v>6.1646372113997927E-2</c:v>
                </c:pt>
                <c:pt idx="203">
                  <c:v>6.1800704002043849E-2</c:v>
                </c:pt>
                <c:pt idx="204">
                  <c:v>6.2999677994043157E-2</c:v>
                </c:pt>
                <c:pt idx="205">
                  <c:v>6.1487465715001299E-2</c:v>
                </c:pt>
                <c:pt idx="206">
                  <c:v>6.0737593885199725E-2</c:v>
                </c:pt>
                <c:pt idx="207">
                  <c:v>6.0908224142447898E-2</c:v>
                </c:pt>
                <c:pt idx="208">
                  <c:v>6.0846522341097442E-2</c:v>
                </c:pt>
                <c:pt idx="209">
                  <c:v>6.2195783733305587E-2</c:v>
                </c:pt>
                <c:pt idx="210">
                  <c:v>6.4450552730733301E-2</c:v>
                </c:pt>
                <c:pt idx="211">
                  <c:v>7.3947504297398492E-2</c:v>
                </c:pt>
                <c:pt idx="212">
                  <c:v>7.5358703681447814E-2</c:v>
                </c:pt>
                <c:pt idx="213">
                  <c:v>7.5756926516192369E-2</c:v>
                </c:pt>
                <c:pt idx="214">
                  <c:v>7.5806260775808099E-2</c:v>
                </c:pt>
                <c:pt idx="215">
                  <c:v>7.4999444045422692E-2</c:v>
                </c:pt>
                <c:pt idx="216">
                  <c:v>7.7043806240834956E-2</c:v>
                </c:pt>
                <c:pt idx="217">
                  <c:v>7.7983074596676749E-2</c:v>
                </c:pt>
                <c:pt idx="218">
                  <c:v>8.3796819448715976E-2</c:v>
                </c:pt>
                <c:pt idx="219">
                  <c:v>8.5054109702433323E-2</c:v>
                </c:pt>
                <c:pt idx="220">
                  <c:v>8.6678066139078025E-2</c:v>
                </c:pt>
                <c:pt idx="221">
                  <c:v>8.8643972903946988E-2</c:v>
                </c:pt>
                <c:pt idx="222">
                  <c:v>8.9045579519882345E-2</c:v>
                </c:pt>
                <c:pt idx="223">
                  <c:v>9.025505186820526E-2</c:v>
                </c:pt>
                <c:pt idx="224">
                  <c:v>9.1273455519324198E-2</c:v>
                </c:pt>
                <c:pt idx="225">
                  <c:v>9.1759084695004267E-2</c:v>
                </c:pt>
                <c:pt idx="226">
                  <c:v>9.1778233440065859E-2</c:v>
                </c:pt>
                <c:pt idx="227">
                  <c:v>9.364768121385536E-2</c:v>
                </c:pt>
                <c:pt idx="228">
                  <c:v>9.4050652996384931E-2</c:v>
                </c:pt>
                <c:pt idx="229">
                  <c:v>9.5262612272422054E-2</c:v>
                </c:pt>
                <c:pt idx="230">
                  <c:v>9.7776220774048461E-2</c:v>
                </c:pt>
                <c:pt idx="231">
                  <c:v>9.6586811775652093E-2</c:v>
                </c:pt>
                <c:pt idx="232">
                  <c:v>9.6014290308275685E-2</c:v>
                </c:pt>
                <c:pt idx="233">
                  <c:v>9.7219244558597318E-2</c:v>
                </c:pt>
                <c:pt idx="234">
                  <c:v>9.7673341039658634E-2</c:v>
                </c:pt>
                <c:pt idx="235">
                  <c:v>9.7985633159993535E-2</c:v>
                </c:pt>
                <c:pt idx="236">
                  <c:v>9.9392157950414672E-2</c:v>
                </c:pt>
                <c:pt idx="237">
                  <c:v>0.10096635851112601</c:v>
                </c:pt>
                <c:pt idx="238">
                  <c:v>0.10547423001559397</c:v>
                </c:pt>
                <c:pt idx="239">
                  <c:v>0.11000920174391271</c:v>
                </c:pt>
                <c:pt idx="240">
                  <c:v>0.11042473412462273</c:v>
                </c:pt>
                <c:pt idx="241">
                  <c:v>0.11111634297282058</c:v>
                </c:pt>
                <c:pt idx="242">
                  <c:v>0.11404972740053121</c:v>
                </c:pt>
                <c:pt idx="243">
                  <c:v>0.1129520952293479</c:v>
                </c:pt>
                <c:pt idx="244">
                  <c:v>0.11555243294583706</c:v>
                </c:pt>
                <c:pt idx="245">
                  <c:v>0.11607823661804839</c:v>
                </c:pt>
                <c:pt idx="246">
                  <c:v>0.11633633256814169</c:v>
                </c:pt>
                <c:pt idx="247">
                  <c:v>0.11876323443483416</c:v>
                </c:pt>
                <c:pt idx="248">
                  <c:v>0.1213838349583285</c:v>
                </c:pt>
                <c:pt idx="249">
                  <c:v>0.12125779694371053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C205-4EC1-BF1F-210BDFA8C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38648216"/>
        <c:axId val="538645336"/>
      </c:lineChart>
      <c:dateAx>
        <c:axId val="538648216"/>
        <c:scaling>
          <c:orientation val="minMax"/>
        </c:scaling>
        <c:delete val="0"/>
        <c:axPos val="b"/>
        <c:numFmt formatCode="[$-416]mmm\-yy;@" sourceLinked="0"/>
        <c:majorTickMark val="out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38645336"/>
        <c:crosses val="autoZero"/>
        <c:auto val="1"/>
        <c:lblOffset val="100"/>
        <c:baseTimeUnit val="days"/>
        <c:majorUnit val="1"/>
        <c:majorTimeUnit val="months"/>
      </c:dateAx>
      <c:valAx>
        <c:axId val="538645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38648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0.26397</cdr:x>
      <cdr:y>0.00816</cdr:y>
    </cdr:from>
    <cdr:to>
      <cdr:x>0.76722</cdr:x>
      <cdr:y>0.14127</cdr:y>
    </cdr:to>
    <cdr:sp macro="" textlink="">
      <cdr:nvSpPr>
        <cdr:cNvPr id="2" name="CaixaDeTexto 1">
          <a:extLst xmlns:a="http://schemas.openxmlformats.org/drawingml/2006/main">
            <a:ext uri="{FF2B5EF4-FFF2-40B4-BE49-F238E27FC236}">
              <a16:creationId xmlns:a16="http://schemas.microsoft.com/office/drawing/2014/main" id="{80B0D439-46BD-D499-2C74-2D97EE1113F0}"/>
            </a:ext>
          </a:extLst>
        </cdr:cNvPr>
        <cdr:cNvSpPr txBox="1"/>
      </cdr:nvSpPr>
      <cdr:spPr>
        <a:xfrm xmlns:a="http://schemas.openxmlformats.org/drawingml/2006/main">
          <a:off x="2989711" y="28553"/>
          <a:ext cx="5699806" cy="4659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pt-BR" sz="2000" b="1" dirty="0"/>
            <a:t>RETORNO PRINCIPAIS BENCHMARKS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DEE4F135-DE54-04A0-F62D-DCB64FD083D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310C8ED-AF40-0E35-7955-5BD84EEB572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D1AA3-F78B-4AC0-8868-3FDD95D191A4}" type="datetimeFigureOut">
              <a:rPr lang="pt-BR" smtClean="0"/>
              <a:t>13/04/2025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2564547-98AC-393F-1B8B-26702F4898D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763A34A-D3A6-5B78-A838-0EDF5E52A3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B68F6A-1EC1-4B13-8257-3F1C9974C11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06171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D2B2B4-33C6-4299-BA69-142E9EC71680}" type="datetimeFigureOut">
              <a:rPr lang="pt-BR" smtClean="0"/>
              <a:t>13/04/2025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BFE495-0160-4F21-9A0D-BAD8646F1C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3561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BFE495-0160-4F21-9A0D-BAD8646F1C1F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1165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431C4236-8621-3BBB-99F4-3D1B850B82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88325" y="2714770"/>
            <a:ext cx="3546475" cy="2244725"/>
          </a:xfrm>
          <a:prstGeom prst="rect">
            <a:avLst/>
          </a:prstGeom>
        </p:spPr>
        <p:txBody>
          <a:bodyPr/>
          <a:lstStyle>
            <a:lvl1pPr>
              <a:defRPr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</a:lstStyle>
          <a:p>
            <a:pPr lvl="0"/>
            <a:r>
              <a:rPr lang="pt-BR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3713480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0CD5E0-8638-C504-3F42-00E37C5E9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15150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0CD5E0-8638-C504-3F42-00E37C5E9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846771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431C4236-8621-3BBB-99F4-3D1B850B82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88325" y="2714770"/>
            <a:ext cx="3546475" cy="2244725"/>
          </a:xfrm>
          <a:prstGeom prst="rect">
            <a:avLst/>
          </a:prstGeom>
        </p:spPr>
        <p:txBody>
          <a:bodyPr/>
          <a:lstStyle>
            <a:lvl1pPr>
              <a:defRPr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</a:lstStyle>
          <a:p>
            <a:pPr lvl="0"/>
            <a:r>
              <a:rPr lang="pt-BR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2709435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3C8C76C-14B0-4577-690C-37C7A5B2B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7235" y="6308714"/>
            <a:ext cx="27432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B8F31F58-0395-477F-940C-C3D506EDE68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BEF74C6-D696-D0F7-C6E7-403BE8D4B30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3188" y="2665413"/>
            <a:ext cx="4348162" cy="4143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3029463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5623FB6-85AA-FF35-A62F-989BB32B2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2601" y="6328641"/>
            <a:ext cx="27432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B8F31F58-0395-477F-940C-C3D506EDE68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9815D31-F188-ADBF-27B3-52549D9A55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1788" y="66675"/>
            <a:ext cx="4017962" cy="584489"/>
          </a:xfrm>
          <a:prstGeom prst="rect">
            <a:avLst/>
          </a:prstGeom>
        </p:spPr>
        <p:txBody>
          <a:bodyPr/>
          <a:lstStyle>
            <a:lvl1pPr>
              <a:defRPr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678953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981D2D-185C-4592-70FE-C78207E6E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509" y="98143"/>
            <a:ext cx="9144000" cy="466000"/>
          </a:xfrm>
          <a:prstGeom prst="rect">
            <a:avLst/>
          </a:prstGeom>
        </p:spPr>
        <p:txBody>
          <a:bodyPr anchor="b"/>
          <a:lstStyle>
            <a:lvl1pPr algn="l">
              <a:defRPr sz="320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3C8C76C-14B0-4577-690C-37C7A5B2B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7235" y="6308714"/>
            <a:ext cx="27432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B8F31F58-0395-477F-940C-C3D506EDE68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FA461C1-791C-8771-AD82-415D2E8F0777}"/>
              </a:ext>
            </a:extLst>
          </p:cNvPr>
          <p:cNvSpPr txBox="1"/>
          <p:nvPr userDrawn="1"/>
        </p:nvSpPr>
        <p:spPr>
          <a:xfrm>
            <a:off x="8751504" y="6468299"/>
            <a:ext cx="21652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00" b="1">
                <a:solidFill>
                  <a:schemeClr val="tx2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PRIVATIZA INVESTIMENTOS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04FBEA6-84BC-7F86-AC5C-749A85C45AE1}"/>
              </a:ext>
            </a:extLst>
          </p:cNvPr>
          <p:cNvSpPr txBox="1"/>
          <p:nvPr userDrawn="1"/>
        </p:nvSpPr>
        <p:spPr>
          <a:xfrm>
            <a:off x="657050" y="6468299"/>
            <a:ext cx="21652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00" b="1">
                <a:solidFill>
                  <a:schemeClr val="tx2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DEDICAÇÃO &amp; CONFIANÇA</a:t>
            </a:r>
          </a:p>
        </p:txBody>
      </p:sp>
    </p:spTree>
    <p:extLst>
      <p:ext uri="{BB962C8B-B14F-4D97-AF65-F5344CB8AC3E}">
        <p14:creationId xmlns:p14="http://schemas.microsoft.com/office/powerpoint/2010/main" val="3400349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5623FB6-85AA-FF35-A62F-989BB32B2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72601" y="6328641"/>
            <a:ext cx="27432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B8F31F58-0395-477F-940C-C3D506EDE68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B9815D31-F188-ADBF-27B3-52549D9A55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1788" y="66675"/>
            <a:ext cx="4017962" cy="584489"/>
          </a:xfrm>
          <a:prstGeom prst="rect">
            <a:avLst/>
          </a:prstGeom>
        </p:spPr>
        <p:txBody>
          <a:bodyPr/>
          <a:lstStyle>
            <a:lvl1pPr>
              <a:defRPr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878348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1539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7A7CEF8-3B18-3B58-42FE-AF5937EB92D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C6D7EF6-F586-FFC3-7FDF-D6814CB34264}"/>
              </a:ext>
            </a:extLst>
          </p:cNvPr>
          <p:cNvSpPr/>
          <p:nvPr userDrawn="1"/>
        </p:nvSpPr>
        <p:spPr>
          <a:xfrm>
            <a:off x="1246910" y="928254"/>
            <a:ext cx="4849090" cy="500149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08DCABBF-7EE4-79CB-896C-C2E22FA988D4}"/>
              </a:ext>
            </a:extLst>
          </p:cNvPr>
          <p:cNvCxnSpPr/>
          <p:nvPr userDrawn="1"/>
        </p:nvCxnSpPr>
        <p:spPr>
          <a:xfrm>
            <a:off x="8368145" y="4156364"/>
            <a:ext cx="3214255" cy="0"/>
          </a:xfrm>
          <a:prstGeom prst="line">
            <a:avLst/>
          </a:prstGeom>
          <a:ln w="5715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m 2" descr="Logotipo, nome da empresa&#10;&#10;Descrição gerada automaticamente">
            <a:extLst>
              <a:ext uri="{FF2B5EF4-FFF2-40B4-BE49-F238E27FC236}">
                <a16:creationId xmlns:a16="http://schemas.microsoft.com/office/drawing/2014/main" id="{F4EDF2C5-E89F-4872-A0A3-387381E6C9F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301" y="1332781"/>
            <a:ext cx="4194244" cy="419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134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88" r:id="rId2"/>
    <p:sldLayoutId id="2147483690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F7A7CEF8-3B18-3B58-42FE-AF5937EB92D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3C6D7EF6-F586-FFC3-7FDF-D6814CB34264}"/>
              </a:ext>
            </a:extLst>
          </p:cNvPr>
          <p:cNvSpPr/>
          <p:nvPr userDrawn="1"/>
        </p:nvSpPr>
        <p:spPr>
          <a:xfrm>
            <a:off x="138546" y="928253"/>
            <a:ext cx="4849090" cy="500149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08DCABBF-7EE4-79CB-896C-C2E22FA988D4}"/>
              </a:ext>
            </a:extLst>
          </p:cNvPr>
          <p:cNvCxnSpPr>
            <a:cxnSpLocks/>
          </p:cNvCxnSpPr>
          <p:nvPr userDrawn="1"/>
        </p:nvCxnSpPr>
        <p:spPr>
          <a:xfrm>
            <a:off x="6317672" y="4128655"/>
            <a:ext cx="5375564" cy="0"/>
          </a:xfrm>
          <a:prstGeom prst="line">
            <a:avLst/>
          </a:prstGeom>
          <a:ln w="5715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m 2" descr="Logotipo, nome da empresa&#10;&#10;Descrição gerada automaticamente">
            <a:extLst>
              <a:ext uri="{FF2B5EF4-FFF2-40B4-BE49-F238E27FC236}">
                <a16:creationId xmlns:a16="http://schemas.microsoft.com/office/drawing/2014/main" id="{F4EDF2C5-E89F-4872-A0A3-387381E6C9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537" y="1332779"/>
            <a:ext cx="4194244" cy="419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526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97DC2A0C-A14B-531B-D1EB-ADC12A1B54C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3F1735C-5DA2-DCF1-4C0A-92CCB6AEAE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72600" y="62870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2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</a:lstStyle>
          <a:p>
            <a:fld id="{B8F31F58-0395-477F-940C-C3D506EDE68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ABA668ED-528E-B38B-4368-B3181F03D377}"/>
              </a:ext>
            </a:extLst>
          </p:cNvPr>
          <p:cNvSpPr/>
          <p:nvPr userDrawn="1"/>
        </p:nvSpPr>
        <p:spPr>
          <a:xfrm>
            <a:off x="112146" y="3240531"/>
            <a:ext cx="5743694" cy="122674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FBA73A36-2EDD-90FC-2B7D-C844D9B13FEA}"/>
              </a:ext>
            </a:extLst>
          </p:cNvPr>
          <p:cNvSpPr/>
          <p:nvPr userDrawn="1"/>
        </p:nvSpPr>
        <p:spPr>
          <a:xfrm>
            <a:off x="90000" y="3166872"/>
            <a:ext cx="4392000" cy="36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4" name="Imagem 13" descr="Logotipo&#10;&#10;Descrição gerada automaticamente">
            <a:extLst>
              <a:ext uri="{FF2B5EF4-FFF2-40B4-BE49-F238E27FC236}">
                <a16:creationId xmlns:a16="http://schemas.microsoft.com/office/drawing/2014/main" id="{F864B0DD-41AC-743D-5BDC-91F54F7BB4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955" y="0"/>
            <a:ext cx="1551845" cy="92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488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97DC2A0C-A14B-531B-D1EB-ADC12A1B54C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3F1735C-5DA2-DCF1-4C0A-92CCB6AEAE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72600" y="62870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2">
                    <a:lumMod val="50000"/>
                  </a:schemeClr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</a:lstStyle>
          <a:p>
            <a:fld id="{B8F31F58-0395-477F-940C-C3D506EDE68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8AB13D2-3BA3-2A81-65FF-AFDDFD38280B}"/>
              </a:ext>
            </a:extLst>
          </p:cNvPr>
          <p:cNvSpPr/>
          <p:nvPr userDrawn="1"/>
        </p:nvSpPr>
        <p:spPr>
          <a:xfrm>
            <a:off x="0" y="6703953"/>
            <a:ext cx="12039600" cy="1226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ABA668ED-528E-B38B-4368-B3181F03D377}"/>
              </a:ext>
            </a:extLst>
          </p:cNvPr>
          <p:cNvSpPr/>
          <p:nvPr userDrawn="1"/>
        </p:nvSpPr>
        <p:spPr>
          <a:xfrm rot="5400000">
            <a:off x="-249386" y="367933"/>
            <a:ext cx="720000" cy="1226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FBA73A36-2EDD-90FC-2B7D-C844D9B13FEA}"/>
              </a:ext>
            </a:extLst>
          </p:cNvPr>
          <p:cNvSpPr/>
          <p:nvPr userDrawn="1"/>
        </p:nvSpPr>
        <p:spPr>
          <a:xfrm rot="5400000">
            <a:off x="-72337" y="321270"/>
            <a:ext cx="540000" cy="36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1DD4D7EB-BB7B-5FCA-ED14-199AFECC347C}"/>
              </a:ext>
            </a:extLst>
          </p:cNvPr>
          <p:cNvCxnSpPr>
            <a:cxnSpLocks/>
          </p:cNvCxnSpPr>
          <p:nvPr userDrawn="1"/>
        </p:nvCxnSpPr>
        <p:spPr>
          <a:xfrm>
            <a:off x="0" y="6648293"/>
            <a:ext cx="720000" cy="0"/>
          </a:xfrm>
          <a:prstGeom prst="line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CA3217C5-2F6D-1A79-26D6-A9EAA183015C}"/>
              </a:ext>
            </a:extLst>
          </p:cNvPr>
          <p:cNvCxnSpPr>
            <a:cxnSpLocks/>
          </p:cNvCxnSpPr>
          <p:nvPr userDrawn="1"/>
        </p:nvCxnSpPr>
        <p:spPr>
          <a:xfrm>
            <a:off x="2774830" y="6648293"/>
            <a:ext cx="5955102" cy="0"/>
          </a:xfrm>
          <a:prstGeom prst="line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20BDB08B-3532-63B5-711A-C984A19D2A63}"/>
              </a:ext>
            </a:extLst>
          </p:cNvPr>
          <p:cNvCxnSpPr>
            <a:cxnSpLocks/>
          </p:cNvCxnSpPr>
          <p:nvPr userDrawn="1"/>
        </p:nvCxnSpPr>
        <p:spPr>
          <a:xfrm>
            <a:off x="10952672" y="6648293"/>
            <a:ext cx="720000" cy="0"/>
          </a:xfrm>
          <a:prstGeom prst="line">
            <a:avLst/>
          </a:prstGeom>
          <a:ln w="190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m 11" descr="Logotipo&#10;&#10;Descrição gerada automaticamente">
            <a:extLst>
              <a:ext uri="{FF2B5EF4-FFF2-40B4-BE49-F238E27FC236}">
                <a16:creationId xmlns:a16="http://schemas.microsoft.com/office/drawing/2014/main" id="{944E4D99-6A3C-DB1C-14CB-2DDF32AC163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955" y="0"/>
            <a:ext cx="1551845" cy="92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295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>
            <a:extLst>
              <a:ext uri="{FF2B5EF4-FFF2-40B4-BE49-F238E27FC236}">
                <a16:creationId xmlns:a16="http://schemas.microsoft.com/office/drawing/2014/main" id="{A3090DBF-2DA5-A1E7-2177-1AD41C82136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3900330E-A211-489E-27F8-2364DA029E51}"/>
              </a:ext>
            </a:extLst>
          </p:cNvPr>
          <p:cNvSpPr/>
          <p:nvPr userDrawn="1"/>
        </p:nvSpPr>
        <p:spPr>
          <a:xfrm>
            <a:off x="3414955" y="859244"/>
            <a:ext cx="4849090" cy="5001491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03AD9A0B-8709-0C97-EE43-B5B01DF8BF38}"/>
              </a:ext>
            </a:extLst>
          </p:cNvPr>
          <p:cNvCxnSpPr>
            <a:cxnSpLocks/>
          </p:cNvCxnSpPr>
          <p:nvPr userDrawn="1"/>
        </p:nvCxnSpPr>
        <p:spPr>
          <a:xfrm>
            <a:off x="3994750" y="4481805"/>
            <a:ext cx="3707082" cy="0"/>
          </a:xfrm>
          <a:prstGeom prst="line">
            <a:avLst/>
          </a:prstGeom>
          <a:ln w="5715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Logotipo, nome da empresa&#10;&#10;Descrição gerada automaticamente">
            <a:extLst>
              <a:ext uri="{FF2B5EF4-FFF2-40B4-BE49-F238E27FC236}">
                <a16:creationId xmlns:a16="http://schemas.microsoft.com/office/drawing/2014/main" id="{BB156243-BC48-2C47-68B6-FBDF657080F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083" y="997038"/>
            <a:ext cx="3348416" cy="334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686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058CA77E-E4D2-C8FF-E07E-BAD8BF3319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95870" y="2654811"/>
            <a:ext cx="5348990" cy="1317584"/>
          </a:xfrm>
        </p:spPr>
        <p:txBody>
          <a:bodyPr/>
          <a:lstStyle/>
          <a:p>
            <a:pPr marL="0" indent="0">
              <a:buNone/>
            </a:pPr>
            <a:r>
              <a:rPr lang="pt-BR"/>
              <a:t>INVESTIMENTO NO EXTERIOR COMO FERRAMENTA DE ALOCAÇÃO ESTRATÉGICA</a:t>
            </a:r>
          </a:p>
          <a:p>
            <a:pPr marL="0" indent="0">
              <a:buNone/>
            </a:pPr>
            <a:endParaRPr lang="pt-BR"/>
          </a:p>
        </p:txBody>
      </p:sp>
      <p:sp>
        <p:nvSpPr>
          <p:cNvPr id="3" name="Espaço Reservado para Texto 1">
            <a:extLst>
              <a:ext uri="{FF2B5EF4-FFF2-40B4-BE49-F238E27FC236}">
                <a16:creationId xmlns:a16="http://schemas.microsoft.com/office/drawing/2014/main" id="{46055B94-8C0F-E2F8-D1EB-3D8AD2156949}"/>
              </a:ext>
            </a:extLst>
          </p:cNvPr>
          <p:cNvSpPr txBox="1">
            <a:spLocks/>
          </p:cNvSpPr>
          <p:nvPr/>
        </p:nvSpPr>
        <p:spPr>
          <a:xfrm>
            <a:off x="8520256" y="4237184"/>
            <a:ext cx="3158837" cy="40870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anose="020B0604020202020204" pitchFamily="34" charset="0"/>
              <a:buNone/>
            </a:pPr>
            <a:r>
              <a:rPr lang="pt-BR" sz="2000"/>
              <a:t>04/2025</a:t>
            </a:r>
          </a:p>
        </p:txBody>
      </p:sp>
    </p:spTree>
    <p:extLst>
      <p:ext uri="{BB962C8B-B14F-4D97-AF65-F5344CB8AC3E}">
        <p14:creationId xmlns:p14="http://schemas.microsoft.com/office/powerpoint/2010/main" val="1085004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0AE9E-BD73-5A3E-74D2-6A1FE13EEA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/>
              <a:t>Não é tudo a mesma coisa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96829C4-6170-26B5-AFBE-12BA79F69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9422" y="6308714"/>
            <a:ext cx="2743200" cy="365125"/>
          </a:xfrm>
        </p:spPr>
        <p:txBody>
          <a:bodyPr/>
          <a:lstStyle/>
          <a:p>
            <a:fld id="{B8F31F58-0395-477F-940C-C3D506EDE68B}" type="slidenum">
              <a:rPr lang="pt-BR" smtClean="0"/>
              <a:pPr/>
              <a:t>10</a:t>
            </a:fld>
            <a:endParaRPr lang="pt-BR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6148368A-031E-AA0B-F166-2E0249E57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582" y="1009216"/>
            <a:ext cx="9144000" cy="529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02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FD481C52-0117-18D8-8A29-76AC26C23259}"/>
              </a:ext>
            </a:extLst>
          </p:cNvPr>
          <p:cNvSpPr txBox="1"/>
          <p:nvPr/>
        </p:nvSpPr>
        <p:spPr>
          <a:xfrm>
            <a:off x="4014216" y="4572000"/>
            <a:ext cx="36758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accent4">
                    <a:lumMod val="50000"/>
                  </a:schemeClr>
                </a:solidFill>
                <a:latin typeface="Karla" pitchFamily="2" charset="0"/>
              </a:rPr>
              <a:t>José França</a:t>
            </a:r>
          </a:p>
          <a:p>
            <a:pPr algn="ctr"/>
            <a:r>
              <a:rPr lang="pt-BR" sz="3200" dirty="0">
                <a:solidFill>
                  <a:schemeClr val="accent4">
                    <a:lumMod val="50000"/>
                  </a:schemeClr>
                </a:solidFill>
                <a:latin typeface="Karla" pitchFamily="2" charset="0"/>
              </a:rPr>
              <a:t>(11) 99154 3354  </a:t>
            </a:r>
          </a:p>
        </p:txBody>
      </p:sp>
    </p:spTree>
    <p:extLst>
      <p:ext uri="{BB962C8B-B14F-4D97-AF65-F5344CB8AC3E}">
        <p14:creationId xmlns:p14="http://schemas.microsoft.com/office/powerpoint/2010/main" val="1849525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0AE9E-BD73-5A3E-74D2-6A1FE13EEA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/>
              <a:t>Decisões Fundamentais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96829C4-6170-26B5-AFBE-12BA79F69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07235" y="6400357"/>
            <a:ext cx="2743200" cy="365125"/>
          </a:xfrm>
        </p:spPr>
        <p:txBody>
          <a:bodyPr/>
          <a:lstStyle/>
          <a:p>
            <a:fld id="{B8F31F58-0395-477F-940C-C3D506EDE68B}" type="slidenum">
              <a:rPr lang="pt-BR" smtClean="0"/>
              <a:pPr/>
              <a:t>2</a:t>
            </a:fld>
            <a:endParaRPr lang="pt-BR"/>
          </a:p>
        </p:txBody>
      </p:sp>
      <p:pic>
        <p:nvPicPr>
          <p:cNvPr id="4" name="Graphic 22" descr="Pie chart outline">
            <a:extLst>
              <a:ext uri="{FF2B5EF4-FFF2-40B4-BE49-F238E27FC236}">
                <a16:creationId xmlns:a16="http://schemas.microsoft.com/office/drawing/2014/main" id="{E21A0337-1776-B3E0-E0D8-9819875FB6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2815" y="1682556"/>
            <a:ext cx="2620732" cy="2620732"/>
          </a:xfrm>
          <a:prstGeom prst="rect">
            <a:avLst/>
          </a:prstGeom>
        </p:spPr>
      </p:pic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82924102-E24F-7F45-F635-0230BC8B4B1B}"/>
              </a:ext>
            </a:extLst>
          </p:cNvPr>
          <p:cNvSpPr txBox="1">
            <a:spLocks/>
          </p:cNvSpPr>
          <p:nvPr/>
        </p:nvSpPr>
        <p:spPr>
          <a:xfrm>
            <a:off x="1349959" y="4118262"/>
            <a:ext cx="1951373" cy="110759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>
                <a:latin typeface="+mj-lt"/>
              </a:rPr>
              <a:t>Alocação de ativos</a:t>
            </a:r>
          </a:p>
          <a:p>
            <a:pPr algn="ctr"/>
            <a:r>
              <a:rPr lang="pt-BR" sz="1600" i="1">
                <a:latin typeface="+mj-lt"/>
              </a:rPr>
              <a:t>(</a:t>
            </a:r>
            <a:r>
              <a:rPr lang="pt-BR" sz="1600" i="1" err="1">
                <a:latin typeface="+mj-lt"/>
              </a:rPr>
              <a:t>asset</a:t>
            </a:r>
            <a:r>
              <a:rPr lang="pt-BR" sz="1600" i="1">
                <a:latin typeface="+mj-lt"/>
              </a:rPr>
              <a:t> </a:t>
            </a:r>
            <a:r>
              <a:rPr lang="pt-BR" sz="1600" i="1" err="1">
                <a:latin typeface="+mj-lt"/>
              </a:rPr>
              <a:t>allocation</a:t>
            </a:r>
            <a:r>
              <a:rPr lang="pt-BR" sz="1600" i="1">
                <a:latin typeface="+mj-lt"/>
              </a:rPr>
              <a:t>)</a:t>
            </a:r>
          </a:p>
        </p:txBody>
      </p:sp>
      <p:pic>
        <p:nvPicPr>
          <p:cNvPr id="6" name="Gráfico 5" descr="Relógio estrutura de tópicos">
            <a:extLst>
              <a:ext uri="{FF2B5EF4-FFF2-40B4-BE49-F238E27FC236}">
                <a16:creationId xmlns:a16="http://schemas.microsoft.com/office/drawing/2014/main" id="{5F49BE7E-3164-4613-8129-A72D80E788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58454" y="1701193"/>
            <a:ext cx="2620731" cy="2620731"/>
          </a:xfrm>
          <a:prstGeom prst="rect">
            <a:avLst/>
          </a:prstGeom>
        </p:spPr>
      </p:pic>
      <p:sp>
        <p:nvSpPr>
          <p:cNvPr id="7" name="Espaço Reservado para Texto 2">
            <a:extLst>
              <a:ext uri="{FF2B5EF4-FFF2-40B4-BE49-F238E27FC236}">
                <a16:creationId xmlns:a16="http://schemas.microsoft.com/office/drawing/2014/main" id="{06DEAC3B-567B-14CC-2E34-41F86967D0D8}"/>
              </a:ext>
            </a:extLst>
          </p:cNvPr>
          <p:cNvSpPr txBox="1">
            <a:spLocks/>
          </p:cNvSpPr>
          <p:nvPr/>
        </p:nvSpPr>
        <p:spPr>
          <a:xfrm>
            <a:off x="5203386" y="4155184"/>
            <a:ext cx="2144551" cy="110759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>
                <a:latin typeface="+mj-lt"/>
              </a:rPr>
              <a:t>Seleção de papeis</a:t>
            </a:r>
          </a:p>
          <a:p>
            <a:pPr algn="ctr"/>
            <a:r>
              <a:rPr lang="pt-BR" sz="1600" i="1">
                <a:latin typeface="+mj-lt"/>
              </a:rPr>
              <a:t>(stock </a:t>
            </a:r>
            <a:r>
              <a:rPr lang="pt-BR" sz="1600" i="1" err="1">
                <a:latin typeface="+mj-lt"/>
              </a:rPr>
              <a:t>picking</a:t>
            </a:r>
            <a:r>
              <a:rPr lang="pt-BR" sz="1600" i="1">
                <a:latin typeface="+mj-lt"/>
              </a:rPr>
              <a:t>)</a:t>
            </a:r>
          </a:p>
        </p:txBody>
      </p:sp>
      <p:sp>
        <p:nvSpPr>
          <p:cNvPr id="9" name="Espaço Reservado para Texto 2">
            <a:extLst>
              <a:ext uri="{FF2B5EF4-FFF2-40B4-BE49-F238E27FC236}">
                <a16:creationId xmlns:a16="http://schemas.microsoft.com/office/drawing/2014/main" id="{5E764870-E161-DDC1-5F7C-70C71A9D540C}"/>
              </a:ext>
            </a:extLst>
          </p:cNvPr>
          <p:cNvSpPr txBox="1">
            <a:spLocks/>
          </p:cNvSpPr>
          <p:nvPr/>
        </p:nvSpPr>
        <p:spPr>
          <a:xfrm>
            <a:off x="8893132" y="4136900"/>
            <a:ext cx="1951373" cy="110759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>
                <a:latin typeface="+mj-lt"/>
              </a:rPr>
              <a:t>Temporização de mercado</a:t>
            </a:r>
          </a:p>
          <a:p>
            <a:pPr algn="ctr"/>
            <a:r>
              <a:rPr lang="pt-BR" sz="1600" i="1">
                <a:latin typeface="+mj-lt"/>
              </a:rPr>
              <a:t>(</a:t>
            </a:r>
            <a:r>
              <a:rPr lang="pt-BR" sz="1600" i="1" err="1">
                <a:latin typeface="+mj-lt"/>
              </a:rPr>
              <a:t>market</a:t>
            </a:r>
            <a:r>
              <a:rPr lang="pt-BR" sz="1600" i="1">
                <a:latin typeface="+mj-lt"/>
              </a:rPr>
              <a:t> timing)</a:t>
            </a:r>
          </a:p>
        </p:txBody>
      </p:sp>
      <p:pic>
        <p:nvPicPr>
          <p:cNvPr id="10" name="Gráfico 9" descr="Diagrama de ramificação estrutura de tópicos">
            <a:extLst>
              <a:ext uri="{FF2B5EF4-FFF2-40B4-BE49-F238E27FC236}">
                <a16:creationId xmlns:a16="http://schemas.microsoft.com/office/drawing/2014/main" id="{959E2A9E-013B-3EFC-48D7-CECE9B2FB4A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87750" y="1746100"/>
            <a:ext cx="2575824" cy="2575824"/>
          </a:xfrm>
          <a:prstGeom prst="rect">
            <a:avLst/>
          </a:prstGeom>
        </p:spPr>
      </p:pic>
      <p:sp>
        <p:nvSpPr>
          <p:cNvPr id="11" name="Espaço Reservado para Texto 2">
            <a:extLst>
              <a:ext uri="{FF2B5EF4-FFF2-40B4-BE49-F238E27FC236}">
                <a16:creationId xmlns:a16="http://schemas.microsoft.com/office/drawing/2014/main" id="{5ED4663F-9248-E67A-DE7D-9E5810CDA20D}"/>
              </a:ext>
            </a:extLst>
          </p:cNvPr>
          <p:cNvSpPr txBox="1">
            <a:spLocks/>
          </p:cNvSpPr>
          <p:nvPr/>
        </p:nvSpPr>
        <p:spPr>
          <a:xfrm>
            <a:off x="263234" y="809537"/>
            <a:ext cx="9144001" cy="45831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000">
                <a:latin typeface="+mj-lt"/>
              </a:rPr>
              <a:t>QUAIS SÃO AS TRÊS DECISÕES MAIS IMPORTANTES NA GESTÃO DE CARTEIRAS?</a:t>
            </a:r>
          </a:p>
        </p:txBody>
      </p:sp>
      <p:sp>
        <p:nvSpPr>
          <p:cNvPr id="12" name="Espaço Reservado para Texto 2">
            <a:extLst>
              <a:ext uri="{FF2B5EF4-FFF2-40B4-BE49-F238E27FC236}">
                <a16:creationId xmlns:a16="http://schemas.microsoft.com/office/drawing/2014/main" id="{0CEEE3F2-CA1F-2055-D87B-20E6F47E6C4A}"/>
              </a:ext>
            </a:extLst>
          </p:cNvPr>
          <p:cNvSpPr txBox="1">
            <a:spLocks/>
          </p:cNvSpPr>
          <p:nvPr/>
        </p:nvSpPr>
        <p:spPr>
          <a:xfrm>
            <a:off x="1349959" y="5201409"/>
            <a:ext cx="1951373" cy="45831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b="1">
                <a:solidFill>
                  <a:schemeClr val="accent5">
                    <a:lumMod val="50000"/>
                  </a:schemeClr>
                </a:solidFill>
                <a:latin typeface="+mj-lt"/>
              </a:rPr>
              <a:t>(95%)</a:t>
            </a:r>
            <a:endParaRPr lang="pt-BR" sz="1600" b="1" i="1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4" name="Espaço Reservado para Texto 2">
            <a:extLst>
              <a:ext uri="{FF2B5EF4-FFF2-40B4-BE49-F238E27FC236}">
                <a16:creationId xmlns:a16="http://schemas.microsoft.com/office/drawing/2014/main" id="{7F5F83CB-36C3-A558-0802-8AB41475C519}"/>
              </a:ext>
            </a:extLst>
          </p:cNvPr>
          <p:cNvSpPr txBox="1">
            <a:spLocks/>
          </p:cNvSpPr>
          <p:nvPr/>
        </p:nvSpPr>
        <p:spPr>
          <a:xfrm>
            <a:off x="5298226" y="5238330"/>
            <a:ext cx="1951373" cy="45831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b="1">
                <a:solidFill>
                  <a:schemeClr val="accent5">
                    <a:lumMod val="50000"/>
                  </a:schemeClr>
                </a:solidFill>
                <a:latin typeface="+mj-lt"/>
              </a:rPr>
              <a:t>(10%)</a:t>
            </a:r>
            <a:endParaRPr lang="pt-BR" sz="1600" b="1" i="1">
              <a:solidFill>
                <a:schemeClr val="accent5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0" name="Espaço Reservado para Texto 2">
            <a:extLst>
              <a:ext uri="{FF2B5EF4-FFF2-40B4-BE49-F238E27FC236}">
                <a16:creationId xmlns:a16="http://schemas.microsoft.com/office/drawing/2014/main" id="{DA7E3E60-8C38-BEBA-C8EE-BFBA369D8196}"/>
              </a:ext>
            </a:extLst>
          </p:cNvPr>
          <p:cNvSpPr txBox="1">
            <a:spLocks/>
          </p:cNvSpPr>
          <p:nvPr/>
        </p:nvSpPr>
        <p:spPr>
          <a:xfrm>
            <a:off x="8893132" y="5220045"/>
            <a:ext cx="1951373" cy="45831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b="1">
                <a:solidFill>
                  <a:srgbClr val="FF0000"/>
                </a:solidFill>
                <a:latin typeface="+mj-lt"/>
              </a:rPr>
              <a:t>(-5%)</a:t>
            </a:r>
            <a:endParaRPr lang="pt-BR" sz="1600" b="1" i="1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3230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2" grpId="0"/>
      <p:bldP spid="14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0AE9E-BD73-5A3E-74D2-6A1FE13EEA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/>
              <a:t>Começando do começo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96829C4-6170-26B5-AFBE-12BA79F69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9422" y="6308714"/>
            <a:ext cx="2743200" cy="365125"/>
          </a:xfrm>
        </p:spPr>
        <p:txBody>
          <a:bodyPr/>
          <a:lstStyle/>
          <a:p>
            <a:fld id="{B8F31F58-0395-477F-940C-C3D506EDE68B}" type="slidenum">
              <a:rPr lang="pt-BR" smtClean="0"/>
              <a:pPr/>
              <a:t>3</a:t>
            </a:fld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65C96366-6ABC-7256-F4AF-021E9C3E971C}"/>
              </a:ext>
            </a:extLst>
          </p:cNvPr>
          <p:cNvSpPr/>
          <p:nvPr/>
        </p:nvSpPr>
        <p:spPr>
          <a:xfrm>
            <a:off x="2685702" y="1832706"/>
            <a:ext cx="2757050" cy="329738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Box 32">
            <a:extLst>
              <a:ext uri="{FF2B5EF4-FFF2-40B4-BE49-F238E27FC236}">
                <a16:creationId xmlns:a16="http://schemas.microsoft.com/office/drawing/2014/main" id="{8E2A44B0-3472-5E0D-2B5D-DD285642D020}"/>
              </a:ext>
            </a:extLst>
          </p:cNvPr>
          <p:cNvSpPr txBox="1"/>
          <p:nvPr/>
        </p:nvSpPr>
        <p:spPr>
          <a:xfrm>
            <a:off x="2804902" y="2208351"/>
            <a:ext cx="258537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i="1"/>
              <a:t>Definição da </a:t>
            </a:r>
            <a:r>
              <a:rPr lang="pt-BR" sz="2400" b="1" i="1"/>
              <a:t>proporção das classes de ativos &amp; fatores de risco </a:t>
            </a:r>
            <a:r>
              <a:rPr lang="pt-BR" sz="2400" i="1"/>
              <a:t>que comporão o portfólio, levando em consideração...</a:t>
            </a:r>
            <a:endParaRPr lang="pt-BR" sz="2400" b="1" i="1"/>
          </a:p>
        </p:txBody>
      </p:sp>
      <p:sp>
        <p:nvSpPr>
          <p:cNvPr id="8" name="Espaço Reservado para Texto 2">
            <a:extLst>
              <a:ext uri="{FF2B5EF4-FFF2-40B4-BE49-F238E27FC236}">
                <a16:creationId xmlns:a16="http://schemas.microsoft.com/office/drawing/2014/main" id="{49F5BD13-CD5E-3860-F66F-A62F71D79E16}"/>
              </a:ext>
            </a:extLst>
          </p:cNvPr>
          <p:cNvSpPr txBox="1">
            <a:spLocks/>
          </p:cNvSpPr>
          <p:nvPr/>
        </p:nvSpPr>
        <p:spPr>
          <a:xfrm>
            <a:off x="83146" y="2723384"/>
            <a:ext cx="2395463" cy="1107590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3600">
                <a:latin typeface="+mj-lt"/>
              </a:rPr>
              <a:t>Alocação de ativos</a:t>
            </a:r>
          </a:p>
          <a:p>
            <a:pPr algn="ctr"/>
            <a:r>
              <a:rPr lang="pt-BR" sz="2400" i="1">
                <a:latin typeface="+mj-lt"/>
              </a:rPr>
              <a:t>(</a:t>
            </a:r>
            <a:r>
              <a:rPr lang="pt-BR" sz="2400" i="1" err="1">
                <a:latin typeface="+mj-lt"/>
              </a:rPr>
              <a:t>asset</a:t>
            </a:r>
            <a:r>
              <a:rPr lang="pt-BR" sz="2400" i="1">
                <a:latin typeface="+mj-lt"/>
              </a:rPr>
              <a:t> </a:t>
            </a:r>
            <a:r>
              <a:rPr lang="pt-BR" sz="2400" i="1" err="1">
                <a:latin typeface="+mj-lt"/>
              </a:rPr>
              <a:t>allocation</a:t>
            </a:r>
            <a:r>
              <a:rPr lang="pt-BR" sz="2400" i="1">
                <a:latin typeface="+mj-lt"/>
              </a:rPr>
              <a:t>)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C894D266-2A40-80FF-C0C1-BD2C444C45FD}"/>
              </a:ext>
            </a:extLst>
          </p:cNvPr>
          <p:cNvCxnSpPr/>
          <p:nvPr/>
        </p:nvCxnSpPr>
        <p:spPr>
          <a:xfrm>
            <a:off x="2517987" y="2379217"/>
            <a:ext cx="0" cy="2335925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tângulo 16">
            <a:extLst>
              <a:ext uri="{FF2B5EF4-FFF2-40B4-BE49-F238E27FC236}">
                <a16:creationId xmlns:a16="http://schemas.microsoft.com/office/drawing/2014/main" id="{017389E5-5737-6853-92D0-D20D32C455AE}"/>
              </a:ext>
            </a:extLst>
          </p:cNvPr>
          <p:cNvSpPr/>
          <p:nvPr/>
        </p:nvSpPr>
        <p:spPr>
          <a:xfrm>
            <a:off x="5581297" y="1832707"/>
            <a:ext cx="4177301" cy="9698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sz="2800">
                <a:solidFill>
                  <a:schemeClr val="tx1"/>
                </a:solidFill>
              </a:rPr>
              <a:t>OBJETIVOS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C09C28EE-86AB-EC86-6D7D-82DE9B990A91}"/>
              </a:ext>
            </a:extLst>
          </p:cNvPr>
          <p:cNvSpPr/>
          <p:nvPr/>
        </p:nvSpPr>
        <p:spPr>
          <a:xfrm>
            <a:off x="5567224" y="3060389"/>
            <a:ext cx="4177301" cy="9698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sz="2800">
                <a:solidFill>
                  <a:schemeClr val="tx1"/>
                </a:solidFill>
              </a:rPr>
              <a:t>HORIZONTE DE TEMPO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9ECB607F-7B72-1D24-4FF0-35446DDC111A}"/>
              </a:ext>
            </a:extLst>
          </p:cNvPr>
          <p:cNvSpPr/>
          <p:nvPr/>
        </p:nvSpPr>
        <p:spPr>
          <a:xfrm>
            <a:off x="5581297" y="4160271"/>
            <a:ext cx="4177301" cy="96981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pt-BR" sz="2800">
                <a:solidFill>
                  <a:schemeClr val="tx1"/>
                </a:solidFill>
              </a:rPr>
              <a:t>RESTRIÇÕES</a:t>
            </a:r>
          </a:p>
        </p:txBody>
      </p:sp>
      <p:cxnSp>
        <p:nvCxnSpPr>
          <p:cNvPr id="20" name="Conector reto 19">
            <a:extLst>
              <a:ext uri="{FF2B5EF4-FFF2-40B4-BE49-F238E27FC236}">
                <a16:creationId xmlns:a16="http://schemas.microsoft.com/office/drawing/2014/main" id="{A5DFD487-F735-EB7F-3820-10448EF0CBF6}"/>
              </a:ext>
            </a:extLst>
          </p:cNvPr>
          <p:cNvCxnSpPr>
            <a:cxnSpLocks/>
          </p:cNvCxnSpPr>
          <p:nvPr/>
        </p:nvCxnSpPr>
        <p:spPr>
          <a:xfrm>
            <a:off x="5581297" y="1860416"/>
            <a:ext cx="4166404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to 20">
            <a:extLst>
              <a:ext uri="{FF2B5EF4-FFF2-40B4-BE49-F238E27FC236}">
                <a16:creationId xmlns:a16="http://schemas.microsoft.com/office/drawing/2014/main" id="{5F94D2EA-DA18-2165-A5D3-EA43328D36CD}"/>
              </a:ext>
            </a:extLst>
          </p:cNvPr>
          <p:cNvCxnSpPr>
            <a:cxnSpLocks/>
          </p:cNvCxnSpPr>
          <p:nvPr/>
        </p:nvCxnSpPr>
        <p:spPr>
          <a:xfrm>
            <a:off x="5573277" y="3039510"/>
            <a:ext cx="4166404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151E8E95-4DF1-0DD1-AC5F-F17F8F55A0E4}"/>
              </a:ext>
            </a:extLst>
          </p:cNvPr>
          <p:cNvCxnSpPr>
            <a:cxnSpLocks/>
          </p:cNvCxnSpPr>
          <p:nvPr/>
        </p:nvCxnSpPr>
        <p:spPr>
          <a:xfrm>
            <a:off x="5581299" y="4202562"/>
            <a:ext cx="4166404" cy="0"/>
          </a:xfrm>
          <a:prstGeom prst="line">
            <a:avLst/>
          </a:prstGeom>
          <a:ln w="571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áfico 22" descr="Nenhum sinal estrutura de tópicos">
            <a:extLst>
              <a:ext uri="{FF2B5EF4-FFF2-40B4-BE49-F238E27FC236}">
                <a16:creationId xmlns:a16="http://schemas.microsoft.com/office/drawing/2014/main" id="{B00E9423-B5E7-4274-25D7-2D4AB4F39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25577" y="4332628"/>
            <a:ext cx="723374" cy="723374"/>
          </a:xfrm>
          <a:prstGeom prst="rect">
            <a:avLst/>
          </a:prstGeom>
        </p:spPr>
      </p:pic>
      <p:pic>
        <p:nvPicPr>
          <p:cNvPr id="24" name="Gráfico 23" descr="Alvo estrutura de tópicos">
            <a:extLst>
              <a:ext uri="{FF2B5EF4-FFF2-40B4-BE49-F238E27FC236}">
                <a16:creationId xmlns:a16="http://schemas.microsoft.com/office/drawing/2014/main" id="{11EC8B31-F8B7-EF49-F89E-CFC87AFA79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25577" y="1964150"/>
            <a:ext cx="723374" cy="723374"/>
          </a:xfrm>
          <a:prstGeom prst="rect">
            <a:avLst/>
          </a:prstGeom>
        </p:spPr>
      </p:pic>
      <p:pic>
        <p:nvPicPr>
          <p:cNvPr id="25" name="Gráfico 24" descr="Ampulheta 30% estrutura de tópicos">
            <a:extLst>
              <a:ext uri="{FF2B5EF4-FFF2-40B4-BE49-F238E27FC236}">
                <a16:creationId xmlns:a16="http://schemas.microsoft.com/office/drawing/2014/main" id="{6EDEFCFF-7DF7-7154-ECBF-F927F7C5AF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625577" y="3192292"/>
            <a:ext cx="723374" cy="723374"/>
          </a:xfrm>
          <a:prstGeom prst="rect">
            <a:avLst/>
          </a:prstGeom>
        </p:spPr>
      </p:pic>
      <p:sp>
        <p:nvSpPr>
          <p:cNvPr id="29" name="CaixaDeTexto 28">
            <a:extLst>
              <a:ext uri="{FF2B5EF4-FFF2-40B4-BE49-F238E27FC236}">
                <a16:creationId xmlns:a16="http://schemas.microsoft.com/office/drawing/2014/main" id="{DDDFF972-05BC-3793-ACC7-C88D1730A17F}"/>
              </a:ext>
            </a:extLst>
          </p:cNvPr>
          <p:cNvSpPr txBox="1"/>
          <p:nvPr/>
        </p:nvSpPr>
        <p:spPr>
          <a:xfrm>
            <a:off x="9899399" y="1779052"/>
            <a:ext cx="2209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>
                <a:solidFill>
                  <a:schemeClr val="accent4">
                    <a:lumMod val="75000"/>
                  </a:schemeClr>
                </a:solidFill>
                <a:latin typeface="Bradley Hand ITC" panose="03070402050302030203" pitchFamily="66" charset="0"/>
              </a:rPr>
              <a:t>Objetivos Atuariais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CEB5C7CC-5A74-5431-65E0-F6DD22F4249A}"/>
              </a:ext>
            </a:extLst>
          </p:cNvPr>
          <p:cNvSpPr txBox="1"/>
          <p:nvPr/>
        </p:nvSpPr>
        <p:spPr>
          <a:xfrm>
            <a:off x="9899399" y="2945132"/>
            <a:ext cx="22094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>
                <a:solidFill>
                  <a:schemeClr val="accent4">
                    <a:lumMod val="75000"/>
                  </a:schemeClr>
                </a:solidFill>
                <a:latin typeface="Bradley Hand ITC" panose="03070402050302030203" pitchFamily="66" charset="0"/>
              </a:rPr>
              <a:t>Cálculo Atuarial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05D7AD57-C145-6C1B-ED65-72DE32CB393F}"/>
              </a:ext>
            </a:extLst>
          </p:cNvPr>
          <p:cNvSpPr txBox="1"/>
          <p:nvPr/>
        </p:nvSpPr>
        <p:spPr>
          <a:xfrm>
            <a:off x="9899399" y="4310878"/>
            <a:ext cx="2209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>
                <a:solidFill>
                  <a:schemeClr val="accent4">
                    <a:lumMod val="75000"/>
                  </a:schemeClr>
                </a:solidFill>
                <a:latin typeface="Bradley Hand ITC" panose="03070402050302030203" pitchFamily="66" charset="0"/>
              </a:rPr>
              <a:t>Normas</a:t>
            </a:r>
          </a:p>
        </p:txBody>
      </p:sp>
    </p:spTree>
    <p:extLst>
      <p:ext uri="{BB962C8B-B14F-4D97-AF65-F5344CB8AC3E}">
        <p14:creationId xmlns:p14="http://schemas.microsoft.com/office/powerpoint/2010/main" val="242081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0AE9E-BD73-5A3E-74D2-6A1FE13EEA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/>
              <a:t>“Portfólios Estruturais”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96829C4-6170-26B5-AFBE-12BA79F69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9422" y="6308714"/>
            <a:ext cx="2743200" cy="365125"/>
          </a:xfrm>
        </p:spPr>
        <p:txBody>
          <a:bodyPr/>
          <a:lstStyle/>
          <a:p>
            <a:fld id="{B8F31F58-0395-477F-940C-C3D506EDE68B}" type="slidenum">
              <a:rPr lang="pt-BR" smtClean="0"/>
              <a:pPr/>
              <a:t>4</a:t>
            </a:fld>
            <a:endParaRPr lang="pt-BR"/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5FF73C73-B1DB-7E1B-8D92-8320BAB402BB}"/>
              </a:ext>
            </a:extLst>
          </p:cNvPr>
          <p:cNvCxnSpPr>
            <a:cxnSpLocks/>
          </p:cNvCxnSpPr>
          <p:nvPr/>
        </p:nvCxnSpPr>
        <p:spPr>
          <a:xfrm>
            <a:off x="1141750" y="3038006"/>
            <a:ext cx="96986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C90769F7-72CE-D656-C119-0729DCD5C81A}"/>
              </a:ext>
            </a:extLst>
          </p:cNvPr>
          <p:cNvSpPr txBox="1">
            <a:spLocks/>
          </p:cNvSpPr>
          <p:nvPr/>
        </p:nvSpPr>
        <p:spPr>
          <a:xfrm>
            <a:off x="1813807" y="1746027"/>
            <a:ext cx="3882453" cy="72735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4800" b="1" i="1">
                <a:latin typeface="+mj-lt"/>
              </a:rPr>
              <a:t>ESTRATÉGICO</a:t>
            </a:r>
            <a:endParaRPr lang="pt-BR" sz="3600" b="1" i="1">
              <a:latin typeface="+mj-lt"/>
            </a:endParaRPr>
          </a:p>
        </p:txBody>
      </p:sp>
      <p:sp>
        <p:nvSpPr>
          <p:cNvPr id="7" name="Espaço Reservado para Texto 2">
            <a:extLst>
              <a:ext uri="{FF2B5EF4-FFF2-40B4-BE49-F238E27FC236}">
                <a16:creationId xmlns:a16="http://schemas.microsoft.com/office/drawing/2014/main" id="{356D329C-8943-825F-C991-C1792AFF2276}"/>
              </a:ext>
            </a:extLst>
          </p:cNvPr>
          <p:cNvSpPr txBox="1">
            <a:spLocks/>
          </p:cNvSpPr>
          <p:nvPr/>
        </p:nvSpPr>
        <p:spPr>
          <a:xfrm>
            <a:off x="7212766" y="1746027"/>
            <a:ext cx="2854926" cy="72735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4800" b="1" i="1">
                <a:latin typeface="+mj-lt"/>
              </a:rPr>
              <a:t>TÁTICO</a:t>
            </a:r>
            <a:endParaRPr lang="pt-BR" sz="3600" b="1" i="1">
              <a:latin typeface="+mj-lt"/>
            </a:endParaRPr>
          </a:p>
        </p:txBody>
      </p: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0B761E19-115A-75A1-39BF-41BCF4EAB1A6}"/>
              </a:ext>
            </a:extLst>
          </p:cNvPr>
          <p:cNvCxnSpPr>
            <a:cxnSpLocks/>
          </p:cNvCxnSpPr>
          <p:nvPr/>
        </p:nvCxnSpPr>
        <p:spPr>
          <a:xfrm>
            <a:off x="1141750" y="4784358"/>
            <a:ext cx="96986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ço Reservado para Texto 2">
            <a:extLst>
              <a:ext uri="{FF2B5EF4-FFF2-40B4-BE49-F238E27FC236}">
                <a16:creationId xmlns:a16="http://schemas.microsoft.com/office/drawing/2014/main" id="{4DAADBE0-EC0D-28BF-6895-ACEF367152C0}"/>
              </a:ext>
            </a:extLst>
          </p:cNvPr>
          <p:cNvSpPr txBox="1">
            <a:spLocks/>
          </p:cNvSpPr>
          <p:nvPr/>
        </p:nvSpPr>
        <p:spPr>
          <a:xfrm>
            <a:off x="4655025" y="3410474"/>
            <a:ext cx="2854926" cy="72735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4000" b="1" i="1">
                <a:solidFill>
                  <a:schemeClr val="bg2">
                    <a:lumMod val="50000"/>
                  </a:schemeClr>
                </a:solidFill>
                <a:latin typeface="+mj-lt"/>
              </a:rPr>
              <a:t>SECUNDÁRIO</a:t>
            </a:r>
          </a:p>
          <a:p>
            <a:pPr algn="ctr"/>
            <a:r>
              <a:rPr lang="pt-BR" sz="2800" i="1">
                <a:solidFill>
                  <a:schemeClr val="bg2">
                    <a:lumMod val="50000"/>
                  </a:schemeClr>
                </a:solidFill>
                <a:latin typeface="+mj-lt"/>
              </a:rPr>
              <a:t>(satélite)</a:t>
            </a:r>
            <a:endParaRPr lang="pt-BR" i="1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Espaço Reservado para Texto 2">
            <a:extLst>
              <a:ext uri="{FF2B5EF4-FFF2-40B4-BE49-F238E27FC236}">
                <a16:creationId xmlns:a16="http://schemas.microsoft.com/office/drawing/2014/main" id="{39CD1A55-6CBD-6CD7-97A1-C3189E53077D}"/>
              </a:ext>
            </a:extLst>
          </p:cNvPr>
          <p:cNvSpPr txBox="1">
            <a:spLocks/>
          </p:cNvSpPr>
          <p:nvPr/>
        </p:nvSpPr>
        <p:spPr>
          <a:xfrm>
            <a:off x="1689821" y="3410474"/>
            <a:ext cx="2854926" cy="72735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4000" b="1" i="1">
                <a:solidFill>
                  <a:schemeClr val="bg2">
                    <a:lumMod val="50000"/>
                  </a:schemeClr>
                </a:solidFill>
                <a:latin typeface="+mj-lt"/>
              </a:rPr>
              <a:t>PRINCIPAL</a:t>
            </a:r>
          </a:p>
          <a:p>
            <a:pPr algn="ctr"/>
            <a:r>
              <a:rPr lang="pt-BR" sz="2800" i="1">
                <a:solidFill>
                  <a:schemeClr val="bg2">
                    <a:lumMod val="50000"/>
                  </a:schemeClr>
                </a:solidFill>
                <a:latin typeface="+mj-lt"/>
              </a:rPr>
              <a:t>(core)</a:t>
            </a:r>
            <a:endParaRPr lang="pt-BR" i="1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" name="Espaço Reservado para Texto 2">
            <a:extLst>
              <a:ext uri="{FF2B5EF4-FFF2-40B4-BE49-F238E27FC236}">
                <a16:creationId xmlns:a16="http://schemas.microsoft.com/office/drawing/2014/main" id="{A096A945-A100-4F0F-A4EC-6686A298C71F}"/>
              </a:ext>
            </a:extLst>
          </p:cNvPr>
          <p:cNvSpPr txBox="1">
            <a:spLocks/>
          </p:cNvSpPr>
          <p:nvPr/>
        </p:nvSpPr>
        <p:spPr>
          <a:xfrm>
            <a:off x="7620229" y="3410474"/>
            <a:ext cx="2854926" cy="727351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4000" b="1" i="1">
                <a:solidFill>
                  <a:schemeClr val="bg2">
                    <a:lumMod val="50000"/>
                  </a:schemeClr>
                </a:solidFill>
                <a:latin typeface="+mj-lt"/>
              </a:rPr>
              <a:t>ESPECÍFICA</a:t>
            </a:r>
          </a:p>
          <a:p>
            <a:pPr algn="ctr"/>
            <a:r>
              <a:rPr lang="pt-BR" sz="2800" i="1">
                <a:solidFill>
                  <a:schemeClr val="bg2">
                    <a:lumMod val="50000"/>
                  </a:schemeClr>
                </a:solidFill>
                <a:latin typeface="+mj-lt"/>
              </a:rPr>
              <a:t>(pontual)</a:t>
            </a:r>
            <a:endParaRPr lang="pt-BR" i="1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2" name="Espaço Reservado para Texto 2">
            <a:extLst>
              <a:ext uri="{FF2B5EF4-FFF2-40B4-BE49-F238E27FC236}">
                <a16:creationId xmlns:a16="http://schemas.microsoft.com/office/drawing/2014/main" id="{593218DF-7274-E76C-0DC6-262822A92F7F}"/>
              </a:ext>
            </a:extLst>
          </p:cNvPr>
          <p:cNvSpPr txBox="1">
            <a:spLocks/>
          </p:cNvSpPr>
          <p:nvPr/>
        </p:nvSpPr>
        <p:spPr>
          <a:xfrm>
            <a:off x="1141750" y="5105687"/>
            <a:ext cx="1931233" cy="727351"/>
          </a:xfrm>
          <a:prstGeom prst="rect">
            <a:avLst/>
          </a:prstGeom>
        </p:spPr>
        <p:txBody>
          <a:bodyPr anchor="ctr"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b="1" i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IMUNIZAÇÃO</a:t>
            </a:r>
          </a:p>
        </p:txBody>
      </p:sp>
      <p:sp>
        <p:nvSpPr>
          <p:cNvPr id="13" name="Espaço Reservado para Texto 2">
            <a:extLst>
              <a:ext uri="{FF2B5EF4-FFF2-40B4-BE49-F238E27FC236}">
                <a16:creationId xmlns:a16="http://schemas.microsoft.com/office/drawing/2014/main" id="{104D3BFA-851A-F507-C0B1-B8E08089CCFD}"/>
              </a:ext>
            </a:extLst>
          </p:cNvPr>
          <p:cNvSpPr txBox="1">
            <a:spLocks/>
          </p:cNvSpPr>
          <p:nvPr/>
        </p:nvSpPr>
        <p:spPr>
          <a:xfrm>
            <a:off x="3247471" y="5105687"/>
            <a:ext cx="1292672" cy="727351"/>
          </a:xfrm>
          <a:prstGeom prst="rect">
            <a:avLst/>
          </a:prstGeom>
        </p:spPr>
        <p:txBody>
          <a:bodyPr anchor="ctr"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b="1" i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ALFA</a:t>
            </a:r>
          </a:p>
        </p:txBody>
      </p:sp>
      <p:sp>
        <p:nvSpPr>
          <p:cNvPr id="14" name="Espaço Reservado para Texto 2">
            <a:extLst>
              <a:ext uri="{FF2B5EF4-FFF2-40B4-BE49-F238E27FC236}">
                <a16:creationId xmlns:a16="http://schemas.microsoft.com/office/drawing/2014/main" id="{6B279D2D-EBEC-B2C3-A105-C31A9A94570A}"/>
              </a:ext>
            </a:extLst>
          </p:cNvPr>
          <p:cNvSpPr txBox="1">
            <a:spLocks/>
          </p:cNvSpPr>
          <p:nvPr/>
        </p:nvSpPr>
        <p:spPr>
          <a:xfrm>
            <a:off x="4714631" y="5105687"/>
            <a:ext cx="1686252" cy="727351"/>
          </a:xfrm>
          <a:prstGeom prst="rect">
            <a:avLst/>
          </a:prstGeom>
        </p:spPr>
        <p:txBody>
          <a:bodyPr anchor="ctr"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b="1" i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ASSIMETRIA</a:t>
            </a:r>
          </a:p>
        </p:txBody>
      </p:sp>
      <p:sp>
        <p:nvSpPr>
          <p:cNvPr id="16" name="Espaço Reservado para Texto 2">
            <a:extLst>
              <a:ext uri="{FF2B5EF4-FFF2-40B4-BE49-F238E27FC236}">
                <a16:creationId xmlns:a16="http://schemas.microsoft.com/office/drawing/2014/main" id="{DAB435B7-F8C5-88F4-B1D9-43411FB081D4}"/>
              </a:ext>
            </a:extLst>
          </p:cNvPr>
          <p:cNvSpPr txBox="1">
            <a:spLocks/>
          </p:cNvSpPr>
          <p:nvPr/>
        </p:nvSpPr>
        <p:spPr>
          <a:xfrm>
            <a:off x="6575371" y="5105687"/>
            <a:ext cx="1686252" cy="727351"/>
          </a:xfrm>
          <a:prstGeom prst="rect">
            <a:avLst/>
          </a:prstGeom>
        </p:spPr>
        <p:txBody>
          <a:bodyPr anchor="ctr"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b="1" i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LIQUIDEZ</a:t>
            </a:r>
          </a:p>
        </p:txBody>
      </p:sp>
      <p:sp>
        <p:nvSpPr>
          <p:cNvPr id="17" name="Espaço Reservado para Texto 2">
            <a:extLst>
              <a:ext uri="{FF2B5EF4-FFF2-40B4-BE49-F238E27FC236}">
                <a16:creationId xmlns:a16="http://schemas.microsoft.com/office/drawing/2014/main" id="{3B475FB3-2AC5-F2F6-218C-9E3B9499110D}"/>
              </a:ext>
            </a:extLst>
          </p:cNvPr>
          <p:cNvSpPr txBox="1">
            <a:spLocks/>
          </p:cNvSpPr>
          <p:nvPr/>
        </p:nvSpPr>
        <p:spPr>
          <a:xfrm>
            <a:off x="8436113" y="5105687"/>
            <a:ext cx="2404273" cy="727351"/>
          </a:xfrm>
          <a:prstGeom prst="rect">
            <a:avLst/>
          </a:prstGeom>
        </p:spPr>
        <p:txBody>
          <a:bodyPr anchor="ctr"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b="1" i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GESTÃO DE RISCO</a:t>
            </a:r>
          </a:p>
        </p:txBody>
      </p: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8AF1F17B-979F-EF76-D35F-909B4B482D53}"/>
              </a:ext>
            </a:extLst>
          </p:cNvPr>
          <p:cNvCxnSpPr>
            <a:cxnSpLocks/>
          </p:cNvCxnSpPr>
          <p:nvPr/>
        </p:nvCxnSpPr>
        <p:spPr>
          <a:xfrm>
            <a:off x="1141750" y="1291653"/>
            <a:ext cx="96986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Elipse 28">
            <a:extLst>
              <a:ext uri="{FF2B5EF4-FFF2-40B4-BE49-F238E27FC236}">
                <a16:creationId xmlns:a16="http://schemas.microsoft.com/office/drawing/2014/main" id="{07BBD7B9-EF11-A47C-7123-E5F40A97F1D2}"/>
              </a:ext>
            </a:extLst>
          </p:cNvPr>
          <p:cNvSpPr/>
          <p:nvPr/>
        </p:nvSpPr>
        <p:spPr>
          <a:xfrm>
            <a:off x="1394861" y="2678005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026FD27A-3C27-0EC7-AEDD-F220C10130E9}"/>
              </a:ext>
            </a:extLst>
          </p:cNvPr>
          <p:cNvSpPr/>
          <p:nvPr/>
        </p:nvSpPr>
        <p:spPr>
          <a:xfrm>
            <a:off x="1394861" y="924144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4882C905-F460-9EC4-C66B-B37C46A29171}"/>
              </a:ext>
            </a:extLst>
          </p:cNvPr>
          <p:cNvSpPr/>
          <p:nvPr/>
        </p:nvSpPr>
        <p:spPr>
          <a:xfrm>
            <a:off x="1394861" y="4431866"/>
            <a:ext cx="720000" cy="72000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</a:p>
        </p:txBody>
      </p:sp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3FE0E123-7591-240B-CBC0-48B44CFC49C0}"/>
              </a:ext>
            </a:extLst>
          </p:cNvPr>
          <p:cNvCxnSpPr/>
          <p:nvPr/>
        </p:nvCxnSpPr>
        <p:spPr>
          <a:xfrm>
            <a:off x="2107366" y="2563318"/>
            <a:ext cx="3281598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9760FA52-F96A-1A27-9F1E-BA42BBC85878}"/>
              </a:ext>
            </a:extLst>
          </p:cNvPr>
          <p:cNvCxnSpPr>
            <a:cxnSpLocks/>
          </p:cNvCxnSpPr>
          <p:nvPr/>
        </p:nvCxnSpPr>
        <p:spPr>
          <a:xfrm>
            <a:off x="4669276" y="4587525"/>
            <a:ext cx="2854926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170DF854-3A45-E6E8-B496-3C1BE439035B}"/>
              </a:ext>
            </a:extLst>
          </p:cNvPr>
          <p:cNvCxnSpPr>
            <a:cxnSpLocks/>
          </p:cNvCxnSpPr>
          <p:nvPr/>
        </p:nvCxnSpPr>
        <p:spPr>
          <a:xfrm>
            <a:off x="8606595" y="5773078"/>
            <a:ext cx="2088000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6586861C-0EAC-131E-5BE2-FF1616DA7DEE}"/>
              </a:ext>
            </a:extLst>
          </p:cNvPr>
          <p:cNvCxnSpPr/>
          <p:nvPr/>
        </p:nvCxnSpPr>
        <p:spPr>
          <a:xfrm>
            <a:off x="2122356" y="1793495"/>
            <a:ext cx="3281598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5F375D37-D706-673E-E2FD-F8AC09F94448}"/>
              </a:ext>
            </a:extLst>
          </p:cNvPr>
          <p:cNvCxnSpPr>
            <a:cxnSpLocks/>
          </p:cNvCxnSpPr>
          <p:nvPr/>
        </p:nvCxnSpPr>
        <p:spPr>
          <a:xfrm>
            <a:off x="4669276" y="3462014"/>
            <a:ext cx="2854926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B7AE2E1E-B876-38E5-1A35-611B3F7E437E}"/>
              </a:ext>
            </a:extLst>
          </p:cNvPr>
          <p:cNvCxnSpPr>
            <a:cxnSpLocks/>
          </p:cNvCxnSpPr>
          <p:nvPr/>
        </p:nvCxnSpPr>
        <p:spPr>
          <a:xfrm>
            <a:off x="8606595" y="5186210"/>
            <a:ext cx="2088000" cy="0"/>
          </a:xfrm>
          <a:prstGeom prst="line">
            <a:avLst/>
          </a:prstGeom>
          <a:ln w="28575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ço Reservado para Texto 2">
            <a:extLst>
              <a:ext uri="{FF2B5EF4-FFF2-40B4-BE49-F238E27FC236}">
                <a16:creationId xmlns:a16="http://schemas.microsoft.com/office/drawing/2014/main" id="{EB8A3984-0885-CD9F-9D6A-C60C1C653ECA}"/>
              </a:ext>
            </a:extLst>
          </p:cNvPr>
          <p:cNvSpPr txBox="1">
            <a:spLocks/>
          </p:cNvSpPr>
          <p:nvPr/>
        </p:nvSpPr>
        <p:spPr>
          <a:xfrm>
            <a:off x="3289443" y="401094"/>
            <a:ext cx="5613114" cy="1107590"/>
          </a:xfrm>
          <a:prstGeom prst="rect">
            <a:avLst/>
          </a:prstGeom>
        </p:spPr>
        <p:txBody>
          <a:bodyPr anchor="ctr"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3600" b="1">
                <a:solidFill>
                  <a:schemeClr val="accent4">
                    <a:lumMod val="75000"/>
                  </a:schemeClr>
                </a:solidFill>
                <a:latin typeface="+mj-lt"/>
              </a:rPr>
              <a:t>INVESTIMENTO NO EXTERIOR</a:t>
            </a:r>
            <a:endParaRPr lang="pt-BR" sz="2400" b="1">
              <a:solidFill>
                <a:schemeClr val="accent4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571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29" grpId="0" animBg="1"/>
      <p:bldP spid="30" grpId="0" animBg="1"/>
      <p:bldP spid="31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0AE9E-BD73-5A3E-74D2-6A1FE13EEA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/>
              <a:t>Viés Doméstico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96829C4-6170-26B5-AFBE-12BA79F69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9422" y="6308714"/>
            <a:ext cx="2743200" cy="365125"/>
          </a:xfrm>
        </p:spPr>
        <p:txBody>
          <a:bodyPr/>
          <a:lstStyle/>
          <a:p>
            <a:fld id="{B8F31F58-0395-477F-940C-C3D506EDE68B}" type="slidenum">
              <a:rPr lang="pt-BR" smtClean="0"/>
              <a:pPr/>
              <a:t>5</a:t>
            </a:fld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93F1F23A-557B-163F-B31C-28FE76C1C5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58" b="76238"/>
          <a:stretch/>
        </p:blipFill>
        <p:spPr>
          <a:xfrm>
            <a:off x="337948" y="1574886"/>
            <a:ext cx="11516104" cy="770859"/>
          </a:xfrm>
          <a:prstGeom prst="rect">
            <a:avLst/>
          </a:prstGeom>
        </p:spPr>
      </p:pic>
      <p:sp>
        <p:nvSpPr>
          <p:cNvPr id="4" name="CaixaDeTexto 2">
            <a:extLst>
              <a:ext uri="{FF2B5EF4-FFF2-40B4-BE49-F238E27FC236}">
                <a16:creationId xmlns:a16="http://schemas.microsoft.com/office/drawing/2014/main" id="{A8FDAB18-147E-F4AC-3139-B3D830E4A7CD}"/>
              </a:ext>
            </a:extLst>
          </p:cNvPr>
          <p:cNvSpPr txBox="1"/>
          <p:nvPr/>
        </p:nvSpPr>
        <p:spPr>
          <a:xfrm>
            <a:off x="453626" y="745992"/>
            <a:ext cx="10639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>
              <a:defRPr i="1"/>
            </a:lvl1pPr>
          </a:lstStyle>
          <a:p>
            <a:r>
              <a:rPr lang="pt-BR"/>
              <a:t>O Brasil é responsável por cerca de 3% do PIB global e tem </a:t>
            </a:r>
            <a:r>
              <a:rPr lang="pt-BR" b="1"/>
              <a:t>participação irrisória nos mercados de capitais </a:t>
            </a:r>
            <a:r>
              <a:rPr lang="pt-BR"/>
              <a:t>do mundo. Ainda assim, </a:t>
            </a:r>
            <a:r>
              <a:rPr lang="pt-BR" b="1"/>
              <a:t>os investidores locais alocam mais de 99% de seus recursos em ativos brasileiros.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91346964-29DA-04ED-A112-9A1D5E0101F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9735" t="28452"/>
          <a:stretch/>
        </p:blipFill>
        <p:spPr>
          <a:xfrm>
            <a:off x="8274573" y="2345745"/>
            <a:ext cx="3485297" cy="414553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507C8D0-B5CA-C53D-D1E6-66DAA34AE9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452" r="28963"/>
          <a:stretch/>
        </p:blipFill>
        <p:spPr>
          <a:xfrm>
            <a:off x="453626" y="2345745"/>
            <a:ext cx="8180708" cy="414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871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0AE9E-BD73-5A3E-74D2-6A1FE13EEA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/>
              <a:t>Novos possibilidades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96829C4-6170-26B5-AFBE-12BA79F69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9422" y="6308714"/>
            <a:ext cx="2743200" cy="365125"/>
          </a:xfrm>
        </p:spPr>
        <p:txBody>
          <a:bodyPr/>
          <a:lstStyle/>
          <a:p>
            <a:fld id="{B8F31F58-0395-477F-940C-C3D506EDE68B}" type="slidenum">
              <a:rPr lang="pt-BR" smtClean="0"/>
              <a:pPr/>
              <a:t>6</a:t>
            </a:fld>
            <a:endParaRPr lang="pt-BR"/>
          </a:p>
        </p:txBody>
      </p:sp>
      <p:sp>
        <p:nvSpPr>
          <p:cNvPr id="4" name="TextBox 24">
            <a:extLst>
              <a:ext uri="{FF2B5EF4-FFF2-40B4-BE49-F238E27FC236}">
                <a16:creationId xmlns:a16="http://schemas.microsoft.com/office/drawing/2014/main" id="{E6A31888-07F5-A698-DA92-FEF4977F1731}"/>
              </a:ext>
            </a:extLst>
          </p:cNvPr>
          <p:cNvSpPr txBox="1"/>
          <p:nvPr/>
        </p:nvSpPr>
        <p:spPr>
          <a:xfrm>
            <a:off x="851721" y="4387396"/>
            <a:ext cx="3069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i="1"/>
              <a:t>Mercados em regiões diferentes respondem a </a:t>
            </a:r>
            <a:r>
              <a:rPr lang="pt-BR" b="1" i="1"/>
              <a:t>forças econômicas diferentes de maneiras particulares.</a:t>
            </a:r>
          </a:p>
        </p:txBody>
      </p:sp>
      <p:sp>
        <p:nvSpPr>
          <p:cNvPr id="5" name="Espaço Reservado para Texto 2">
            <a:extLst>
              <a:ext uri="{FF2B5EF4-FFF2-40B4-BE49-F238E27FC236}">
                <a16:creationId xmlns:a16="http://schemas.microsoft.com/office/drawing/2014/main" id="{A1D06D80-FF92-5694-37B7-93487A4AF7A8}"/>
              </a:ext>
            </a:extLst>
          </p:cNvPr>
          <p:cNvSpPr txBox="1">
            <a:spLocks/>
          </p:cNvSpPr>
          <p:nvPr/>
        </p:nvSpPr>
        <p:spPr>
          <a:xfrm>
            <a:off x="5124421" y="3522104"/>
            <a:ext cx="2054060" cy="602552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000" b="1">
                <a:solidFill>
                  <a:sysClr val="windowText" lastClr="000000"/>
                </a:solidFill>
                <a:latin typeface="+mj-lt"/>
              </a:rPr>
              <a:t>Setores &amp; </a:t>
            </a:r>
          </a:p>
          <a:p>
            <a:pPr algn="ctr"/>
            <a:r>
              <a:rPr lang="pt-BR" sz="2000" b="1">
                <a:solidFill>
                  <a:sysClr val="windowText" lastClr="000000"/>
                </a:solidFill>
                <a:latin typeface="+mj-lt"/>
              </a:rPr>
              <a:t>Segmento</a:t>
            </a:r>
          </a:p>
        </p:txBody>
      </p:sp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A2F0497E-F118-2A58-0274-F735A3E04155}"/>
              </a:ext>
            </a:extLst>
          </p:cNvPr>
          <p:cNvSpPr txBox="1">
            <a:spLocks/>
          </p:cNvSpPr>
          <p:nvPr/>
        </p:nvSpPr>
        <p:spPr>
          <a:xfrm>
            <a:off x="8636754" y="3688858"/>
            <a:ext cx="2191309" cy="323915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000" b="1">
                <a:latin typeface="+mj-lt"/>
              </a:rPr>
              <a:t>Moedas</a:t>
            </a:r>
          </a:p>
        </p:txBody>
      </p:sp>
      <p:sp>
        <p:nvSpPr>
          <p:cNvPr id="7" name="Espaço Reservado para Texto 2">
            <a:extLst>
              <a:ext uri="{FF2B5EF4-FFF2-40B4-BE49-F238E27FC236}">
                <a16:creationId xmlns:a16="http://schemas.microsoft.com/office/drawing/2014/main" id="{F1B9B8C5-3024-0C73-3914-07C88A174CCC}"/>
              </a:ext>
            </a:extLst>
          </p:cNvPr>
          <p:cNvSpPr txBox="1">
            <a:spLocks/>
          </p:cNvSpPr>
          <p:nvPr/>
        </p:nvSpPr>
        <p:spPr>
          <a:xfrm>
            <a:off x="1359321" y="3503114"/>
            <a:ext cx="2054060" cy="527727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10935">
              <a:defRPr>
                <a:latin typeface="+mn-lt"/>
                <a:ea typeface="+mn-ea"/>
                <a:cs typeface="+mn-cs"/>
              </a:defRPr>
            </a:lvl2pPr>
            <a:lvl3pPr marL="621867">
              <a:defRPr>
                <a:latin typeface="+mn-lt"/>
                <a:ea typeface="+mn-ea"/>
                <a:cs typeface="+mn-cs"/>
              </a:defRPr>
            </a:lvl3pPr>
            <a:lvl4pPr marL="932802">
              <a:defRPr>
                <a:latin typeface="+mn-lt"/>
                <a:ea typeface="+mn-ea"/>
                <a:cs typeface="+mn-cs"/>
              </a:defRPr>
            </a:lvl4pPr>
            <a:lvl5pPr marL="1243736">
              <a:defRPr>
                <a:latin typeface="+mn-lt"/>
                <a:ea typeface="+mn-ea"/>
                <a:cs typeface="+mn-cs"/>
              </a:defRPr>
            </a:lvl5pPr>
            <a:lvl6pPr marL="1554670">
              <a:defRPr>
                <a:latin typeface="+mn-lt"/>
                <a:ea typeface="+mn-ea"/>
                <a:cs typeface="+mn-cs"/>
              </a:defRPr>
            </a:lvl6pPr>
            <a:lvl7pPr marL="1865604">
              <a:defRPr>
                <a:latin typeface="+mn-lt"/>
                <a:ea typeface="+mn-ea"/>
                <a:cs typeface="+mn-cs"/>
              </a:defRPr>
            </a:lvl7pPr>
            <a:lvl8pPr marL="2176538">
              <a:defRPr>
                <a:latin typeface="+mn-lt"/>
                <a:ea typeface="+mn-ea"/>
                <a:cs typeface="+mn-cs"/>
              </a:defRPr>
            </a:lvl8pPr>
            <a:lvl9pPr marL="2487472">
              <a:defRPr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000" b="1">
                <a:latin typeface="+mj-lt"/>
              </a:rPr>
              <a:t>Geografia &amp; Mercados</a:t>
            </a:r>
          </a:p>
        </p:txBody>
      </p:sp>
      <p:sp>
        <p:nvSpPr>
          <p:cNvPr id="8" name="TextBox 32">
            <a:extLst>
              <a:ext uri="{FF2B5EF4-FFF2-40B4-BE49-F238E27FC236}">
                <a16:creationId xmlns:a16="http://schemas.microsoft.com/office/drawing/2014/main" id="{4B95A2F7-B602-93E4-3C80-1E35BE47C0BE}"/>
              </a:ext>
            </a:extLst>
          </p:cNvPr>
          <p:cNvSpPr txBox="1"/>
          <p:nvPr/>
        </p:nvSpPr>
        <p:spPr>
          <a:xfrm>
            <a:off x="4901123" y="4387396"/>
            <a:ext cx="25006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i="1"/>
              <a:t>Ativos de segmentos diferentes possuem </a:t>
            </a:r>
            <a:r>
              <a:rPr lang="pt-BR" b="1" i="1"/>
              <a:t>características distintas de risco e retorno.</a:t>
            </a:r>
            <a:endParaRPr lang="pt-BR" i="1"/>
          </a:p>
        </p:txBody>
      </p:sp>
      <p:sp>
        <p:nvSpPr>
          <p:cNvPr id="10" name="TextBox 34">
            <a:extLst>
              <a:ext uri="{FF2B5EF4-FFF2-40B4-BE49-F238E27FC236}">
                <a16:creationId xmlns:a16="http://schemas.microsoft.com/office/drawing/2014/main" id="{8102AAE1-27E3-3971-6984-ABD588520A9E}"/>
              </a:ext>
            </a:extLst>
          </p:cNvPr>
          <p:cNvSpPr txBox="1"/>
          <p:nvPr/>
        </p:nvSpPr>
        <p:spPr>
          <a:xfrm>
            <a:off x="8197778" y="4387396"/>
            <a:ext cx="3069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i="1"/>
              <a:t>Exposição às flutuações das moedas como </a:t>
            </a:r>
            <a:r>
              <a:rPr lang="pt-BR" b="1" i="1"/>
              <a:t>variável adicional na equação de investimento.</a:t>
            </a:r>
          </a:p>
        </p:txBody>
      </p:sp>
      <p:cxnSp>
        <p:nvCxnSpPr>
          <p:cNvPr id="11" name="Straight Connector 36">
            <a:extLst>
              <a:ext uri="{FF2B5EF4-FFF2-40B4-BE49-F238E27FC236}">
                <a16:creationId xmlns:a16="http://schemas.microsoft.com/office/drawing/2014/main" id="{2ED85FE8-F016-86EC-D517-41D68BC706CC}"/>
              </a:ext>
            </a:extLst>
          </p:cNvPr>
          <p:cNvCxnSpPr>
            <a:cxnSpLocks/>
          </p:cNvCxnSpPr>
          <p:nvPr/>
        </p:nvCxnSpPr>
        <p:spPr>
          <a:xfrm>
            <a:off x="1395870" y="4293300"/>
            <a:ext cx="19509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phic 3" descr="North America with solid fill">
            <a:extLst>
              <a:ext uri="{FF2B5EF4-FFF2-40B4-BE49-F238E27FC236}">
                <a16:creationId xmlns:a16="http://schemas.microsoft.com/office/drawing/2014/main" id="{74F69B02-3B4B-0040-6ED0-3FD3912A8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1599" y="1773918"/>
            <a:ext cx="2149504" cy="2149504"/>
          </a:xfrm>
          <a:prstGeom prst="rect">
            <a:avLst/>
          </a:prstGeom>
        </p:spPr>
      </p:pic>
      <p:pic>
        <p:nvPicPr>
          <p:cNvPr id="15" name="Graphic 7" descr="Money outline">
            <a:extLst>
              <a:ext uri="{FF2B5EF4-FFF2-40B4-BE49-F238E27FC236}">
                <a16:creationId xmlns:a16="http://schemas.microsoft.com/office/drawing/2014/main" id="{2B32720B-997F-D285-9291-2C1D865ACB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41800" y="1813915"/>
            <a:ext cx="1781217" cy="1781217"/>
          </a:xfrm>
          <a:prstGeom prst="rect">
            <a:avLst/>
          </a:prstGeom>
        </p:spPr>
      </p:pic>
      <p:pic>
        <p:nvPicPr>
          <p:cNvPr id="16" name="Graphic 11" descr="Supply And Demand outline">
            <a:extLst>
              <a:ext uri="{FF2B5EF4-FFF2-40B4-BE49-F238E27FC236}">
                <a16:creationId xmlns:a16="http://schemas.microsoft.com/office/drawing/2014/main" id="{B49F42D8-872E-577A-3FB4-141488DAF0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260843" y="1883446"/>
            <a:ext cx="1781217" cy="1781217"/>
          </a:xfrm>
          <a:prstGeom prst="rect">
            <a:avLst/>
          </a:prstGeom>
        </p:spPr>
      </p:pic>
      <p:cxnSp>
        <p:nvCxnSpPr>
          <p:cNvPr id="17" name="Straight Connector 36">
            <a:extLst>
              <a:ext uri="{FF2B5EF4-FFF2-40B4-BE49-F238E27FC236}">
                <a16:creationId xmlns:a16="http://schemas.microsoft.com/office/drawing/2014/main" id="{A6FE1B8C-DD62-B103-49F8-19268638741D}"/>
              </a:ext>
            </a:extLst>
          </p:cNvPr>
          <p:cNvCxnSpPr>
            <a:cxnSpLocks/>
          </p:cNvCxnSpPr>
          <p:nvPr/>
        </p:nvCxnSpPr>
        <p:spPr>
          <a:xfrm>
            <a:off x="5160970" y="4293300"/>
            <a:ext cx="19509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36">
            <a:extLst>
              <a:ext uri="{FF2B5EF4-FFF2-40B4-BE49-F238E27FC236}">
                <a16:creationId xmlns:a16="http://schemas.microsoft.com/office/drawing/2014/main" id="{A3F87A63-235C-E97D-48F6-E88BD33D6BE8}"/>
              </a:ext>
            </a:extLst>
          </p:cNvPr>
          <p:cNvCxnSpPr>
            <a:cxnSpLocks/>
          </p:cNvCxnSpPr>
          <p:nvPr/>
        </p:nvCxnSpPr>
        <p:spPr>
          <a:xfrm>
            <a:off x="8741927" y="4293300"/>
            <a:ext cx="19509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ixaDeTexto 2">
            <a:extLst>
              <a:ext uri="{FF2B5EF4-FFF2-40B4-BE49-F238E27FC236}">
                <a16:creationId xmlns:a16="http://schemas.microsoft.com/office/drawing/2014/main" id="{0AD3D49F-8236-FE81-5347-9B0BC79B0E30}"/>
              </a:ext>
            </a:extLst>
          </p:cNvPr>
          <p:cNvSpPr txBox="1"/>
          <p:nvPr/>
        </p:nvSpPr>
        <p:spPr>
          <a:xfrm>
            <a:off x="788398" y="829859"/>
            <a:ext cx="10902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algn="ctr">
              <a:defRPr i="1"/>
            </a:lvl1pPr>
          </a:lstStyle>
          <a:p>
            <a:pPr algn="l"/>
            <a:r>
              <a:rPr lang="pt-BR"/>
              <a:t>A inclusão de ativos internacionais nas carteiras tem o benefício de </a:t>
            </a:r>
            <a:r>
              <a:rPr lang="pt-BR" b="1"/>
              <a:t>reduzir o impacto de eventos locais </a:t>
            </a:r>
            <a:r>
              <a:rPr lang="pt-BR"/>
              <a:t>nas carteiras, assim como </a:t>
            </a:r>
            <a:r>
              <a:rPr lang="pt-BR" b="1"/>
              <a:t>diminuir a concentração </a:t>
            </a:r>
            <a:r>
              <a:rPr lang="pt-BR"/>
              <a:t>em setores específicos.</a:t>
            </a:r>
          </a:p>
        </p:txBody>
      </p:sp>
    </p:spTree>
    <p:extLst>
      <p:ext uri="{BB962C8B-B14F-4D97-AF65-F5344CB8AC3E}">
        <p14:creationId xmlns:p14="http://schemas.microsoft.com/office/powerpoint/2010/main" val="236940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0AE9E-BD73-5A3E-74D2-6A1FE13EEA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/>
              <a:t>Efeito positivo de diversificação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96829C4-6170-26B5-AFBE-12BA79F69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9422" y="6308714"/>
            <a:ext cx="2743200" cy="365125"/>
          </a:xfrm>
        </p:spPr>
        <p:txBody>
          <a:bodyPr/>
          <a:lstStyle/>
          <a:p>
            <a:fld id="{B8F31F58-0395-477F-940C-C3D506EDE68B}" type="slidenum">
              <a:rPr lang="pt-BR" smtClean="0"/>
              <a:pPr/>
              <a:t>7</a:t>
            </a:fld>
            <a:endParaRPr lang="pt-BR"/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F78105BA-FDF1-2FD6-2743-ABD47CE63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642" y="3445211"/>
            <a:ext cx="10369029" cy="2743583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F9F6F99E-77BD-2A95-2878-5C15864B0A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642" y="765550"/>
            <a:ext cx="10369029" cy="2543530"/>
          </a:xfrm>
          <a:prstGeom prst="rect">
            <a:avLst/>
          </a:prstGeom>
        </p:spPr>
      </p:pic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47D087BF-E098-5B5C-F301-0566F9EF8B22}"/>
              </a:ext>
            </a:extLst>
          </p:cNvPr>
          <p:cNvSpPr txBox="1">
            <a:spLocks/>
          </p:cNvSpPr>
          <p:nvPr/>
        </p:nvSpPr>
        <p:spPr>
          <a:xfrm>
            <a:off x="933553" y="6261599"/>
            <a:ext cx="3764308" cy="17393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1002693" rtl="0" eaLnBrk="1" fontAlgn="base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  <a:defRPr lang="en-US"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08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600" kern="1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6912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600" kern="1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9216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400" kern="1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1520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Font typeface="Noto Sans" panose="020B0502040504020204" pitchFamily="34" charset="0"/>
              <a:buChar char="–"/>
              <a:defRPr lang="en-GB" sz="1400" kern="1200" dirty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759169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0838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62506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64172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/>
              <a:t>Fonte: JP MORGAN.</a:t>
            </a:r>
          </a:p>
        </p:txBody>
      </p:sp>
    </p:spTree>
    <p:extLst>
      <p:ext uri="{BB962C8B-B14F-4D97-AF65-F5344CB8AC3E}">
        <p14:creationId xmlns:p14="http://schemas.microsoft.com/office/powerpoint/2010/main" val="2868594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0AE9E-BD73-5A3E-74D2-6A1FE13EEA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/>
              <a:t>Filme, não a foto!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96829C4-6170-26B5-AFBE-12BA79F69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11240" y="6317292"/>
            <a:ext cx="2743200" cy="365125"/>
          </a:xfrm>
        </p:spPr>
        <p:txBody>
          <a:bodyPr/>
          <a:lstStyle/>
          <a:p>
            <a:fld id="{B8F31F58-0395-477F-940C-C3D506EDE68B}" type="slidenum">
              <a:rPr lang="pt-BR" smtClean="0"/>
              <a:pPr/>
              <a:t>8</a:t>
            </a:fld>
            <a:endParaRPr lang="pt-BR"/>
          </a:p>
        </p:txBody>
      </p:sp>
      <p:graphicFrame>
        <p:nvGraphicFramePr>
          <p:cNvPr id="4" name="Table 11">
            <a:extLst>
              <a:ext uri="{FF2B5EF4-FFF2-40B4-BE49-F238E27FC236}">
                <a16:creationId xmlns:a16="http://schemas.microsoft.com/office/drawing/2014/main" id="{43F9F630-7C48-F720-C918-F0E4EB48AD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268264"/>
              </p:ext>
            </p:extLst>
          </p:nvPr>
        </p:nvGraphicFramePr>
        <p:xfrm>
          <a:off x="732743" y="4213505"/>
          <a:ext cx="246716" cy="416910"/>
        </p:xfrm>
        <a:graphic>
          <a:graphicData uri="http://schemas.openxmlformats.org/drawingml/2006/table">
            <a:tbl>
              <a:tblPr/>
              <a:tblGrid>
                <a:gridCol w="246716">
                  <a:extLst>
                    <a:ext uri="{9D8B030D-6E8A-4147-A177-3AD203B41FA5}">
                      <a16:colId xmlns:a16="http://schemas.microsoft.com/office/drawing/2014/main" val="115063498"/>
                    </a:ext>
                  </a:extLst>
                </a:gridCol>
              </a:tblGrid>
              <a:tr h="41691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4274390"/>
                  </a:ext>
                </a:extLst>
              </a:tr>
            </a:tbl>
          </a:graphicData>
        </a:graphic>
      </p:graphicFrame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F2207C64-03A3-686B-1A90-B4E469A964BE}"/>
              </a:ext>
            </a:extLst>
          </p:cNvPr>
          <p:cNvSpPr txBox="1">
            <a:spLocks/>
          </p:cNvSpPr>
          <p:nvPr/>
        </p:nvSpPr>
        <p:spPr>
          <a:xfrm>
            <a:off x="528836" y="3933882"/>
            <a:ext cx="11141817" cy="13994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1002693" rtl="0" eaLnBrk="1" fontAlgn="base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  <a:defRPr lang="en-US"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08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600" kern="1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6912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600" kern="1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9216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400" kern="1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1520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Font typeface="Noto Sans" panose="020B0502040504020204" pitchFamily="34" charset="0"/>
              <a:buChar char="–"/>
              <a:defRPr lang="en-GB" sz="1400" kern="1200" dirty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759169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0838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62506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64172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Fonte: Quantum Axis </a:t>
            </a:r>
            <a:r>
              <a:rPr lang="en-GB" err="1"/>
              <a:t>em</a:t>
            </a:r>
            <a:r>
              <a:rPr lang="en-GB"/>
              <a:t> Dez/23.</a:t>
            </a:r>
          </a:p>
        </p:txBody>
      </p:sp>
      <p:graphicFrame>
        <p:nvGraphicFramePr>
          <p:cNvPr id="7" name="Chart 7">
            <a:extLst>
              <a:ext uri="{FF2B5EF4-FFF2-40B4-BE49-F238E27FC236}">
                <a16:creationId xmlns:a16="http://schemas.microsoft.com/office/drawing/2014/main" id="{E1026B29-F047-5DBB-6443-8D57845685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4540076"/>
              </p:ext>
            </p:extLst>
          </p:nvPr>
        </p:nvGraphicFramePr>
        <p:xfrm>
          <a:off x="436748" y="654083"/>
          <a:ext cx="11325994" cy="3500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Table 11">
            <a:extLst>
              <a:ext uri="{FF2B5EF4-FFF2-40B4-BE49-F238E27FC236}">
                <a16:creationId xmlns:a16="http://schemas.microsoft.com/office/drawing/2014/main" id="{BE884271-323E-8DB6-2A3C-2F3B953CE3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45229"/>
              </p:ext>
            </p:extLst>
          </p:nvPr>
        </p:nvGraphicFramePr>
        <p:xfrm>
          <a:off x="732743" y="2294681"/>
          <a:ext cx="246716" cy="416910"/>
        </p:xfrm>
        <a:graphic>
          <a:graphicData uri="http://schemas.openxmlformats.org/drawingml/2006/table">
            <a:tbl>
              <a:tblPr/>
              <a:tblGrid>
                <a:gridCol w="246716">
                  <a:extLst>
                    <a:ext uri="{9D8B030D-6E8A-4147-A177-3AD203B41FA5}">
                      <a16:colId xmlns:a16="http://schemas.microsoft.com/office/drawing/2014/main" val="115063498"/>
                    </a:ext>
                  </a:extLst>
                </a:gridCol>
              </a:tblGrid>
              <a:tr h="41691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4274390"/>
                  </a:ext>
                </a:extLst>
              </a:tr>
            </a:tbl>
          </a:graphicData>
        </a:graphic>
      </p:graphicFrame>
      <p:pic>
        <p:nvPicPr>
          <p:cNvPr id="13" name="Imagem 12">
            <a:extLst>
              <a:ext uri="{FF2B5EF4-FFF2-40B4-BE49-F238E27FC236}">
                <a16:creationId xmlns:a16="http://schemas.microsoft.com/office/drawing/2014/main" id="{EA749B54-F951-CC86-D224-7D61C31B5F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748" y="4273348"/>
            <a:ext cx="11233905" cy="2015391"/>
          </a:xfrm>
          <a:prstGeom prst="rect">
            <a:avLst/>
          </a:prstGeom>
        </p:spPr>
      </p:pic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E7CAC1C7-C182-00C5-C61A-09C019D09970}"/>
              </a:ext>
            </a:extLst>
          </p:cNvPr>
          <p:cNvSpPr txBox="1">
            <a:spLocks/>
          </p:cNvSpPr>
          <p:nvPr/>
        </p:nvSpPr>
        <p:spPr>
          <a:xfrm>
            <a:off x="436748" y="6288739"/>
            <a:ext cx="3764308" cy="17393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1002693" rtl="0" eaLnBrk="1" fontAlgn="base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  <a:defRPr lang="en-US"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08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600" kern="1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6912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600" kern="1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9216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400" kern="1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1520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Font typeface="Noto Sans" panose="020B0502040504020204" pitchFamily="34" charset="0"/>
              <a:buChar char="–"/>
              <a:defRPr lang="en-GB" sz="1400" kern="1200" dirty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759169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0838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62506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64172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/>
              <a:t>Fonte: JP MORGAN.</a:t>
            </a:r>
          </a:p>
        </p:txBody>
      </p:sp>
    </p:spTree>
    <p:extLst>
      <p:ext uri="{BB962C8B-B14F-4D97-AF65-F5344CB8AC3E}">
        <p14:creationId xmlns:p14="http://schemas.microsoft.com/office/powerpoint/2010/main" val="3790187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B0AE9E-BD73-5A3E-74D2-6A1FE13EEA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/>
              <a:t>Siga o plano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396829C4-6170-26B5-AFBE-12BA79F69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9422" y="6308714"/>
            <a:ext cx="2743200" cy="365125"/>
          </a:xfrm>
        </p:spPr>
        <p:txBody>
          <a:bodyPr/>
          <a:lstStyle/>
          <a:p>
            <a:fld id="{B8F31F58-0395-477F-940C-C3D506EDE68B}" type="slidenum">
              <a:rPr lang="pt-BR" smtClean="0"/>
              <a:pPr/>
              <a:t>9</a:t>
            </a:fld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3E57C6DB-810E-A4C5-2F3A-AD5D11E33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127" y="1579836"/>
            <a:ext cx="8218814" cy="4648140"/>
          </a:xfrm>
          <a:prstGeom prst="rect">
            <a:avLst/>
          </a:prstGeom>
        </p:spPr>
      </p:pic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EAE8CA11-6A6D-96AF-15E0-66CB4AE74BEF}"/>
              </a:ext>
            </a:extLst>
          </p:cNvPr>
          <p:cNvSpPr txBox="1">
            <a:spLocks/>
          </p:cNvSpPr>
          <p:nvPr/>
        </p:nvSpPr>
        <p:spPr>
          <a:xfrm>
            <a:off x="993513" y="6227976"/>
            <a:ext cx="3764308" cy="17393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1002693" rtl="0" eaLnBrk="1" fontAlgn="base" hangingPunct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None/>
              <a:defRPr lang="en-US" sz="9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08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600" kern="1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6912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600" kern="1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9216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ct val="100000"/>
              <a:buFont typeface="Noto Sans" panose="020B0502040504020204" pitchFamily="34" charset="0"/>
              <a:buChar char="–"/>
              <a:defRPr lang="en-US" sz="1400" kern="1200" dirty="0" smtClean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152000" indent="-230400" algn="l" defTabSz="1002693" rtl="0" eaLnBrk="1" fontAlgn="base" hangingPunct="1"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Font typeface="Noto Sans" panose="020B0502040504020204" pitchFamily="34" charset="0"/>
              <a:buChar char="–"/>
              <a:defRPr lang="en-GB" sz="1400" kern="1200" dirty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759169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0838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62506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64172" indent="-250834" algn="l" defTabSz="10033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/>
              <a:t>Fonte: JP MORGAN.</a:t>
            </a:r>
          </a:p>
        </p:txBody>
      </p:sp>
      <p:sp>
        <p:nvSpPr>
          <p:cNvPr id="4" name="CaixaDeTexto 2">
            <a:extLst>
              <a:ext uri="{FF2B5EF4-FFF2-40B4-BE49-F238E27FC236}">
                <a16:creationId xmlns:a16="http://schemas.microsoft.com/office/drawing/2014/main" id="{7A6EEE88-54F8-0DB8-8B42-0E1C36A81F53}"/>
              </a:ext>
            </a:extLst>
          </p:cNvPr>
          <p:cNvSpPr txBox="1"/>
          <p:nvPr/>
        </p:nvSpPr>
        <p:spPr>
          <a:xfrm>
            <a:off x="644863" y="759573"/>
            <a:ext cx="10902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algn="ctr">
              <a:defRPr i="1"/>
            </a:lvl1pPr>
          </a:lstStyle>
          <a:p>
            <a:pPr algn="l"/>
            <a:r>
              <a:rPr lang="pt-BR" dirty="0"/>
              <a:t>O investimento regular, buscando implementar o Asset </a:t>
            </a:r>
            <a:r>
              <a:rPr lang="pt-BR" dirty="0" err="1"/>
              <a:t>Allocation</a:t>
            </a:r>
            <a:r>
              <a:rPr lang="pt-BR" dirty="0"/>
              <a:t> e as regras de rebalanceamento definidos, é a principal forma de capturar os benefícios de investir no exterior.</a:t>
            </a:r>
          </a:p>
        </p:txBody>
      </p:sp>
    </p:spTree>
    <p:extLst>
      <p:ext uri="{BB962C8B-B14F-4D97-AF65-F5344CB8AC3E}">
        <p14:creationId xmlns:p14="http://schemas.microsoft.com/office/powerpoint/2010/main" val="1673143554"/>
      </p:ext>
    </p:extLst>
  </p:cSld>
  <p:clrMapOvr>
    <a:masterClrMapping/>
  </p:clrMapOvr>
</p:sld>
</file>

<file path=ppt/theme/theme1.xml><?xml version="1.0" encoding="utf-8"?>
<a:theme xmlns:a="http://schemas.openxmlformats.org/drawingml/2006/main" name="1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E05603EB5C684E4FA6EE9E445D2E33FF" ma:contentTypeVersion="6" ma:contentTypeDescription="Crie um novo documento." ma:contentTypeScope="" ma:versionID="906639eb3a03d262ef6a8edda8da5f50">
  <xsd:schema xmlns:xsd="http://www.w3.org/2001/XMLSchema" xmlns:xs="http://www.w3.org/2001/XMLSchema" xmlns:p="http://schemas.microsoft.com/office/2006/metadata/properties" xmlns:ns2="30590b2a-6479-4b41-a425-51822a1df279" xmlns:ns3="3456b256-e2b5-4655-b63c-4ea7365bd255" targetNamespace="http://schemas.microsoft.com/office/2006/metadata/properties" ma:root="true" ma:fieldsID="5e029db2d769f195f67e5bb8d0c2271e" ns2:_="" ns3:_="">
    <xsd:import namespace="30590b2a-6479-4b41-a425-51822a1df279"/>
    <xsd:import namespace="3456b256-e2b5-4655-b63c-4ea7365bd25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590b2a-6479-4b41-a425-51822a1df2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56b256-e2b5-4655-b63c-4ea7365bd25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4EAA41D-02AF-4732-8D27-3CADDAF423CC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3456b256-e2b5-4655-b63c-4ea7365bd255"/>
    <ds:schemaRef ds:uri="30590b2a-6479-4b41-a425-51822a1df279"/>
  </ds:schemaRefs>
</ds:datastoreItem>
</file>

<file path=customXml/itemProps2.xml><?xml version="1.0" encoding="utf-8"?>
<ds:datastoreItem xmlns:ds="http://schemas.openxmlformats.org/officeDocument/2006/customXml" ds:itemID="{DCFA0975-4EAB-4AB6-B1ED-A7548E46355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CE7CA5-0651-47BC-9D53-C8D9A2F072A0}">
  <ds:schemaRefs>
    <ds:schemaRef ds:uri="30590b2a-6479-4b41-a425-51822a1df279"/>
    <ds:schemaRef ds:uri="3456b256-e2b5-4655-b63c-4ea7365bd25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1442</TotalTime>
  <Words>335</Words>
  <Application>Microsoft Macintosh PowerPoint</Application>
  <PresentationFormat>Widescreen</PresentationFormat>
  <Paragraphs>74</Paragraphs>
  <Slides>11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5</vt:i4>
      </vt:variant>
      <vt:variant>
        <vt:lpstr>Títulos de slides</vt:lpstr>
      </vt:variant>
      <vt:variant>
        <vt:i4>11</vt:i4>
      </vt:variant>
    </vt:vector>
  </HeadingPairs>
  <TitlesOfParts>
    <vt:vector size="21" baseType="lpstr">
      <vt:lpstr>Arial</vt:lpstr>
      <vt:lpstr>Bradley Hand ITC</vt:lpstr>
      <vt:lpstr>Calibri</vt:lpstr>
      <vt:lpstr>Ebrima</vt:lpstr>
      <vt:lpstr>Karla</vt:lpstr>
      <vt:lpstr>1_Personalizar design</vt:lpstr>
      <vt:lpstr>2_Personalizar design</vt:lpstr>
      <vt:lpstr>2_Tema do Office</vt:lpstr>
      <vt:lpstr>Tema do Office</vt:lpstr>
      <vt:lpstr>Personalizar design</vt:lpstr>
      <vt:lpstr>Apresentação do PowerPoint</vt:lpstr>
      <vt:lpstr>Decisões Fundamentais</vt:lpstr>
      <vt:lpstr>Começando do começo</vt:lpstr>
      <vt:lpstr>“Portfólios Estruturais”</vt:lpstr>
      <vt:lpstr>Viés Doméstico</vt:lpstr>
      <vt:lpstr>Novos possibilidades</vt:lpstr>
      <vt:lpstr>Efeito positivo de diversificação</vt:lpstr>
      <vt:lpstr>Filme, não a foto!</vt:lpstr>
      <vt:lpstr>Siga o plano</vt:lpstr>
      <vt:lpstr>Não é tudo a mesma coisa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Daniel Sandoval</dc:creator>
  <cp:lastModifiedBy>França - Privatiza</cp:lastModifiedBy>
  <cp:revision>2</cp:revision>
  <cp:lastPrinted>2024-03-18T17:09:09Z</cp:lastPrinted>
  <dcterms:created xsi:type="dcterms:W3CDTF">2024-01-22T17:41:46Z</dcterms:created>
  <dcterms:modified xsi:type="dcterms:W3CDTF">2025-04-14T23:50:26Z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0x010100E05603EB5C684E4FA6EE9E445D2E33FF</vt:lpwstr>
  </property>
</Properties>
</file>