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4"/>
    <p:sldMasterId id="2147483848" r:id="rId5"/>
  </p:sldMasterIdLst>
  <p:notesMasterIdLst>
    <p:notesMasterId r:id="rId26"/>
  </p:notesMasterIdLst>
  <p:sldIdLst>
    <p:sldId id="256" r:id="rId6"/>
    <p:sldId id="257" r:id="rId7"/>
    <p:sldId id="2147473682" r:id="rId8"/>
    <p:sldId id="2147473683" r:id="rId9"/>
    <p:sldId id="2147473684" r:id="rId10"/>
    <p:sldId id="2147473685" r:id="rId11"/>
    <p:sldId id="2147473675" r:id="rId12"/>
    <p:sldId id="2147473680" r:id="rId13"/>
    <p:sldId id="2147473676" r:id="rId14"/>
    <p:sldId id="2147473679" r:id="rId15"/>
    <p:sldId id="1739" r:id="rId16"/>
    <p:sldId id="1741" r:id="rId17"/>
    <p:sldId id="1181" r:id="rId18"/>
    <p:sldId id="1269" r:id="rId19"/>
    <p:sldId id="2147473681" r:id="rId20"/>
    <p:sldId id="1744" r:id="rId21"/>
    <p:sldId id="1745" r:id="rId22"/>
    <p:sldId id="1740" r:id="rId23"/>
    <p:sldId id="296" r:id="rId24"/>
    <p:sldId id="278" r:id="rId25"/>
  </p:sldIdLst>
  <p:sldSz cx="24401463" cy="13716000"/>
  <p:notesSz cx="7104063" cy="10234613"/>
  <p:embeddedFontLst>
    <p:embeddedFont>
      <p:font typeface="CAIXA Std" panose="020B0603020204030204" pitchFamily="34" charset="0"/>
      <p:regular r:id="rId27"/>
      <p:bold r:id="rId28"/>
      <p:italic r:id="rId29"/>
      <p:boldItalic r:id="rId30"/>
    </p:embeddedFont>
    <p:embeddedFont>
      <p:font typeface="CAIXA Std SemiBold" panose="020B070302020403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Tw Cen MT" panose="020B0602020104020603" pitchFamily="34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000"/>
    <a:srgbClr val="0074B0"/>
    <a:srgbClr val="D0E0E3"/>
    <a:srgbClr val="AFCA0B"/>
    <a:srgbClr val="B26F9B"/>
    <a:srgbClr val="00B5E5"/>
    <a:srgbClr val="54BBAB"/>
    <a:srgbClr val="005CA9"/>
    <a:srgbClr val="EF765E"/>
    <a:srgbClr val="F39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33" d="100"/>
          <a:sy n="33" d="100"/>
        </p:scale>
        <p:origin x="6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6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9"/>
          </a:xfrm>
          <a:prstGeom prst="rect">
            <a:avLst/>
          </a:prstGeom>
        </p:spPr>
        <p:txBody>
          <a:bodyPr vert="horz" lIns="94714" tIns="47357" rIns="94714" bIns="47357" rtlCol="0"/>
          <a:lstStyle>
            <a:lvl1pPr algn="l">
              <a:defRPr sz="1200" b="0" i="0">
                <a:latin typeface="CAIXA Std" panose="020B0603020204030204" pitchFamily="34" charset="77"/>
              </a:defRPr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9"/>
          </a:xfrm>
          <a:prstGeom prst="rect">
            <a:avLst/>
          </a:prstGeom>
        </p:spPr>
        <p:txBody>
          <a:bodyPr vert="horz" lIns="94714" tIns="47357" rIns="94714" bIns="47357" rtlCol="0"/>
          <a:lstStyle>
            <a:lvl1pPr algn="r">
              <a:defRPr sz="1200" b="0" i="0">
                <a:latin typeface="CAIXA Std" panose="020B0603020204030204" pitchFamily="34" charset="77"/>
              </a:defRPr>
            </a:lvl1pPr>
          </a:lstStyle>
          <a:p>
            <a:fld id="{E899DCD9-A2C4-46FA-AE68-9B87F0F9C80F}" type="datetimeFigureOut">
              <a:rPr lang="pt-BR" smtClean="0"/>
              <a:pPr/>
              <a:t>15/04/2025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5213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14" tIns="47357" rIns="94714" bIns="47357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4714" tIns="47357" rIns="94714" bIns="47357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6"/>
          </a:xfrm>
          <a:prstGeom prst="rect">
            <a:avLst/>
          </a:prstGeom>
        </p:spPr>
        <p:txBody>
          <a:bodyPr vert="horz" lIns="94714" tIns="47357" rIns="94714" bIns="47357" rtlCol="0" anchor="b"/>
          <a:lstStyle>
            <a:lvl1pPr algn="l">
              <a:defRPr sz="1200" b="0" i="0">
                <a:latin typeface="CAIXA Std" panose="020B0603020204030204" pitchFamily="34" charset="77"/>
              </a:defRPr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6"/>
          </a:xfrm>
          <a:prstGeom prst="rect">
            <a:avLst/>
          </a:prstGeom>
        </p:spPr>
        <p:txBody>
          <a:bodyPr vert="horz" lIns="94714" tIns="47357" rIns="94714" bIns="47357" rtlCol="0" anchor="b"/>
          <a:lstStyle>
            <a:lvl1pPr algn="r">
              <a:defRPr sz="1200" b="0" i="0">
                <a:latin typeface="CAIXA Std" panose="020B0603020204030204" pitchFamily="34" charset="77"/>
              </a:defRPr>
            </a:lvl1pPr>
          </a:lstStyle>
          <a:p>
            <a:fld id="{E9632FFA-7D3E-4D52-B730-07D087FA3A19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436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9623" rtl="0" eaLnBrk="1" latinLnBrk="0" hangingPunct="1">
      <a:defRPr sz="2401" b="0" i="0" kern="1200">
        <a:solidFill>
          <a:schemeClr val="tx1"/>
        </a:solidFill>
        <a:latin typeface="CAIXA Std" panose="020B0603020204030204" pitchFamily="34" charset="77"/>
        <a:ea typeface="+mn-ea"/>
        <a:cs typeface="+mn-cs"/>
      </a:defRPr>
    </a:lvl1pPr>
    <a:lvl2pPr marL="914811" algn="l" defTabSz="1829623" rtl="0" eaLnBrk="1" latinLnBrk="0" hangingPunct="1">
      <a:defRPr sz="2401" b="0" i="0" kern="1200">
        <a:solidFill>
          <a:schemeClr val="tx1"/>
        </a:solidFill>
        <a:latin typeface="CAIXA Std" panose="020B0603020204030204" pitchFamily="34" charset="77"/>
        <a:ea typeface="+mn-ea"/>
        <a:cs typeface="+mn-cs"/>
      </a:defRPr>
    </a:lvl2pPr>
    <a:lvl3pPr marL="1829623" algn="l" defTabSz="1829623" rtl="0" eaLnBrk="1" latinLnBrk="0" hangingPunct="1">
      <a:defRPr sz="2401" b="0" i="0" kern="1200">
        <a:solidFill>
          <a:schemeClr val="tx1"/>
        </a:solidFill>
        <a:latin typeface="CAIXA Std" panose="020B0603020204030204" pitchFamily="34" charset="77"/>
        <a:ea typeface="+mn-ea"/>
        <a:cs typeface="+mn-cs"/>
      </a:defRPr>
    </a:lvl3pPr>
    <a:lvl4pPr marL="2744434" algn="l" defTabSz="1829623" rtl="0" eaLnBrk="1" latinLnBrk="0" hangingPunct="1">
      <a:defRPr sz="2401" b="0" i="0" kern="1200">
        <a:solidFill>
          <a:schemeClr val="tx1"/>
        </a:solidFill>
        <a:latin typeface="CAIXA Std" panose="020B0603020204030204" pitchFamily="34" charset="77"/>
        <a:ea typeface="+mn-ea"/>
        <a:cs typeface="+mn-cs"/>
      </a:defRPr>
    </a:lvl4pPr>
    <a:lvl5pPr marL="3659246" algn="l" defTabSz="1829623" rtl="0" eaLnBrk="1" latinLnBrk="0" hangingPunct="1">
      <a:defRPr sz="2401" b="0" i="0" kern="1200">
        <a:solidFill>
          <a:schemeClr val="tx1"/>
        </a:solidFill>
        <a:latin typeface="CAIXA Std" panose="020B0603020204030204" pitchFamily="34" charset="77"/>
        <a:ea typeface="+mn-ea"/>
        <a:cs typeface="+mn-cs"/>
      </a:defRPr>
    </a:lvl5pPr>
    <a:lvl6pPr marL="4574057" algn="l" defTabSz="1829623" rtl="0" eaLnBrk="1" latinLnBrk="0" hangingPunct="1">
      <a:defRPr sz="2401" kern="1200">
        <a:solidFill>
          <a:schemeClr val="tx1"/>
        </a:solidFill>
        <a:latin typeface="+mn-lt"/>
        <a:ea typeface="+mn-ea"/>
        <a:cs typeface="+mn-cs"/>
      </a:defRPr>
    </a:lvl6pPr>
    <a:lvl7pPr marL="5488869" algn="l" defTabSz="1829623" rtl="0" eaLnBrk="1" latinLnBrk="0" hangingPunct="1">
      <a:defRPr sz="2401" kern="1200">
        <a:solidFill>
          <a:schemeClr val="tx1"/>
        </a:solidFill>
        <a:latin typeface="+mn-lt"/>
        <a:ea typeface="+mn-ea"/>
        <a:cs typeface="+mn-cs"/>
      </a:defRPr>
    </a:lvl7pPr>
    <a:lvl8pPr marL="6403680" algn="l" defTabSz="1829623" rtl="0" eaLnBrk="1" latinLnBrk="0" hangingPunct="1">
      <a:defRPr sz="2401" kern="1200">
        <a:solidFill>
          <a:schemeClr val="tx1"/>
        </a:solidFill>
        <a:latin typeface="+mn-lt"/>
        <a:ea typeface="+mn-ea"/>
        <a:cs typeface="+mn-cs"/>
      </a:defRPr>
    </a:lvl8pPr>
    <a:lvl9pPr marL="7318492" algn="l" defTabSz="1829623" rtl="0" eaLnBrk="1" latinLnBrk="0" hangingPunct="1">
      <a:defRPr sz="24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5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77614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14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333817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Projeções anteriores</a:t>
            </a:r>
            <a:br>
              <a:rPr lang="pt-BR" dirty="0"/>
            </a:br>
            <a:r>
              <a:rPr lang="pt-BR" dirty="0"/>
              <a:t>IPCA 2022: 5,69%</a:t>
            </a:r>
          </a:p>
          <a:p>
            <a:pPr defTabSz="1829363">
              <a:defRPr/>
            </a:pPr>
            <a:r>
              <a:rPr lang="pt-BR" dirty="0"/>
              <a:t>IPCA 2023: 4,73%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632FFA-7D3E-4D52-B730-07D087FA3A19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3003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7136">
              <a:defRPr/>
            </a:pPr>
            <a:fld id="{E9632FFA-7D3E-4D52-B730-07D087FA3A19}" type="slidenum">
              <a:rPr lang="pt-BR">
                <a:solidFill>
                  <a:prstClr val="black"/>
                </a:solidFill>
                <a:latin typeface="Calibri" panose="020F0502020204030204"/>
              </a:rPr>
              <a:pPr defTabSz="947136">
                <a:defRPr/>
              </a:pPr>
              <a:t>16</a:t>
            </a:fld>
            <a:endParaRPr lang="pt-BR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4987676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18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78279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6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536115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7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607844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8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30891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9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351360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10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15616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11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93323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12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54700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95323">
              <a:defRPr/>
            </a:pPr>
            <a:fld id="{E9632FFA-7D3E-4D52-B730-07D087FA3A19}" type="slidenum">
              <a:rPr lang="pt-BR" sz="1500">
                <a:solidFill>
                  <a:prstClr val="black"/>
                </a:solidFill>
                <a:latin typeface="Calibri" panose="020F0502020204030204"/>
              </a:rPr>
              <a:pPr defTabSz="495323">
                <a:defRPr/>
              </a:pPr>
              <a:t>13</a:t>
            </a:fld>
            <a:endParaRPr lang="pt-BR" sz="15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968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7.pn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2.svg"/><Relationship Id="rId5" Type="http://schemas.openxmlformats.org/officeDocument/2006/relationships/image" Target="../media/image91.png"/><Relationship Id="rId4" Type="http://schemas.openxmlformats.org/officeDocument/2006/relationships/image" Target="../media/image90.svg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svg"/><Relationship Id="rId7" Type="http://schemas.openxmlformats.org/officeDocument/2006/relationships/image" Target="../media/image93.pn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8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0.sv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svg"/><Relationship Id="rId7" Type="http://schemas.openxmlformats.org/officeDocument/2006/relationships/image" Target="../media/image93.pn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8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2.svg"/><Relationship Id="rId7" Type="http://schemas.openxmlformats.org/officeDocument/2006/relationships/image" Target="../media/image88.pn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4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svg"/><Relationship Id="rId2" Type="http://schemas.openxmlformats.org/officeDocument/2006/relationships/image" Target="../media/image8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3.png"/><Relationship Id="rId4" Type="http://schemas.openxmlformats.org/officeDocument/2006/relationships/image" Target="../media/image88.pn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svg"/><Relationship Id="rId7" Type="http://schemas.openxmlformats.org/officeDocument/2006/relationships/image" Target="../media/image93.png"/><Relationship Id="rId2" Type="http://schemas.openxmlformats.org/officeDocument/2006/relationships/image" Target="../media/image9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8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0.svg"/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89.png"/><Relationship Id="rId5" Type="http://schemas.openxmlformats.org/officeDocument/2006/relationships/image" Target="../media/image93.png"/><Relationship Id="rId4" Type="http://schemas.openxmlformats.org/officeDocument/2006/relationships/image" Target="../media/image92.svg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6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8321729-BCAE-8E03-A2D7-4C4F7482AB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63" y="11725058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79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49" userDrawn="1">
          <p15:clr>
            <a:srgbClr val="FBAE40"/>
          </p15:clr>
        </p15:guide>
        <p15:guide id="2" pos="995" userDrawn="1">
          <p15:clr>
            <a:srgbClr val="FBAE40"/>
          </p15:clr>
        </p15:guide>
        <p15:guide id="3" orient="horz" pos="7427" userDrawn="1">
          <p15:clr>
            <a:srgbClr val="FBAE40"/>
          </p15:clr>
        </p15:guide>
        <p15:guide id="4" pos="333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7" y="11201441"/>
            <a:ext cx="24396302" cy="251455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39F4726-4BA5-6BAE-8F43-716FB8F853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1263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8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762252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20591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EC99779-FB61-AECA-2AAE-E93E78402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14572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30479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A199B83-E0AB-8D4A-CA15-51F833EDC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6635269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7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156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8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243666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929147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4" y="118"/>
            <a:ext cx="24421509" cy="13729948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9850449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79348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7" y="11201441"/>
            <a:ext cx="24396302" cy="251455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6F14203-AE14-CDE9-1D0F-BFC30DF737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73599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1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009283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92509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48583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4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235668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5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689487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00321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6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8597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7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040733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8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564797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9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25790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2" y="11201441"/>
            <a:ext cx="24396292" cy="2514558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CAFB3BF1-CFE0-3813-CF10-39BF60A4C7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39465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0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829996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o e Título Vertica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15B446E4-4199-5192-85AF-AAD41E0BB3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681" y="5612147"/>
            <a:ext cx="13130200" cy="2491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66745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o e Título Vertic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E17EF1-F5C1-5312-FB49-CD3E7338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2066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5" userDrawn="1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3050183" y="2244726"/>
            <a:ext cx="18301097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3050183" y="7204076"/>
            <a:ext cx="18301097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pPr>
              <a:defRPr/>
            </a:pPr>
            <a:r>
              <a:rPr lang="pt-BR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07227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E99836F-911A-401A-82FA-8722C812673E}"/>
              </a:ext>
            </a:extLst>
          </p:cNvPr>
          <p:cNvSpPr/>
          <p:nvPr userDrawn="1"/>
        </p:nvSpPr>
        <p:spPr>
          <a:xfrm>
            <a:off x="0" y="6858000"/>
            <a:ext cx="24401463" cy="6858000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7D93DC19-7383-4A16-A4CA-43B3F0A8E711}"/>
              </a:ext>
            </a:extLst>
          </p:cNvPr>
          <p:cNvGrpSpPr/>
          <p:nvPr userDrawn="1"/>
        </p:nvGrpSpPr>
        <p:grpSpPr>
          <a:xfrm>
            <a:off x="-4" y="6858000"/>
            <a:ext cx="24401467" cy="6858000"/>
            <a:chOff x="214638" y="3326691"/>
            <a:chExt cx="12192002" cy="3429000"/>
          </a:xfrm>
        </p:grpSpPr>
        <p:pic>
          <p:nvPicPr>
            <p:cNvPr id="4" name="Imagem 3" descr="Gráfico, Histograma&#10;&#10;Descrição gerada automaticamente">
              <a:extLst>
                <a:ext uri="{FF2B5EF4-FFF2-40B4-BE49-F238E27FC236}">
                  <a16:creationId xmlns:a16="http://schemas.microsoft.com/office/drawing/2014/main" id="{D090E837-FE77-408D-802E-007BEE3295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65" b="27782"/>
            <a:stretch/>
          </p:blipFill>
          <p:spPr>
            <a:xfrm>
              <a:off x="214638" y="3352382"/>
              <a:ext cx="6119512" cy="3403309"/>
            </a:xfrm>
            <a:prstGeom prst="rect">
              <a:avLst/>
            </a:prstGeom>
          </p:spPr>
        </p:pic>
        <p:pic>
          <p:nvPicPr>
            <p:cNvPr id="5" name="Imagem 4" descr="Gráfico, Histograma&#10;&#10;Descrição gerada automaticamente">
              <a:extLst>
                <a:ext uri="{FF2B5EF4-FFF2-40B4-BE49-F238E27FC236}">
                  <a16:creationId xmlns:a16="http://schemas.microsoft.com/office/drawing/2014/main" id="{9829AFA9-96E5-4EFB-AF52-C13B80CCC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4" r="22622" b="27600"/>
            <a:stretch/>
          </p:blipFill>
          <p:spPr>
            <a:xfrm>
              <a:off x="6287127" y="3326691"/>
              <a:ext cx="6119513" cy="3429000"/>
            </a:xfrm>
            <a:prstGeom prst="rect">
              <a:avLst/>
            </a:prstGeom>
          </p:spPr>
        </p:pic>
      </p:grpSp>
      <p:sp>
        <p:nvSpPr>
          <p:cNvPr id="6" name="Retângulo 5">
            <a:extLst>
              <a:ext uri="{FF2B5EF4-FFF2-40B4-BE49-F238E27FC236}">
                <a16:creationId xmlns:a16="http://schemas.microsoft.com/office/drawing/2014/main" id="{2204ADA4-7A81-4F4C-8156-519D179C9C9A}"/>
              </a:ext>
            </a:extLst>
          </p:cNvPr>
          <p:cNvSpPr/>
          <p:nvPr userDrawn="1"/>
        </p:nvSpPr>
        <p:spPr>
          <a:xfrm>
            <a:off x="0" y="6765382"/>
            <a:ext cx="24401463" cy="144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7" name="Gráfico 6" descr="Dois quadrados e uma linha em ziguezague">
            <a:extLst>
              <a:ext uri="{FF2B5EF4-FFF2-40B4-BE49-F238E27FC236}">
                <a16:creationId xmlns:a16="http://schemas.microsoft.com/office/drawing/2014/main" id="{246A2A5D-C75C-4080-AE1B-CD245122D1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0614" t="19803" b="47571"/>
          <a:stretch/>
        </p:blipFill>
        <p:spPr>
          <a:xfrm rot="10800000">
            <a:off x="19807429" y="61419"/>
            <a:ext cx="4519074" cy="2983374"/>
          </a:xfrm>
          <a:prstGeom prst="rect">
            <a:avLst/>
          </a:prstGeom>
        </p:spPr>
      </p:pic>
      <p:pic>
        <p:nvPicPr>
          <p:cNvPr id="8" name="Gráfico 7" descr="Um quadrado formado por pequenos quadrados">
            <a:extLst>
              <a:ext uri="{FF2B5EF4-FFF2-40B4-BE49-F238E27FC236}">
                <a16:creationId xmlns:a16="http://schemas.microsoft.com/office/drawing/2014/main" id="{EF96110F-141D-439C-B5D1-29D0B33A15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759153">
            <a:off x="-1723371" y="-1642125"/>
            <a:ext cx="2878084" cy="28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2448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E99836F-911A-401A-82FA-8722C812673E}"/>
              </a:ext>
            </a:extLst>
          </p:cNvPr>
          <p:cNvSpPr/>
          <p:nvPr userDrawn="1"/>
        </p:nvSpPr>
        <p:spPr>
          <a:xfrm>
            <a:off x="0" y="1"/>
            <a:ext cx="24401463" cy="13715998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7D93DC19-7383-4A16-A4CA-43B3F0A8E711}"/>
              </a:ext>
            </a:extLst>
          </p:cNvPr>
          <p:cNvGrpSpPr/>
          <p:nvPr userDrawn="1"/>
        </p:nvGrpSpPr>
        <p:grpSpPr>
          <a:xfrm>
            <a:off x="-4" y="11623228"/>
            <a:ext cx="24401467" cy="2007708"/>
            <a:chOff x="214638" y="3326691"/>
            <a:chExt cx="12192002" cy="3429000"/>
          </a:xfrm>
        </p:grpSpPr>
        <p:pic>
          <p:nvPicPr>
            <p:cNvPr id="4" name="Imagem 3" descr="Gráfico, Histograma&#10;&#10;Descrição gerada automaticamente">
              <a:extLst>
                <a:ext uri="{FF2B5EF4-FFF2-40B4-BE49-F238E27FC236}">
                  <a16:creationId xmlns:a16="http://schemas.microsoft.com/office/drawing/2014/main" id="{D090E837-FE77-408D-802E-007BEE3295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65" b="27782"/>
            <a:stretch/>
          </p:blipFill>
          <p:spPr>
            <a:xfrm>
              <a:off x="214638" y="3352382"/>
              <a:ext cx="6119512" cy="3403309"/>
            </a:xfrm>
            <a:prstGeom prst="rect">
              <a:avLst/>
            </a:prstGeom>
          </p:spPr>
        </p:pic>
        <p:pic>
          <p:nvPicPr>
            <p:cNvPr id="5" name="Imagem 4" descr="Gráfico, Histograma&#10;&#10;Descrição gerada automaticamente">
              <a:extLst>
                <a:ext uri="{FF2B5EF4-FFF2-40B4-BE49-F238E27FC236}">
                  <a16:creationId xmlns:a16="http://schemas.microsoft.com/office/drawing/2014/main" id="{9829AFA9-96E5-4EFB-AF52-C13B80CCC8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4" r="22622" b="27600"/>
            <a:stretch/>
          </p:blipFill>
          <p:spPr>
            <a:xfrm>
              <a:off x="6287127" y="3326691"/>
              <a:ext cx="6119513" cy="3429000"/>
            </a:xfrm>
            <a:prstGeom prst="rect">
              <a:avLst/>
            </a:prstGeom>
          </p:spPr>
        </p:pic>
      </p:grpSp>
      <p:sp>
        <p:nvSpPr>
          <p:cNvPr id="9" name="Retângulo 8">
            <a:extLst>
              <a:ext uri="{FF2B5EF4-FFF2-40B4-BE49-F238E27FC236}">
                <a16:creationId xmlns:a16="http://schemas.microsoft.com/office/drawing/2014/main" id="{9865CBD9-DB0D-7E05-2E4D-9B31BE7BE2FB}"/>
              </a:ext>
            </a:extLst>
          </p:cNvPr>
          <p:cNvSpPr/>
          <p:nvPr userDrawn="1"/>
        </p:nvSpPr>
        <p:spPr>
          <a:xfrm>
            <a:off x="47054" y="11675486"/>
            <a:ext cx="24401463" cy="144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</p:spTree>
    <p:extLst>
      <p:ext uri="{BB962C8B-B14F-4D97-AF65-F5344CB8AC3E}">
        <p14:creationId xmlns:p14="http://schemas.microsoft.com/office/powerpoint/2010/main" val="133378175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Um quadrado formado por pequenos quadrados">
            <a:extLst>
              <a:ext uri="{FF2B5EF4-FFF2-40B4-BE49-F238E27FC236}">
                <a16:creationId xmlns:a16="http://schemas.microsoft.com/office/drawing/2014/main" id="{56707908-DCD1-4768-A4AE-6596C48181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59153">
            <a:off x="16744691" y="8727880"/>
            <a:ext cx="2878084" cy="288014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93AF7295-A675-4063-95B6-3D5A1A4BA5D1}"/>
              </a:ext>
            </a:extLst>
          </p:cNvPr>
          <p:cNvSpPr/>
          <p:nvPr userDrawn="1"/>
        </p:nvSpPr>
        <p:spPr>
          <a:xfrm>
            <a:off x="-8507" y="1"/>
            <a:ext cx="7014058" cy="13715998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4B16FE13-28D6-4C79-A10B-349B9DA470F6}"/>
              </a:ext>
            </a:extLst>
          </p:cNvPr>
          <p:cNvSpPr/>
          <p:nvPr userDrawn="1"/>
        </p:nvSpPr>
        <p:spPr>
          <a:xfrm rot="16200000">
            <a:off x="23305134" y="12620786"/>
            <a:ext cx="1091626" cy="1110353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5" name="Gráfico 4" descr="Dois quadrados e uma linha em ziguezague">
            <a:extLst>
              <a:ext uri="{FF2B5EF4-FFF2-40B4-BE49-F238E27FC236}">
                <a16:creationId xmlns:a16="http://schemas.microsoft.com/office/drawing/2014/main" id="{3ABFB946-6F12-482F-91B0-906F212E9C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 rot="10800000">
            <a:off x="19807429" y="61419"/>
            <a:ext cx="4519074" cy="2983374"/>
          </a:xfrm>
          <a:prstGeom prst="rect">
            <a:avLst/>
          </a:prstGeom>
        </p:spPr>
      </p:pic>
      <p:pic>
        <p:nvPicPr>
          <p:cNvPr id="7" name="Imagem 6" descr="Gráfico, Histograma&#10;&#10;Descrição gerada automaticamente">
            <a:extLst>
              <a:ext uri="{FF2B5EF4-FFF2-40B4-BE49-F238E27FC236}">
                <a16:creationId xmlns:a16="http://schemas.microsoft.com/office/drawing/2014/main" id="{2629A817-7AA7-4ECD-9C27-713D273BE8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3" t="365" r="40034" b="27782"/>
          <a:stretch/>
        </p:blipFill>
        <p:spPr>
          <a:xfrm>
            <a:off x="203346" y="319367"/>
            <a:ext cx="6773287" cy="6806618"/>
          </a:xfrm>
          <a:prstGeom prst="rect">
            <a:avLst/>
          </a:prstGeom>
        </p:spPr>
      </p:pic>
      <p:pic>
        <p:nvPicPr>
          <p:cNvPr id="8" name="Imagem 7" descr="Gráfico, Histograma&#10;&#10;Descrição gerada automaticamente">
            <a:extLst>
              <a:ext uri="{FF2B5EF4-FFF2-40B4-BE49-F238E27FC236}">
                <a16:creationId xmlns:a16="http://schemas.microsoft.com/office/drawing/2014/main" id="{7A4AA501-8CC1-42F0-A740-54ED316035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9" t="365" r="20136" b="27782"/>
          <a:stretch/>
        </p:blipFill>
        <p:spPr>
          <a:xfrm>
            <a:off x="203346" y="6450155"/>
            <a:ext cx="6773287" cy="6806618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7F827168-45A6-4A67-92E5-B0E49DC2669D}"/>
              </a:ext>
            </a:extLst>
          </p:cNvPr>
          <p:cNvSpPr/>
          <p:nvPr userDrawn="1"/>
        </p:nvSpPr>
        <p:spPr>
          <a:xfrm>
            <a:off x="6983399" y="-2"/>
            <a:ext cx="72052" cy="13752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10" name="Imagem 9" descr="Desenho com traços pretos em fundo branco&#10;&#10;Descrição gerada automaticamente">
            <a:extLst>
              <a:ext uri="{FF2B5EF4-FFF2-40B4-BE49-F238E27FC236}">
                <a16:creationId xmlns:a16="http://schemas.microsoft.com/office/drawing/2014/main" id="{E005849D-601F-4FE9-87DF-51300600D0F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822" y="869739"/>
            <a:ext cx="5493023" cy="1052454"/>
          </a:xfrm>
          <a:prstGeom prst="rect">
            <a:avLst/>
          </a:prstGeom>
        </p:spPr>
      </p:pic>
      <p:sp>
        <p:nvSpPr>
          <p:cNvPr id="11" name="Espaço Reservado para Número de Slide 15">
            <a:extLst>
              <a:ext uri="{FF2B5EF4-FFF2-40B4-BE49-F238E27FC236}">
                <a16:creationId xmlns:a16="http://schemas.microsoft.com/office/drawing/2014/main" id="{74F04E27-F9E9-420C-9E86-6F9C24EB74D6}"/>
              </a:ext>
            </a:extLst>
          </p:cNvPr>
          <p:cNvSpPr txBox="1">
            <a:spLocks/>
          </p:cNvSpPr>
          <p:nvPr userDrawn="1"/>
        </p:nvSpPr>
        <p:spPr>
          <a:xfrm>
            <a:off x="23784613" y="13100349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800" smtClean="0">
                <a:solidFill>
                  <a:schemeClr val="bg1"/>
                </a:solidFill>
              </a:rPr>
              <a:pPr/>
              <a:t>‹nº›</a:t>
            </a:fld>
            <a:endParaRPr lang="pt-BR" sz="2800">
              <a:solidFill>
                <a:schemeClr val="bg1"/>
              </a:solidFill>
            </a:endParaRP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ADF89FC3-BF01-4A17-A60D-6A03FB103B3C}"/>
              </a:ext>
            </a:extLst>
          </p:cNvPr>
          <p:cNvCxnSpPr>
            <a:cxnSpLocks/>
          </p:cNvCxnSpPr>
          <p:nvPr userDrawn="1"/>
        </p:nvCxnSpPr>
        <p:spPr>
          <a:xfrm flipH="1">
            <a:off x="23230295" y="12614454"/>
            <a:ext cx="1192449" cy="1169536"/>
          </a:xfrm>
          <a:prstGeom prst="line">
            <a:avLst/>
          </a:prstGeom>
          <a:ln w="38100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868320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F87CA633-4BFB-45CE-82DE-AFFA53AD3E32}"/>
              </a:ext>
            </a:extLst>
          </p:cNvPr>
          <p:cNvSpPr/>
          <p:nvPr userDrawn="1"/>
        </p:nvSpPr>
        <p:spPr>
          <a:xfrm>
            <a:off x="0" y="4644490"/>
            <a:ext cx="24401463" cy="4427020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B868B0CB-F146-4C68-A359-F8ABDE84F0A3}"/>
              </a:ext>
            </a:extLst>
          </p:cNvPr>
          <p:cNvGrpSpPr/>
          <p:nvPr userDrawn="1"/>
        </p:nvGrpSpPr>
        <p:grpSpPr>
          <a:xfrm>
            <a:off x="-4" y="3479800"/>
            <a:ext cx="24401467" cy="6858000"/>
            <a:chOff x="214638" y="3326691"/>
            <a:chExt cx="12192002" cy="3429000"/>
          </a:xfrm>
        </p:grpSpPr>
        <p:pic>
          <p:nvPicPr>
            <p:cNvPr id="4" name="Imagem 3" descr="Gráfico, Histograma&#10;&#10;Descrição gerada automaticamente">
              <a:extLst>
                <a:ext uri="{FF2B5EF4-FFF2-40B4-BE49-F238E27FC236}">
                  <a16:creationId xmlns:a16="http://schemas.microsoft.com/office/drawing/2014/main" id="{82CD393E-7039-4193-BCB9-06C3DE4A83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65" b="27782"/>
            <a:stretch/>
          </p:blipFill>
          <p:spPr>
            <a:xfrm>
              <a:off x="214638" y="3352382"/>
              <a:ext cx="6119512" cy="3403309"/>
            </a:xfrm>
            <a:prstGeom prst="rect">
              <a:avLst/>
            </a:prstGeom>
          </p:spPr>
        </p:pic>
        <p:pic>
          <p:nvPicPr>
            <p:cNvPr id="5" name="Imagem 4" descr="Gráfico, Histograma&#10;&#10;Descrição gerada automaticamente">
              <a:extLst>
                <a:ext uri="{FF2B5EF4-FFF2-40B4-BE49-F238E27FC236}">
                  <a16:creationId xmlns:a16="http://schemas.microsoft.com/office/drawing/2014/main" id="{E730AD0A-96CE-4E6B-9DC5-FBBCEF1D58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4" r="22622" b="27600"/>
            <a:stretch/>
          </p:blipFill>
          <p:spPr>
            <a:xfrm>
              <a:off x="6287127" y="3326691"/>
              <a:ext cx="6119513" cy="3429000"/>
            </a:xfrm>
            <a:prstGeom prst="rect">
              <a:avLst/>
            </a:prstGeom>
          </p:spPr>
        </p:pic>
      </p:grpSp>
      <p:sp>
        <p:nvSpPr>
          <p:cNvPr id="6" name="Retângulo 5">
            <a:extLst>
              <a:ext uri="{FF2B5EF4-FFF2-40B4-BE49-F238E27FC236}">
                <a16:creationId xmlns:a16="http://schemas.microsoft.com/office/drawing/2014/main" id="{E9461A00-8DD4-4D69-BCF8-9EC6B93D96F9}"/>
              </a:ext>
            </a:extLst>
          </p:cNvPr>
          <p:cNvSpPr/>
          <p:nvPr userDrawn="1"/>
        </p:nvSpPr>
        <p:spPr>
          <a:xfrm>
            <a:off x="0" y="9055516"/>
            <a:ext cx="24401463" cy="144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10" name="Gráfico 9" descr="Dois quadrados e uma linha em ziguezague">
            <a:extLst>
              <a:ext uri="{FF2B5EF4-FFF2-40B4-BE49-F238E27FC236}">
                <a16:creationId xmlns:a16="http://schemas.microsoft.com/office/drawing/2014/main" id="{C8586B62-0EDF-4D20-95D6-EF22482889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50614" t="19803" b="47571"/>
          <a:stretch/>
        </p:blipFill>
        <p:spPr>
          <a:xfrm rot="10800000">
            <a:off x="19858266" y="36019"/>
            <a:ext cx="4519074" cy="298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6548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Um quadrado formado por pequenos quadrados">
            <a:extLst>
              <a:ext uri="{FF2B5EF4-FFF2-40B4-BE49-F238E27FC236}">
                <a16:creationId xmlns:a16="http://schemas.microsoft.com/office/drawing/2014/main" id="{FDBDB5A8-D766-43BB-A490-37F4D70D36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59153">
            <a:off x="22983702" y="12343915"/>
            <a:ext cx="2878084" cy="288014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4185672-8D03-45CC-A5A3-76D639B3E831}"/>
              </a:ext>
            </a:extLst>
          </p:cNvPr>
          <p:cNvSpPr/>
          <p:nvPr userDrawn="1"/>
        </p:nvSpPr>
        <p:spPr>
          <a:xfrm>
            <a:off x="1" y="1173237"/>
            <a:ext cx="24422744" cy="91438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4" name="Gráfico 3" descr="Dois quadrados e uma linha em ziguezague">
            <a:extLst>
              <a:ext uri="{FF2B5EF4-FFF2-40B4-BE49-F238E27FC236}">
                <a16:creationId xmlns:a16="http://schemas.microsoft.com/office/drawing/2014/main" id="{7D10C063-1B0E-4B63-B226-949B7AD7A5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>
            <a:off x="-8506" y="10732627"/>
            <a:ext cx="4519074" cy="2983374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49F347E1-F939-4735-AA10-AA9D27E7ED52}"/>
              </a:ext>
            </a:extLst>
          </p:cNvPr>
          <p:cNvSpPr/>
          <p:nvPr userDrawn="1"/>
        </p:nvSpPr>
        <p:spPr>
          <a:xfrm>
            <a:off x="0" y="2753"/>
            <a:ext cx="24401463" cy="1199866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FA83C0CB-890F-4F85-B1B1-B7C7517EBB31}"/>
              </a:ext>
            </a:extLst>
          </p:cNvPr>
          <p:cNvGrpSpPr/>
          <p:nvPr userDrawn="1"/>
        </p:nvGrpSpPr>
        <p:grpSpPr>
          <a:xfrm>
            <a:off x="-90453" y="-134088"/>
            <a:ext cx="24401467" cy="1238616"/>
            <a:chOff x="214638" y="4822691"/>
            <a:chExt cx="12192002" cy="619308"/>
          </a:xfrm>
        </p:grpSpPr>
        <p:pic>
          <p:nvPicPr>
            <p:cNvPr id="7" name="Imagem 6" descr="Gráfico, Histograma&#10;&#10;Descrição gerada automaticamente">
              <a:extLst>
                <a:ext uri="{FF2B5EF4-FFF2-40B4-BE49-F238E27FC236}">
                  <a16:creationId xmlns:a16="http://schemas.microsoft.com/office/drawing/2014/main" id="{7C41B3BB-DB87-4F3F-924F-3993271A4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1407" b="55518"/>
            <a:stretch/>
          </p:blipFill>
          <p:spPr>
            <a:xfrm>
              <a:off x="214638" y="4822691"/>
              <a:ext cx="6119512" cy="619308"/>
            </a:xfrm>
            <a:prstGeom prst="rect">
              <a:avLst/>
            </a:prstGeom>
          </p:spPr>
        </p:pic>
        <p:pic>
          <p:nvPicPr>
            <p:cNvPr id="8" name="Imagem 7" descr="Gráfico, Histograma&#10;&#10;Descrição gerada automaticamente">
              <a:extLst>
                <a:ext uri="{FF2B5EF4-FFF2-40B4-BE49-F238E27FC236}">
                  <a16:creationId xmlns:a16="http://schemas.microsoft.com/office/drawing/2014/main" id="{F7091BBD-2E87-4E61-8B81-9E638F2B17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32337" r="22622" b="55336"/>
            <a:stretch/>
          </p:blipFill>
          <p:spPr>
            <a:xfrm>
              <a:off x="6287127" y="4858116"/>
              <a:ext cx="6119513" cy="583882"/>
            </a:xfrm>
            <a:prstGeom prst="rect">
              <a:avLst/>
            </a:prstGeom>
          </p:spPr>
        </p:pic>
      </p:grpSp>
      <p:pic>
        <p:nvPicPr>
          <p:cNvPr id="9" name="Imagem 8" descr="Desenho com traços pretos em fundo branco&#10;&#10;Descrição gerada automaticamente">
            <a:extLst>
              <a:ext uri="{FF2B5EF4-FFF2-40B4-BE49-F238E27FC236}">
                <a16:creationId xmlns:a16="http://schemas.microsoft.com/office/drawing/2014/main" id="{2CF7C0D8-DF0D-44E5-9941-B692236AFA2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298" y="291944"/>
            <a:ext cx="4031037" cy="772340"/>
          </a:xfrm>
          <a:prstGeom prst="rect">
            <a:avLst/>
          </a:prstGeom>
        </p:spPr>
      </p:pic>
      <p:sp>
        <p:nvSpPr>
          <p:cNvPr id="10" name="Triângulo isósceles 9">
            <a:extLst>
              <a:ext uri="{FF2B5EF4-FFF2-40B4-BE49-F238E27FC236}">
                <a16:creationId xmlns:a16="http://schemas.microsoft.com/office/drawing/2014/main" id="{17408A8D-AB3A-409B-957E-FC9D962BB4AD}"/>
              </a:ext>
            </a:extLst>
          </p:cNvPr>
          <p:cNvSpPr/>
          <p:nvPr userDrawn="1"/>
        </p:nvSpPr>
        <p:spPr>
          <a:xfrm rot="16200000">
            <a:off x="23305134" y="12620786"/>
            <a:ext cx="1091626" cy="1110353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93E8D78A-1564-42E3-8080-8604381D7506}"/>
              </a:ext>
            </a:extLst>
          </p:cNvPr>
          <p:cNvCxnSpPr>
            <a:cxnSpLocks/>
          </p:cNvCxnSpPr>
          <p:nvPr userDrawn="1"/>
        </p:nvCxnSpPr>
        <p:spPr>
          <a:xfrm flipH="1">
            <a:off x="23230295" y="12614454"/>
            <a:ext cx="1192449" cy="1169536"/>
          </a:xfrm>
          <a:prstGeom prst="line">
            <a:avLst/>
          </a:prstGeom>
          <a:ln w="38100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áfico 11" descr="Dois quadrados e uma linha em ziguezague">
            <a:extLst>
              <a:ext uri="{FF2B5EF4-FFF2-40B4-BE49-F238E27FC236}">
                <a16:creationId xmlns:a16="http://schemas.microsoft.com/office/drawing/2014/main" id="{813E3854-2AA0-4905-A9D1-B874011432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 rot="10800000">
            <a:off x="19863840" y="1270933"/>
            <a:ext cx="4519074" cy="2983374"/>
          </a:xfrm>
          <a:prstGeom prst="rect">
            <a:avLst/>
          </a:prstGeom>
        </p:spPr>
      </p:pic>
      <p:sp>
        <p:nvSpPr>
          <p:cNvPr id="14" name="Espaço Reservado para Número de Slide 15">
            <a:extLst>
              <a:ext uri="{FF2B5EF4-FFF2-40B4-BE49-F238E27FC236}">
                <a16:creationId xmlns:a16="http://schemas.microsoft.com/office/drawing/2014/main" id="{23CE8278-CFE9-4EA3-B6CE-276E5311A7AE}"/>
              </a:ext>
            </a:extLst>
          </p:cNvPr>
          <p:cNvSpPr txBox="1">
            <a:spLocks/>
          </p:cNvSpPr>
          <p:nvPr userDrawn="1"/>
        </p:nvSpPr>
        <p:spPr>
          <a:xfrm>
            <a:off x="23784613" y="13100349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000" smtClean="0">
                <a:solidFill>
                  <a:schemeClr val="bg1"/>
                </a:solidFill>
              </a:rPr>
              <a:pPr/>
              <a:t>‹nº›</a:t>
            </a:fld>
            <a:endParaRPr lang="pt-BR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2829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Um quadrado formado por pequenos quadrados">
            <a:extLst>
              <a:ext uri="{FF2B5EF4-FFF2-40B4-BE49-F238E27FC236}">
                <a16:creationId xmlns:a16="http://schemas.microsoft.com/office/drawing/2014/main" id="{2F9ED2BF-03F7-4818-96C6-0797A5D6D5D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59153">
            <a:off x="22983702" y="12343915"/>
            <a:ext cx="2878084" cy="2880145"/>
          </a:xfrm>
          <a:prstGeom prst="rect">
            <a:avLst/>
          </a:prstGeom>
        </p:spPr>
      </p:pic>
      <p:pic>
        <p:nvPicPr>
          <p:cNvPr id="3" name="Gráfico 2" descr="Dois quadrados e uma linha em ziguezague">
            <a:extLst>
              <a:ext uri="{FF2B5EF4-FFF2-40B4-BE49-F238E27FC236}">
                <a16:creationId xmlns:a16="http://schemas.microsoft.com/office/drawing/2014/main" id="{876FF738-301D-465E-B189-D88E2A30C4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>
            <a:off x="-28913" y="10696297"/>
            <a:ext cx="4519074" cy="2983374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FD1FB8B3-36EC-4546-93D2-4BE1C720C0AD}"/>
              </a:ext>
            </a:extLst>
          </p:cNvPr>
          <p:cNvSpPr/>
          <p:nvPr userDrawn="1"/>
        </p:nvSpPr>
        <p:spPr>
          <a:xfrm>
            <a:off x="-8505" y="1"/>
            <a:ext cx="1440593" cy="13715998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sp>
        <p:nvSpPr>
          <p:cNvPr id="5" name="Triângulo isósceles 4">
            <a:extLst>
              <a:ext uri="{FF2B5EF4-FFF2-40B4-BE49-F238E27FC236}">
                <a16:creationId xmlns:a16="http://schemas.microsoft.com/office/drawing/2014/main" id="{816C25FA-75D9-471F-8034-2969F56813D1}"/>
              </a:ext>
            </a:extLst>
          </p:cNvPr>
          <p:cNvSpPr/>
          <p:nvPr userDrawn="1"/>
        </p:nvSpPr>
        <p:spPr>
          <a:xfrm rot="16200000">
            <a:off x="23305134" y="12620786"/>
            <a:ext cx="1091626" cy="1110353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65B7F167-8C82-4B3E-9B6C-B923BF961439}"/>
              </a:ext>
            </a:extLst>
          </p:cNvPr>
          <p:cNvCxnSpPr>
            <a:cxnSpLocks/>
          </p:cNvCxnSpPr>
          <p:nvPr userDrawn="1"/>
        </p:nvCxnSpPr>
        <p:spPr>
          <a:xfrm flipH="1">
            <a:off x="23230295" y="12614454"/>
            <a:ext cx="1192449" cy="1169536"/>
          </a:xfrm>
          <a:prstGeom prst="line">
            <a:avLst/>
          </a:prstGeom>
          <a:ln w="38100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Forma, Logotipo&#10;&#10;Descrição gerada automaticamente com confiança média">
            <a:extLst>
              <a:ext uri="{FF2B5EF4-FFF2-40B4-BE49-F238E27FC236}">
                <a16:creationId xmlns:a16="http://schemas.microsoft.com/office/drawing/2014/main" id="{15837A6C-38CE-4E6E-ADBF-B57057F78DE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84" y="352672"/>
            <a:ext cx="853857" cy="595184"/>
          </a:xfrm>
          <a:prstGeom prst="rect">
            <a:avLst/>
          </a:prstGeom>
        </p:spPr>
      </p:pic>
      <p:pic>
        <p:nvPicPr>
          <p:cNvPr id="8" name="Gráfico 7" descr="Dois quadrados e uma linha em ziguezague">
            <a:extLst>
              <a:ext uri="{FF2B5EF4-FFF2-40B4-BE49-F238E27FC236}">
                <a16:creationId xmlns:a16="http://schemas.microsoft.com/office/drawing/2014/main" id="{13ED3DBF-F2D4-4DD5-A653-B1492638F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 rot="10800000">
            <a:off x="19795859" y="1423333"/>
            <a:ext cx="4519074" cy="2983374"/>
          </a:xfrm>
          <a:prstGeom prst="rect">
            <a:avLst/>
          </a:prstGeom>
        </p:spPr>
      </p:pic>
      <p:pic>
        <p:nvPicPr>
          <p:cNvPr id="10" name="Imagem 9" descr="Gráfico, Histograma&#10;&#10;Descrição gerada automaticamente">
            <a:extLst>
              <a:ext uri="{FF2B5EF4-FFF2-40B4-BE49-F238E27FC236}">
                <a16:creationId xmlns:a16="http://schemas.microsoft.com/office/drawing/2014/main" id="{A4A71A42-067F-416C-AB1D-E8201D299C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41" t="365" r="62419" b="27782"/>
          <a:stretch/>
        </p:blipFill>
        <p:spPr>
          <a:xfrm>
            <a:off x="-90899" y="-10833"/>
            <a:ext cx="1522986" cy="6806618"/>
          </a:xfrm>
          <a:prstGeom prst="rect">
            <a:avLst/>
          </a:prstGeom>
        </p:spPr>
      </p:pic>
      <p:pic>
        <p:nvPicPr>
          <p:cNvPr id="11" name="Imagem 10" descr="Uma imagem contendo Logotipo&#10;&#10;Descrição gerada automaticamente">
            <a:extLst>
              <a:ext uri="{FF2B5EF4-FFF2-40B4-BE49-F238E27FC236}">
                <a16:creationId xmlns:a16="http://schemas.microsoft.com/office/drawing/2014/main" id="{70A1040B-524D-4DB3-8E8E-021528EEE7A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9021" y="347066"/>
            <a:ext cx="4020912" cy="770400"/>
          </a:xfrm>
          <a:prstGeom prst="rect">
            <a:avLst/>
          </a:prstGeom>
        </p:spPr>
      </p:pic>
      <p:pic>
        <p:nvPicPr>
          <p:cNvPr id="12" name="Imagem 11" descr="Gráfico, Histograma&#10;&#10;Descrição gerada automaticamente">
            <a:extLst>
              <a:ext uri="{FF2B5EF4-FFF2-40B4-BE49-F238E27FC236}">
                <a16:creationId xmlns:a16="http://schemas.microsoft.com/office/drawing/2014/main" id="{5EEE8DA8-19F5-4FA1-9A7C-7369CA6BC1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14" t="365" r="42521" b="27782"/>
          <a:stretch/>
        </p:blipFill>
        <p:spPr>
          <a:xfrm>
            <a:off x="1" y="6119955"/>
            <a:ext cx="1432087" cy="680661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AA30F050-7F45-407D-B974-532DCB26ADEB}"/>
              </a:ext>
            </a:extLst>
          </p:cNvPr>
          <p:cNvSpPr/>
          <p:nvPr userDrawn="1"/>
        </p:nvSpPr>
        <p:spPr>
          <a:xfrm>
            <a:off x="1427449" y="-2"/>
            <a:ext cx="72052" cy="13752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D1103A35-A13A-4EF1-834B-1C6D5AD9C890}"/>
              </a:ext>
            </a:extLst>
          </p:cNvPr>
          <p:cNvCxnSpPr>
            <a:cxnSpLocks/>
          </p:cNvCxnSpPr>
          <p:nvPr userDrawn="1"/>
        </p:nvCxnSpPr>
        <p:spPr>
          <a:xfrm>
            <a:off x="2059709" y="1142732"/>
            <a:ext cx="22255225" cy="0"/>
          </a:xfrm>
          <a:prstGeom prst="line">
            <a:avLst/>
          </a:prstGeom>
          <a:ln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Espaço Reservado para Número de Slide 15">
            <a:extLst>
              <a:ext uri="{FF2B5EF4-FFF2-40B4-BE49-F238E27FC236}">
                <a16:creationId xmlns:a16="http://schemas.microsoft.com/office/drawing/2014/main" id="{4A31E24D-EDF3-4A30-93E8-9611B9A1D572}"/>
              </a:ext>
            </a:extLst>
          </p:cNvPr>
          <p:cNvSpPr txBox="1">
            <a:spLocks/>
          </p:cNvSpPr>
          <p:nvPr userDrawn="1"/>
        </p:nvSpPr>
        <p:spPr>
          <a:xfrm>
            <a:off x="23784613" y="13100349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800" smtClean="0">
                <a:solidFill>
                  <a:schemeClr val="bg1"/>
                </a:solidFill>
              </a:rPr>
              <a:pPr/>
              <a:t>‹nº›</a:t>
            </a:fld>
            <a:endParaRPr lang="pt-BR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4247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62" y="11201441"/>
            <a:ext cx="24396292" cy="251455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7" name="Imagem 6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F850781-59B0-323C-C4CF-196F25F963B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6773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Dois quadrados e uma linha em ziguezague">
            <a:extLst>
              <a:ext uri="{FF2B5EF4-FFF2-40B4-BE49-F238E27FC236}">
                <a16:creationId xmlns:a16="http://schemas.microsoft.com/office/drawing/2014/main" id="{F056A532-508E-4441-AD63-91FD47BC23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614" t="19803" b="47571"/>
          <a:stretch/>
        </p:blipFill>
        <p:spPr>
          <a:xfrm>
            <a:off x="4749707" y="10696297"/>
            <a:ext cx="4519074" cy="298337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45904553-4170-4611-BB87-D9658BF21131}"/>
              </a:ext>
            </a:extLst>
          </p:cNvPr>
          <p:cNvSpPr/>
          <p:nvPr userDrawn="1"/>
        </p:nvSpPr>
        <p:spPr>
          <a:xfrm>
            <a:off x="-8506" y="1"/>
            <a:ext cx="4714902" cy="13745026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sp>
        <p:nvSpPr>
          <p:cNvPr id="4" name="Triângulo isósceles 3">
            <a:extLst>
              <a:ext uri="{FF2B5EF4-FFF2-40B4-BE49-F238E27FC236}">
                <a16:creationId xmlns:a16="http://schemas.microsoft.com/office/drawing/2014/main" id="{140AC42C-B37D-4A52-9BE3-A1CF08A41DA1}"/>
              </a:ext>
            </a:extLst>
          </p:cNvPr>
          <p:cNvSpPr/>
          <p:nvPr userDrawn="1"/>
        </p:nvSpPr>
        <p:spPr>
          <a:xfrm rot="16200000">
            <a:off x="23305134" y="12620786"/>
            <a:ext cx="1091626" cy="1110353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5" name="Gráfico 4" descr="Dois quadrados e uma linha em ziguezague">
            <a:extLst>
              <a:ext uri="{FF2B5EF4-FFF2-40B4-BE49-F238E27FC236}">
                <a16:creationId xmlns:a16="http://schemas.microsoft.com/office/drawing/2014/main" id="{D620189B-1D76-4C30-832C-9A4BC3061C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0614" t="19803" b="47571"/>
          <a:stretch/>
        </p:blipFill>
        <p:spPr>
          <a:xfrm rot="10800000">
            <a:off x="19807429" y="61419"/>
            <a:ext cx="4519074" cy="2983374"/>
          </a:xfrm>
          <a:prstGeom prst="rect">
            <a:avLst/>
          </a:prstGeom>
        </p:spPr>
      </p:pic>
      <p:pic>
        <p:nvPicPr>
          <p:cNvPr id="7" name="Imagem 6" descr="Gráfico, Histograma&#10;&#10;Descrição gerada automaticamente">
            <a:extLst>
              <a:ext uri="{FF2B5EF4-FFF2-40B4-BE49-F238E27FC236}">
                <a16:creationId xmlns:a16="http://schemas.microsoft.com/office/drawing/2014/main" id="{A8872233-26BF-46F5-A47F-2DF02AA979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3" t="365" r="53306" b="27782"/>
          <a:stretch/>
        </p:blipFill>
        <p:spPr>
          <a:xfrm>
            <a:off x="203346" y="319367"/>
            <a:ext cx="4676465" cy="6806618"/>
          </a:xfrm>
          <a:prstGeom prst="rect">
            <a:avLst/>
          </a:prstGeom>
        </p:spPr>
      </p:pic>
      <p:pic>
        <p:nvPicPr>
          <p:cNvPr id="8" name="Imagem 7" descr="Gráfico, Histograma&#10;&#10;Descrição gerada automaticamente">
            <a:extLst>
              <a:ext uri="{FF2B5EF4-FFF2-40B4-BE49-F238E27FC236}">
                <a16:creationId xmlns:a16="http://schemas.microsoft.com/office/drawing/2014/main" id="{F03B6B8B-E32A-4BB3-8898-B774B4443E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89" t="365" r="33219" b="27782"/>
          <a:stretch/>
        </p:blipFill>
        <p:spPr>
          <a:xfrm>
            <a:off x="203346" y="6450155"/>
            <a:ext cx="4706396" cy="6806618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67C7BB1A-58DB-4ABB-9A1A-D4876F5FD737}"/>
              </a:ext>
            </a:extLst>
          </p:cNvPr>
          <p:cNvSpPr/>
          <p:nvPr userDrawn="1"/>
        </p:nvSpPr>
        <p:spPr>
          <a:xfrm>
            <a:off x="4706396" y="-2"/>
            <a:ext cx="72052" cy="13752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10" name="Imagem 9" descr="Desenho com traços pretos em fundo branco&#10;&#10;Descrição gerada automaticamente">
            <a:extLst>
              <a:ext uri="{FF2B5EF4-FFF2-40B4-BE49-F238E27FC236}">
                <a16:creationId xmlns:a16="http://schemas.microsoft.com/office/drawing/2014/main" id="{F62AC8DD-09A4-4108-9EB2-1AD854B4E5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98" y="1524742"/>
            <a:ext cx="4031037" cy="772340"/>
          </a:xfrm>
          <a:prstGeom prst="rect">
            <a:avLst/>
          </a:prstGeom>
        </p:spPr>
      </p:pic>
      <p:sp>
        <p:nvSpPr>
          <p:cNvPr id="11" name="Espaço Reservado para Número de Slide 15">
            <a:extLst>
              <a:ext uri="{FF2B5EF4-FFF2-40B4-BE49-F238E27FC236}">
                <a16:creationId xmlns:a16="http://schemas.microsoft.com/office/drawing/2014/main" id="{E047EF23-B2A5-424D-A60B-FFB24B99F5AD}"/>
              </a:ext>
            </a:extLst>
          </p:cNvPr>
          <p:cNvSpPr txBox="1">
            <a:spLocks/>
          </p:cNvSpPr>
          <p:nvPr userDrawn="1"/>
        </p:nvSpPr>
        <p:spPr>
          <a:xfrm>
            <a:off x="23784613" y="13100349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800" smtClean="0">
                <a:solidFill>
                  <a:schemeClr val="bg1"/>
                </a:solidFill>
              </a:rPr>
              <a:pPr/>
              <a:t>‹nº›</a:t>
            </a:fld>
            <a:endParaRPr lang="pt-BR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42898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 descr="Um quadrado formado por pequenos quadrados">
            <a:extLst>
              <a:ext uri="{FF2B5EF4-FFF2-40B4-BE49-F238E27FC236}">
                <a16:creationId xmlns:a16="http://schemas.microsoft.com/office/drawing/2014/main" id="{58225F95-214D-452A-8E60-59032E14BE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59153">
            <a:off x="-1497870" y="12381900"/>
            <a:ext cx="2878084" cy="2880145"/>
          </a:xfrm>
          <a:prstGeom prst="rect">
            <a:avLst/>
          </a:prstGeom>
        </p:spPr>
      </p:pic>
      <p:sp>
        <p:nvSpPr>
          <p:cNvPr id="3" name="Triângulo isósceles 2">
            <a:extLst>
              <a:ext uri="{FF2B5EF4-FFF2-40B4-BE49-F238E27FC236}">
                <a16:creationId xmlns:a16="http://schemas.microsoft.com/office/drawing/2014/main" id="{B3E379B4-253D-4FD4-BC1C-24EE6B8EC41B}"/>
              </a:ext>
            </a:extLst>
          </p:cNvPr>
          <p:cNvSpPr/>
          <p:nvPr userDrawn="1"/>
        </p:nvSpPr>
        <p:spPr>
          <a:xfrm>
            <a:off x="-18775" y="12646629"/>
            <a:ext cx="1092408" cy="1109558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4" name="Gráfico 3" descr="Dois quadrados e uma linha em ziguezague">
            <a:extLst>
              <a:ext uri="{FF2B5EF4-FFF2-40B4-BE49-F238E27FC236}">
                <a16:creationId xmlns:a16="http://schemas.microsoft.com/office/drawing/2014/main" id="{092C1564-EECA-4590-9240-C28005897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0614" t="19803" b="47571"/>
          <a:stretch/>
        </p:blipFill>
        <p:spPr>
          <a:xfrm rot="5400000">
            <a:off x="-746058" y="798077"/>
            <a:ext cx="4515840" cy="2985511"/>
          </a:xfrm>
          <a:prstGeom prst="rect">
            <a:avLst/>
          </a:prstGeom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425194BA-725C-4657-9C70-58F1BE3503F8}"/>
              </a:ext>
            </a:extLst>
          </p:cNvPr>
          <p:cNvSpPr/>
          <p:nvPr userDrawn="1"/>
        </p:nvSpPr>
        <p:spPr>
          <a:xfrm>
            <a:off x="19688120" y="3873"/>
            <a:ext cx="4714902" cy="13715998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7" name="Imagem 6" descr="Gráfico, Histograma&#10;&#10;Descrição gerada automaticamente">
            <a:extLst>
              <a:ext uri="{FF2B5EF4-FFF2-40B4-BE49-F238E27FC236}">
                <a16:creationId xmlns:a16="http://schemas.microsoft.com/office/drawing/2014/main" id="{6D2146DD-C37B-4201-92F2-E17CDA0F82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3" t="4" r="61138" b="27600"/>
          <a:stretch/>
        </p:blipFill>
        <p:spPr>
          <a:xfrm>
            <a:off x="19624398" y="271854"/>
            <a:ext cx="4778624" cy="6858000"/>
          </a:xfrm>
          <a:prstGeom prst="rect">
            <a:avLst/>
          </a:prstGeom>
        </p:spPr>
      </p:pic>
      <p:pic>
        <p:nvPicPr>
          <p:cNvPr id="8" name="Imagem 7" descr="Gráfico, Histograma&#10;&#10;Descrição gerada automaticamente">
            <a:extLst>
              <a:ext uri="{FF2B5EF4-FFF2-40B4-BE49-F238E27FC236}">
                <a16:creationId xmlns:a16="http://schemas.microsoft.com/office/drawing/2014/main" id="{624A4BFB-0244-4366-B1CE-A07A8D47F2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alphaModFix am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7" t="4" r="40939" b="27600"/>
          <a:stretch/>
        </p:blipFill>
        <p:spPr>
          <a:xfrm>
            <a:off x="19624399" y="6402642"/>
            <a:ext cx="4806114" cy="6858000"/>
          </a:xfrm>
          <a:prstGeom prst="rect">
            <a:avLst/>
          </a:prstGeom>
        </p:spPr>
      </p:pic>
      <p:sp>
        <p:nvSpPr>
          <p:cNvPr id="9" name="Retângulo 8">
            <a:extLst>
              <a:ext uri="{FF2B5EF4-FFF2-40B4-BE49-F238E27FC236}">
                <a16:creationId xmlns:a16="http://schemas.microsoft.com/office/drawing/2014/main" id="{D5FAAC34-9415-4878-AB90-D60E70E56295}"/>
              </a:ext>
            </a:extLst>
          </p:cNvPr>
          <p:cNvSpPr/>
          <p:nvPr userDrawn="1"/>
        </p:nvSpPr>
        <p:spPr>
          <a:xfrm>
            <a:off x="19624402" y="3870"/>
            <a:ext cx="72052" cy="13752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10" name="Imagem 9" descr="Desenho com traços pretos em fundo branco&#10;&#10;Descrição gerada automaticamente">
            <a:extLst>
              <a:ext uri="{FF2B5EF4-FFF2-40B4-BE49-F238E27FC236}">
                <a16:creationId xmlns:a16="http://schemas.microsoft.com/office/drawing/2014/main" id="{8EA21614-0E56-43F0-ACAB-0671B296566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324" y="639614"/>
            <a:ext cx="4031037" cy="772340"/>
          </a:xfrm>
          <a:prstGeom prst="rect">
            <a:avLst/>
          </a:prstGeom>
        </p:spPr>
      </p:pic>
      <p:sp>
        <p:nvSpPr>
          <p:cNvPr id="11" name="Espaço Reservado para Número de Slide 15">
            <a:extLst>
              <a:ext uri="{FF2B5EF4-FFF2-40B4-BE49-F238E27FC236}">
                <a16:creationId xmlns:a16="http://schemas.microsoft.com/office/drawing/2014/main" id="{EAAF7D9A-79B0-4198-8EEC-B0118AAA5DF0}"/>
              </a:ext>
            </a:extLst>
          </p:cNvPr>
          <p:cNvSpPr txBox="1">
            <a:spLocks/>
          </p:cNvSpPr>
          <p:nvPr userDrawn="1"/>
        </p:nvSpPr>
        <p:spPr>
          <a:xfrm>
            <a:off x="28468" y="13143389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800" smtClean="0">
                <a:solidFill>
                  <a:schemeClr val="bg1"/>
                </a:solidFill>
              </a:rPr>
              <a:pPr/>
              <a:t>‹nº›</a:t>
            </a:fld>
            <a:endParaRPr lang="pt-BR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8751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BC8261D-2FC0-4FDE-8965-4368E4562C60}"/>
              </a:ext>
            </a:extLst>
          </p:cNvPr>
          <p:cNvSpPr/>
          <p:nvPr userDrawn="1"/>
        </p:nvSpPr>
        <p:spPr>
          <a:xfrm>
            <a:off x="0" y="12524953"/>
            <a:ext cx="24401463" cy="1199866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14" name="Agrupar 13">
            <a:extLst>
              <a:ext uri="{FF2B5EF4-FFF2-40B4-BE49-F238E27FC236}">
                <a16:creationId xmlns:a16="http://schemas.microsoft.com/office/drawing/2014/main" id="{A17B7DD8-43A7-4498-8780-354DAD312E82}"/>
              </a:ext>
            </a:extLst>
          </p:cNvPr>
          <p:cNvGrpSpPr/>
          <p:nvPr userDrawn="1"/>
        </p:nvGrpSpPr>
        <p:grpSpPr>
          <a:xfrm>
            <a:off x="-90453" y="12458963"/>
            <a:ext cx="24401467" cy="1252830"/>
            <a:chOff x="214638" y="4858116"/>
            <a:chExt cx="12192002" cy="626415"/>
          </a:xfrm>
        </p:grpSpPr>
        <p:pic>
          <p:nvPicPr>
            <p:cNvPr id="15" name="Imagem 14" descr="Gráfico, Histograma&#10;&#10;Descrição gerada automaticamente">
              <a:extLst>
                <a:ext uri="{FF2B5EF4-FFF2-40B4-BE49-F238E27FC236}">
                  <a16:creationId xmlns:a16="http://schemas.microsoft.com/office/drawing/2014/main" id="{110F651F-2F66-4369-BCC3-F2B968A5D0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1407" b="55518"/>
            <a:stretch/>
          </p:blipFill>
          <p:spPr>
            <a:xfrm>
              <a:off x="214638" y="4865223"/>
              <a:ext cx="6119512" cy="619308"/>
            </a:xfrm>
            <a:prstGeom prst="rect">
              <a:avLst/>
            </a:prstGeom>
          </p:spPr>
        </p:pic>
        <p:pic>
          <p:nvPicPr>
            <p:cNvPr id="16" name="Imagem 15" descr="Gráfico, Histograma&#10;&#10;Descrição gerada automaticamente">
              <a:extLst>
                <a:ext uri="{FF2B5EF4-FFF2-40B4-BE49-F238E27FC236}">
                  <a16:creationId xmlns:a16="http://schemas.microsoft.com/office/drawing/2014/main" id="{B036F452-5758-4EC1-8A12-3D2036D296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32337" r="22622" b="55336"/>
            <a:stretch/>
          </p:blipFill>
          <p:spPr>
            <a:xfrm>
              <a:off x="6287127" y="4858116"/>
              <a:ext cx="6119513" cy="583882"/>
            </a:xfrm>
            <a:prstGeom prst="rect">
              <a:avLst/>
            </a:prstGeom>
          </p:spPr>
        </p:pic>
      </p:grpSp>
      <p:pic>
        <p:nvPicPr>
          <p:cNvPr id="13" name="Gráfico 12" descr="Um quadrado formado por pequenos quadrados">
            <a:extLst>
              <a:ext uri="{FF2B5EF4-FFF2-40B4-BE49-F238E27FC236}">
                <a16:creationId xmlns:a16="http://schemas.microsoft.com/office/drawing/2014/main" id="{41E8D5D1-FF00-4D74-A6A0-900F6651AB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59153">
            <a:off x="23023985" y="-1407165"/>
            <a:ext cx="2878084" cy="288014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9FCB8AAA-F60C-4F2E-89D8-668DEDF25DF9}"/>
              </a:ext>
            </a:extLst>
          </p:cNvPr>
          <p:cNvSpPr/>
          <p:nvPr userDrawn="1"/>
        </p:nvSpPr>
        <p:spPr>
          <a:xfrm>
            <a:off x="1" y="12454465"/>
            <a:ext cx="24422744" cy="91438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pic>
        <p:nvPicPr>
          <p:cNvPr id="7" name="Imagem 6" descr="Desenho com traços pretos em fundo branco&#10;&#10;Descrição gerada automaticamente">
            <a:extLst>
              <a:ext uri="{FF2B5EF4-FFF2-40B4-BE49-F238E27FC236}">
                <a16:creationId xmlns:a16="http://schemas.microsoft.com/office/drawing/2014/main" id="{AA0D4A54-F1A1-4D2A-A877-24E771B9689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298" y="12814144"/>
            <a:ext cx="4031037" cy="772340"/>
          </a:xfrm>
          <a:prstGeom prst="rect">
            <a:avLst/>
          </a:prstGeom>
        </p:spPr>
      </p:pic>
      <p:sp>
        <p:nvSpPr>
          <p:cNvPr id="8" name="Triângulo isósceles 7">
            <a:extLst>
              <a:ext uri="{FF2B5EF4-FFF2-40B4-BE49-F238E27FC236}">
                <a16:creationId xmlns:a16="http://schemas.microsoft.com/office/drawing/2014/main" id="{0EF3BE34-4CC0-4589-9061-A98A6095F3F9}"/>
              </a:ext>
            </a:extLst>
          </p:cNvPr>
          <p:cNvSpPr/>
          <p:nvPr userDrawn="1"/>
        </p:nvSpPr>
        <p:spPr>
          <a:xfrm rot="10800000">
            <a:off x="23309014" y="1"/>
            <a:ext cx="1092408" cy="1109558"/>
          </a:xfrm>
          <a:prstGeom prst="triangle">
            <a:avLst>
              <a:gd name="adj" fmla="val 0"/>
            </a:avLst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124D5C6-2C39-489C-AC3C-0D0C156CDA1E}"/>
              </a:ext>
            </a:extLst>
          </p:cNvPr>
          <p:cNvCxnSpPr>
            <a:cxnSpLocks/>
          </p:cNvCxnSpPr>
          <p:nvPr userDrawn="1"/>
        </p:nvCxnSpPr>
        <p:spPr>
          <a:xfrm rot="16200000" flipH="1">
            <a:off x="23234993" y="-7147"/>
            <a:ext cx="1191596" cy="1170374"/>
          </a:xfrm>
          <a:prstGeom prst="line">
            <a:avLst/>
          </a:prstGeom>
          <a:ln w="38100">
            <a:solidFill>
              <a:srgbClr val="F39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áfico 10" descr="Dois quadrados e uma linha em ziguezague">
            <a:extLst>
              <a:ext uri="{FF2B5EF4-FFF2-40B4-BE49-F238E27FC236}">
                <a16:creationId xmlns:a16="http://schemas.microsoft.com/office/drawing/2014/main" id="{970FCC3D-9917-447B-8F9D-42EF9326B5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0614" t="19803" b="47571"/>
          <a:stretch/>
        </p:blipFill>
        <p:spPr>
          <a:xfrm rot="5400000">
            <a:off x="-746058" y="798077"/>
            <a:ext cx="4515840" cy="2985511"/>
          </a:xfrm>
          <a:prstGeom prst="rect">
            <a:avLst/>
          </a:prstGeom>
        </p:spPr>
      </p:pic>
      <p:sp>
        <p:nvSpPr>
          <p:cNvPr id="12" name="Espaço Reservado para Número de Slide 15">
            <a:extLst>
              <a:ext uri="{FF2B5EF4-FFF2-40B4-BE49-F238E27FC236}">
                <a16:creationId xmlns:a16="http://schemas.microsoft.com/office/drawing/2014/main" id="{9AA898AE-3551-4CFD-A1C6-D3E080CEBC82}"/>
              </a:ext>
            </a:extLst>
          </p:cNvPr>
          <p:cNvSpPr txBox="1">
            <a:spLocks/>
          </p:cNvSpPr>
          <p:nvPr userDrawn="1"/>
        </p:nvSpPr>
        <p:spPr>
          <a:xfrm>
            <a:off x="23800507" y="78465"/>
            <a:ext cx="635455" cy="730250"/>
          </a:xfrm>
          <a:prstGeom prst="rect">
            <a:avLst/>
          </a:prstGeom>
        </p:spPr>
        <p:txBody>
          <a:bodyPr/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649C362-42DF-4850-B527-F86A6A412D1E}" type="slidenum">
              <a:rPr lang="pt-BR" sz="2800" smtClean="0">
                <a:solidFill>
                  <a:schemeClr val="bg1"/>
                </a:solidFill>
              </a:rPr>
              <a:pPr/>
              <a:t>‹nº›</a:t>
            </a:fld>
            <a:endParaRPr lang="pt-BR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41467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5414208-83B2-4565-9338-26BB10A18932}"/>
              </a:ext>
            </a:extLst>
          </p:cNvPr>
          <p:cNvSpPr/>
          <p:nvPr userDrawn="1"/>
        </p:nvSpPr>
        <p:spPr>
          <a:xfrm>
            <a:off x="0" y="4644490"/>
            <a:ext cx="24401463" cy="4427020"/>
          </a:xfrm>
          <a:prstGeom prst="rect">
            <a:avLst/>
          </a:prstGeom>
          <a:gradFill flip="none" rotWithShape="1">
            <a:gsLst>
              <a:gs pos="57000">
                <a:srgbClr val="002442">
                  <a:lumMod val="100000"/>
                </a:srgbClr>
              </a:gs>
              <a:gs pos="100000">
                <a:srgbClr val="005CA9"/>
              </a:gs>
            </a:gsLst>
            <a:lin ang="3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187E0A26-4B67-4F06-828E-0F11B05EDA17}"/>
              </a:ext>
            </a:extLst>
          </p:cNvPr>
          <p:cNvGrpSpPr/>
          <p:nvPr userDrawn="1"/>
        </p:nvGrpSpPr>
        <p:grpSpPr>
          <a:xfrm>
            <a:off x="-4" y="3479800"/>
            <a:ext cx="24401467" cy="6858000"/>
            <a:chOff x="214638" y="3326691"/>
            <a:chExt cx="12192002" cy="3429000"/>
          </a:xfrm>
        </p:grpSpPr>
        <p:pic>
          <p:nvPicPr>
            <p:cNvPr id="4" name="Imagem 3" descr="Gráfico, Histograma&#10;&#10;Descrição gerada automaticamente">
              <a:extLst>
                <a:ext uri="{FF2B5EF4-FFF2-40B4-BE49-F238E27FC236}">
                  <a16:creationId xmlns:a16="http://schemas.microsoft.com/office/drawing/2014/main" id="{4D550D12-7A3B-4373-9B6F-53EDE92262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78" t="365" b="27782"/>
            <a:stretch/>
          </p:blipFill>
          <p:spPr>
            <a:xfrm>
              <a:off x="214638" y="3352382"/>
              <a:ext cx="6119512" cy="3403309"/>
            </a:xfrm>
            <a:prstGeom prst="rect">
              <a:avLst/>
            </a:prstGeom>
          </p:spPr>
        </p:pic>
        <p:pic>
          <p:nvPicPr>
            <p:cNvPr id="5" name="Imagem 4" descr="Gráfico, Histograma&#10;&#10;Descrição gerada automaticamente">
              <a:extLst>
                <a:ext uri="{FF2B5EF4-FFF2-40B4-BE49-F238E27FC236}">
                  <a16:creationId xmlns:a16="http://schemas.microsoft.com/office/drawing/2014/main" id="{7D6E07C3-CBC0-4736-A1A4-DC47045645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1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6" t="4" r="22622" b="27600"/>
            <a:stretch/>
          </p:blipFill>
          <p:spPr>
            <a:xfrm>
              <a:off x="6287127" y="3326691"/>
              <a:ext cx="6119513" cy="3429000"/>
            </a:xfrm>
            <a:prstGeom prst="rect">
              <a:avLst/>
            </a:prstGeom>
          </p:spPr>
        </p:pic>
      </p:grpSp>
      <p:sp>
        <p:nvSpPr>
          <p:cNvPr id="6" name="Retângulo 5">
            <a:extLst>
              <a:ext uri="{FF2B5EF4-FFF2-40B4-BE49-F238E27FC236}">
                <a16:creationId xmlns:a16="http://schemas.microsoft.com/office/drawing/2014/main" id="{9B573591-5A2B-42CE-8D24-18FE93F2AA35}"/>
              </a:ext>
            </a:extLst>
          </p:cNvPr>
          <p:cNvSpPr/>
          <p:nvPr userDrawn="1"/>
        </p:nvSpPr>
        <p:spPr>
          <a:xfrm>
            <a:off x="0" y="8989698"/>
            <a:ext cx="24401463" cy="144000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600"/>
          </a:p>
        </p:txBody>
      </p:sp>
    </p:spTree>
    <p:extLst>
      <p:ext uri="{BB962C8B-B14F-4D97-AF65-F5344CB8AC3E}">
        <p14:creationId xmlns:p14="http://schemas.microsoft.com/office/powerpoint/2010/main" val="250524044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3"/>
            <a:ext cx="5490329" cy="73025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Tw Cen MT" panose="020B0602020104020603" pitchFamily="34" charset="0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46CC19D-3ACA-455C-AF4B-EC16D17B848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014" y="662364"/>
            <a:ext cx="5688769" cy="107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233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1" y="11201443"/>
            <a:ext cx="24396282" cy="251455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8" name="Imagem 7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0EAC9FFA-D1E3-4838-D8B9-5AF9B5CBA5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7820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4401463" cy="13718680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5354A42-F86B-5658-BC72-B0CE70AB2EC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91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"/>
            <a:ext cx="24401459" cy="13718675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72B0971B-C6D0-0DFD-9150-8B18E736A8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09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24401463" cy="13718677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CC0C3B74-9832-D772-71DB-E6B6FA90C8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71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"/>
            <a:ext cx="24401461" cy="13718677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7C2F631-2EDE-4CA3-4D0A-2E5935CB09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3196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"/>
            <a:ext cx="24401461" cy="1371867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A3ABD57A-6729-4252-1F16-9791EE0FC8E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640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7CC90D88-67AC-F224-D69A-2F487375D9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563" y="11725058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9637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95" userDrawn="1">
          <p15:clr>
            <a:srgbClr val="FBAE40"/>
          </p15:clr>
        </p15:guide>
        <p15:guide id="2" pos="3308" userDrawn="1">
          <p15:clr>
            <a:srgbClr val="FBAE40"/>
          </p15:clr>
        </p15:guide>
        <p15:guide id="3" orient="horz" pos="7949" userDrawn="1">
          <p15:clr>
            <a:srgbClr val="FBAE40"/>
          </p15:clr>
        </p15:guide>
        <p15:guide id="4" orient="horz" pos="7427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6254F93-5547-73AF-1D5A-D9625254A5E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" y="1"/>
            <a:ext cx="24401459" cy="13718676"/>
          </a:xfrm>
          <a:prstGeom prst="rect">
            <a:avLst/>
          </a:prstGeom>
        </p:spPr>
      </p:pic>
      <p:pic>
        <p:nvPicPr>
          <p:cNvPr id="3" name="Imagem 2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B72B1A8D-3F22-8C59-C16C-CDD0C28F81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1928" y="565562"/>
            <a:ext cx="4006897" cy="76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84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4" y="-2700"/>
            <a:ext cx="24401497" cy="1371869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1ACF513-FB88-0720-A00B-F1E33B0811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1962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4" y="-2699"/>
            <a:ext cx="24401497" cy="137186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60FE60BE-F4C0-2AC7-7ACF-B0F0A8BDD2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14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3" y="-2699"/>
            <a:ext cx="24401495" cy="137186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CED63CD-1CED-C5A9-E568-F17A47B91D1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8796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3" y="-2699"/>
            <a:ext cx="24401495" cy="1371869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DBDBC45D-C19C-F7FF-C2FD-D128D97E54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872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" y="-2699"/>
            <a:ext cx="24401493" cy="1371869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17710A7D-1149-16F4-D2A6-BD981CB1B9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0014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32" y="-2699"/>
            <a:ext cx="24401493" cy="1371869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C72BDF5-C8DC-156D-263C-50A0699EE7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" y="1254821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8967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-48020"/>
            <a:ext cx="24401463" cy="10696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34E2DFB-273C-AAF6-2F1F-63F2D494AC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377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-48020"/>
            <a:ext cx="24401448" cy="10696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1E6592C-F62F-6908-CAF4-9368C4E96C0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341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-48020"/>
            <a:ext cx="24401448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B16C0AE2-E650-973E-2A68-C8FCB906A1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96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3" y="0"/>
            <a:ext cx="24396310" cy="2514559"/>
          </a:xfrm>
          <a:prstGeom prst="rect">
            <a:avLst/>
          </a:prstGeom>
        </p:spPr>
      </p:pic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D9B62488-489D-8202-06B1-90E4B23B55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83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" y="-48020"/>
            <a:ext cx="24401425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FF4D65EE-5216-899C-5C0B-5342916535D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7486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" y="-48020"/>
            <a:ext cx="24401425" cy="106968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E61C88D2-B947-F3EF-5342-8E20D1A3A02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481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" y="-48020"/>
            <a:ext cx="24401402" cy="106968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A001AC66-D9A7-11A5-0AF0-DC061FABB1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8427" y="188604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0002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" y="12646313"/>
            <a:ext cx="24401425" cy="1069685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9966C19A-FF3F-F7A7-E050-BD4D28406E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996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12646313"/>
            <a:ext cx="24401448" cy="1069687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366BFF41-C192-A42A-1183-E153889F34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8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12646313"/>
            <a:ext cx="24401448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F396B025-4B1A-12F5-CCE2-579DF4AE0C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698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" y="12646313"/>
            <a:ext cx="24401448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A62D7A0-EE63-D044-A4B6-78817F3404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89809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" y="12646313"/>
            <a:ext cx="24401425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9D850265-7186-18EE-8433-4353CEDF95C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753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7A5DCB-8DAA-A080-359F-106D84BEFC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" y="12646313"/>
            <a:ext cx="24401425" cy="1069686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C35074B-7650-415D-9FF2-950A2C3B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47DB6F1-7A09-2468-BCF5-88936DE074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88293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130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5" y="10689"/>
            <a:ext cx="8138106" cy="13702947"/>
          </a:xfrm>
          <a:prstGeom prst="rect">
            <a:avLst/>
          </a:prstGeom>
        </p:spPr>
      </p:pic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67AE5CB-8FBD-E036-9B76-E19A02A3DF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44" y="12779607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89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90577B26-6B83-3499-EDB8-D98D03B84D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" y="0"/>
            <a:ext cx="24396309" cy="2514559"/>
          </a:xfrm>
          <a:prstGeom prst="rect">
            <a:avLst/>
          </a:prstGeom>
        </p:spPr>
      </p:pic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3B7D4F7A-F15D-7B4F-E8E8-504DB4310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14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89"/>
            <a:ext cx="8120264" cy="13702947"/>
          </a:xfrm>
          <a:prstGeom prst="rect">
            <a:avLst/>
          </a:prstGeom>
        </p:spPr>
      </p:pic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116FE8A4-6315-CCD1-ED90-68245BD57F4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9720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90"/>
            <a:ext cx="8120264" cy="13702945"/>
          </a:xfrm>
          <a:prstGeom prst="rect">
            <a:avLst/>
          </a:prstGeom>
        </p:spPr>
      </p:pic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7315C3F4-9999-B46F-24B3-8A013D4FE9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6782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90"/>
            <a:ext cx="8120264" cy="13702945"/>
          </a:xfrm>
          <a:prstGeom prst="rect">
            <a:avLst/>
          </a:prstGeom>
        </p:spPr>
      </p:pic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80B2BBC-D0A7-DEEC-137D-61A36ADFEE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0481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90"/>
            <a:ext cx="8120263" cy="13702945"/>
          </a:xfrm>
          <a:prstGeom prst="rect">
            <a:avLst/>
          </a:prstGeom>
        </p:spPr>
      </p:pic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BD514FCC-ABE4-5BC6-CAA6-7381FECF5C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172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90"/>
            <a:ext cx="8120263" cy="13702945"/>
          </a:xfrm>
          <a:prstGeom prst="rect">
            <a:avLst/>
          </a:prstGeom>
        </p:spPr>
      </p:pic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4E5C6217-2DE0-54D9-CB43-1905C57AFC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91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B4A8950-93FA-498F-9EDA-9E2183B0AC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25" y="10691"/>
            <a:ext cx="8120263" cy="13702943"/>
          </a:xfrm>
          <a:prstGeom prst="rect">
            <a:avLst/>
          </a:prstGeom>
        </p:spPr>
      </p:pic>
      <p:pic>
        <p:nvPicPr>
          <p:cNvPr id="2" name="Imagem 1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07E6C156-FAF3-6880-2EF8-559968A195B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653" y="12983386"/>
            <a:ext cx="3848096" cy="73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15714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02986" y="10682"/>
            <a:ext cx="8133169" cy="1369463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34301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2"/>
            <a:ext cx="8115339" cy="13694635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01096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2"/>
            <a:ext cx="8115339" cy="1369463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75326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2"/>
            <a:ext cx="8115339" cy="1369463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517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21B160B6-A731-8F91-BCFF-16D9629EBE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" y="0"/>
            <a:ext cx="24396309" cy="2514559"/>
          </a:xfrm>
          <a:prstGeom prst="rect">
            <a:avLst/>
          </a:prstGeom>
        </p:spPr>
      </p:pic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2AEAE11-B0E0-949A-CC9D-A6E24D9833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52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2"/>
            <a:ext cx="8115338" cy="1369463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8627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2"/>
            <a:ext cx="8115338" cy="13694634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92152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C4D70FF-CEBF-4F5C-BB84-607848F67C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11900" y="10683"/>
            <a:ext cx="8115338" cy="13694632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12906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6" cy="13741179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1461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5" cy="13741179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732651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5" cy="13741179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38352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5" cy="13741178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949418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5" cy="13741178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527589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5BDCC96C-705A-45A8-8590-B3B925CA778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783"/>
            <a:ext cx="24441484" cy="13741178"/>
          </a:xfrm>
          <a:prstGeom prst="rect">
            <a:avLst/>
          </a:prstGeom>
        </p:spPr>
      </p:pic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3C5CE4CA-976E-453F-AE6C-6B6C27DD96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1824" y="643707"/>
            <a:ext cx="9273282" cy="125595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>
              <a:defRPr sz="3600"/>
            </a:lvl1pPr>
          </a:lstStyle>
          <a:p>
            <a:endParaRPr lang="pt-BR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BCACC6F-9D8A-416F-9C22-4FFA4BE7C5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688576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1" y="-53514"/>
            <a:ext cx="24607191" cy="13834339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6042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175C66A-FA68-CB76-9B5B-A29D3D111A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" y="0"/>
            <a:ext cx="24396309" cy="2514559"/>
          </a:xfrm>
          <a:prstGeom prst="rect">
            <a:avLst/>
          </a:prstGeom>
        </p:spPr>
      </p:pic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15AC29B-6596-EF7B-4506-41E31CFC9F9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8800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1" y="-53514"/>
            <a:ext cx="24607190" cy="13834339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51438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1" y="-53514"/>
            <a:ext cx="24607190" cy="13834339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25226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1" y="-53514"/>
            <a:ext cx="24607190" cy="13834338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65696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1" y="-53514"/>
            <a:ext cx="24607190" cy="13834338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30953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15048E0-D0F0-4546-899C-F7D728CA87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300" y="-53514"/>
            <a:ext cx="24607188" cy="13834338"/>
          </a:xfrm>
          <a:prstGeom prst="rect">
            <a:avLst/>
          </a:prstGeom>
        </p:spPr>
      </p:pic>
      <p:sp>
        <p:nvSpPr>
          <p:cNvPr id="13" name="Espaço Reservado para Imagem 12">
            <a:extLst>
              <a:ext uri="{FF2B5EF4-FFF2-40B4-BE49-F238E27FC236}">
                <a16:creationId xmlns:a16="http://schemas.microsoft.com/office/drawing/2014/main" id="{4FD83E0A-9CFA-43AF-BEDC-F96F0BE841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50737" y="-2106934"/>
            <a:ext cx="27546300" cy="19994563"/>
          </a:xfrm>
          <a:custGeom>
            <a:avLst/>
            <a:gdLst>
              <a:gd name="connsiteX0" fmla="*/ 0 w 8039100"/>
              <a:gd name="connsiteY0" fmla="*/ 0 h 3725863"/>
              <a:gd name="connsiteX1" fmla="*/ 8039100 w 8039100"/>
              <a:gd name="connsiteY1" fmla="*/ 0 h 3725863"/>
              <a:gd name="connsiteX2" fmla="*/ 8039100 w 8039100"/>
              <a:gd name="connsiteY2" fmla="*/ 3725863 h 3725863"/>
              <a:gd name="connsiteX3" fmla="*/ 0 w 8039100"/>
              <a:gd name="connsiteY3" fmla="*/ 3725863 h 3725863"/>
              <a:gd name="connsiteX4" fmla="*/ 0 w 8039100"/>
              <a:gd name="connsiteY4" fmla="*/ 0 h 37258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0 w 16649700"/>
              <a:gd name="connsiteY3" fmla="*/ 19994563 h 19994563"/>
              <a:gd name="connsiteX4" fmla="*/ 0 w 16649700"/>
              <a:gd name="connsiteY4" fmla="*/ 16268700 h 19994563"/>
              <a:gd name="connsiteX0" fmla="*/ 0 w 16649700"/>
              <a:gd name="connsiteY0" fmla="*/ 16268700 h 19994563"/>
              <a:gd name="connsiteX1" fmla="*/ 16649700 w 16649700"/>
              <a:gd name="connsiteY1" fmla="*/ 0 h 19994563"/>
              <a:gd name="connsiteX2" fmla="*/ 8039100 w 16649700"/>
              <a:gd name="connsiteY2" fmla="*/ 19994563 h 19994563"/>
              <a:gd name="connsiteX3" fmla="*/ 8077200 w 16649700"/>
              <a:gd name="connsiteY3" fmla="*/ 19919950 h 19994563"/>
              <a:gd name="connsiteX4" fmla="*/ 0 w 16649700"/>
              <a:gd name="connsiteY4" fmla="*/ 19994563 h 19994563"/>
              <a:gd name="connsiteX5" fmla="*/ 0 w 16649700"/>
              <a:gd name="connsiteY5" fmla="*/ 16268700 h 19994563"/>
              <a:gd name="connsiteX0" fmla="*/ 0 w 16649700"/>
              <a:gd name="connsiteY0" fmla="*/ 16268700 h 20872450"/>
              <a:gd name="connsiteX1" fmla="*/ 16649700 w 16649700"/>
              <a:gd name="connsiteY1" fmla="*/ 0 h 20872450"/>
              <a:gd name="connsiteX2" fmla="*/ 8039100 w 16649700"/>
              <a:gd name="connsiteY2" fmla="*/ 19994563 h 20872450"/>
              <a:gd name="connsiteX3" fmla="*/ 5981700 w 16649700"/>
              <a:gd name="connsiteY3" fmla="*/ 20872450 h 20872450"/>
              <a:gd name="connsiteX4" fmla="*/ 0 w 16649700"/>
              <a:gd name="connsiteY4" fmla="*/ 19994563 h 20872450"/>
              <a:gd name="connsiteX5" fmla="*/ 0 w 166497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5981700 w 27546300"/>
              <a:gd name="connsiteY3" fmla="*/ 20872450 h 20872450"/>
              <a:gd name="connsiteX4" fmla="*/ 0 w 27546300"/>
              <a:gd name="connsiteY4" fmla="*/ 19994563 h 20872450"/>
              <a:gd name="connsiteX5" fmla="*/ 0 w 27546300"/>
              <a:gd name="connsiteY5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279600 w 27546300"/>
              <a:gd name="connsiteY3" fmla="*/ 4889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20872450"/>
              <a:gd name="connsiteX1" fmla="*/ 16649700 w 27546300"/>
              <a:gd name="connsiteY1" fmla="*/ 0 h 20872450"/>
              <a:gd name="connsiteX2" fmla="*/ 27546300 w 27546300"/>
              <a:gd name="connsiteY2" fmla="*/ 182564 h 20872450"/>
              <a:gd name="connsiteX3" fmla="*/ 27393900 w 27546300"/>
              <a:gd name="connsiteY3" fmla="*/ 603249 h 20872450"/>
              <a:gd name="connsiteX4" fmla="*/ 5981700 w 27546300"/>
              <a:gd name="connsiteY4" fmla="*/ 20872450 h 20872450"/>
              <a:gd name="connsiteX5" fmla="*/ 0 w 27546300"/>
              <a:gd name="connsiteY5" fmla="*/ 19994563 h 20872450"/>
              <a:gd name="connsiteX6" fmla="*/ 0 w 27546300"/>
              <a:gd name="connsiteY6" fmla="*/ 16268700 h 20872450"/>
              <a:gd name="connsiteX0" fmla="*/ 0 w 27546300"/>
              <a:gd name="connsiteY0" fmla="*/ 16268700 h 19994563"/>
              <a:gd name="connsiteX1" fmla="*/ 16649700 w 27546300"/>
              <a:gd name="connsiteY1" fmla="*/ 0 h 19994563"/>
              <a:gd name="connsiteX2" fmla="*/ 27546300 w 27546300"/>
              <a:gd name="connsiteY2" fmla="*/ 182564 h 19994563"/>
              <a:gd name="connsiteX3" fmla="*/ 27393900 w 27546300"/>
              <a:gd name="connsiteY3" fmla="*/ 603249 h 19994563"/>
              <a:gd name="connsiteX4" fmla="*/ 8153400 w 27546300"/>
              <a:gd name="connsiteY4" fmla="*/ 19805650 h 19994563"/>
              <a:gd name="connsiteX5" fmla="*/ 0 w 27546300"/>
              <a:gd name="connsiteY5" fmla="*/ 19994563 h 19994563"/>
              <a:gd name="connsiteX6" fmla="*/ 0 w 27546300"/>
              <a:gd name="connsiteY6" fmla="*/ 16268700 h 1999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546300" h="19994563">
                <a:moveTo>
                  <a:pt x="0" y="16268700"/>
                </a:moveTo>
                <a:lnTo>
                  <a:pt x="16649700" y="0"/>
                </a:lnTo>
                <a:lnTo>
                  <a:pt x="27546300" y="182564"/>
                </a:lnTo>
                <a:lnTo>
                  <a:pt x="27393900" y="603249"/>
                </a:lnTo>
                <a:lnTo>
                  <a:pt x="8153400" y="19805650"/>
                </a:lnTo>
                <a:lnTo>
                  <a:pt x="0" y="19994563"/>
                </a:lnTo>
                <a:lnTo>
                  <a:pt x="0" y="162687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endParaRPr lang="pt-BR"/>
          </a:p>
        </p:txBody>
      </p:sp>
      <p:sp>
        <p:nvSpPr>
          <p:cNvPr id="19" name="Espaço Reservado para Imagem 18">
            <a:extLst>
              <a:ext uri="{FF2B5EF4-FFF2-40B4-BE49-F238E27FC236}">
                <a16:creationId xmlns:a16="http://schemas.microsoft.com/office/drawing/2014/main" id="{BEE315DE-E585-4187-A9BB-37960816D5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91633" y="-4495801"/>
            <a:ext cx="21321712" cy="21911469"/>
          </a:xfrm>
          <a:custGeom>
            <a:avLst/>
            <a:gdLst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21169313 w 21169313"/>
              <a:gd name="connsiteY2" fmla="*/ 222202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8672512 w 21169313"/>
              <a:gd name="connsiteY2" fmla="*/ 16962438 h 22220238"/>
              <a:gd name="connsiteX3" fmla="*/ 0 w 21169313"/>
              <a:gd name="connsiteY3" fmla="*/ 22220238 h 22220238"/>
              <a:gd name="connsiteX4" fmla="*/ 0 w 21169313"/>
              <a:gd name="connsiteY4" fmla="*/ 0 h 22220238"/>
              <a:gd name="connsiteX0" fmla="*/ 0 w 21169313"/>
              <a:gd name="connsiteY0" fmla="*/ 0 h 22220238"/>
              <a:gd name="connsiteX1" fmla="*/ 21169313 w 21169313"/>
              <a:gd name="connsiteY1" fmla="*/ 0 h 22220238"/>
              <a:gd name="connsiteX2" fmla="*/ 0 w 21169313"/>
              <a:gd name="connsiteY2" fmla="*/ 22220238 h 22220238"/>
              <a:gd name="connsiteX3" fmla="*/ 0 w 21169313"/>
              <a:gd name="connsiteY3" fmla="*/ 0 h 22220238"/>
              <a:gd name="connsiteX0" fmla="*/ 0 w 21169313"/>
              <a:gd name="connsiteY0" fmla="*/ 0 h 21115338"/>
              <a:gd name="connsiteX1" fmla="*/ 21169313 w 21169313"/>
              <a:gd name="connsiteY1" fmla="*/ 0 h 21115338"/>
              <a:gd name="connsiteX2" fmla="*/ 38100 w 21169313"/>
              <a:gd name="connsiteY2" fmla="*/ 21115338 h 21115338"/>
              <a:gd name="connsiteX3" fmla="*/ 0 w 21169313"/>
              <a:gd name="connsiteY3" fmla="*/ 0 h 21115338"/>
              <a:gd name="connsiteX0" fmla="*/ 0 w 21359812"/>
              <a:gd name="connsiteY0" fmla="*/ 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0 h 21115338"/>
              <a:gd name="connsiteX0" fmla="*/ 0 w 21321712"/>
              <a:gd name="connsiteY0" fmla="*/ 8839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0 w 21321712"/>
              <a:gd name="connsiteY3" fmla="*/ 8839200 h 21115338"/>
              <a:gd name="connsiteX0" fmla="*/ 76200 w 21321712"/>
              <a:gd name="connsiteY0" fmla="*/ 11125200 h 21115338"/>
              <a:gd name="connsiteX1" fmla="*/ 21321712 w 21321712"/>
              <a:gd name="connsiteY1" fmla="*/ 0 h 21115338"/>
              <a:gd name="connsiteX2" fmla="*/ 0 w 21321712"/>
              <a:gd name="connsiteY2" fmla="*/ 21115338 h 21115338"/>
              <a:gd name="connsiteX3" fmla="*/ 76200 w 21321712"/>
              <a:gd name="connsiteY3" fmla="*/ 11125200 h 21115338"/>
              <a:gd name="connsiteX0" fmla="*/ 0 w 21359812"/>
              <a:gd name="connsiteY0" fmla="*/ 10248900 h 21115338"/>
              <a:gd name="connsiteX1" fmla="*/ 21359812 w 21359812"/>
              <a:gd name="connsiteY1" fmla="*/ 0 h 21115338"/>
              <a:gd name="connsiteX2" fmla="*/ 38100 w 21359812"/>
              <a:gd name="connsiteY2" fmla="*/ 21115338 h 21115338"/>
              <a:gd name="connsiteX3" fmla="*/ 0 w 21359812"/>
              <a:gd name="connsiteY3" fmla="*/ 10248900 h 21115338"/>
              <a:gd name="connsiteX0" fmla="*/ 0 w 21359812"/>
              <a:gd name="connsiteY0" fmla="*/ 10248900 h 21115338"/>
              <a:gd name="connsiteX1" fmla="*/ 15121441 w 21359812"/>
              <a:gd name="connsiteY1" fmla="*/ 2937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0 w 21359812"/>
              <a:gd name="connsiteY0" fmla="*/ 10248900 h 21115338"/>
              <a:gd name="connsiteX1" fmla="*/ 7387141 w 21359812"/>
              <a:gd name="connsiteY1" fmla="*/ 3699669 h 21115338"/>
              <a:gd name="connsiteX2" fmla="*/ 21359812 w 21359812"/>
              <a:gd name="connsiteY2" fmla="*/ 0 h 21115338"/>
              <a:gd name="connsiteX3" fmla="*/ 38100 w 21359812"/>
              <a:gd name="connsiteY3" fmla="*/ 21115338 h 21115338"/>
              <a:gd name="connsiteX4" fmla="*/ 0 w 21359812"/>
              <a:gd name="connsiteY4" fmla="*/ 10248900 h 21115338"/>
              <a:gd name="connsiteX0" fmla="*/ 190500 w 21321712"/>
              <a:gd name="connsiteY0" fmla="*/ 106680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90500 w 21321712"/>
              <a:gd name="connsiteY4" fmla="*/ 10668000 h 21115338"/>
              <a:gd name="connsiteX0" fmla="*/ 266700 w 21321712"/>
              <a:gd name="connsiteY0" fmla="*/ 109347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266700 w 21321712"/>
              <a:gd name="connsiteY4" fmla="*/ 10934700 h 21115338"/>
              <a:gd name="connsiteX0" fmla="*/ 152400 w 21321712"/>
              <a:gd name="connsiteY0" fmla="*/ 10896600 h 21115338"/>
              <a:gd name="connsiteX1" fmla="*/ 7349041 w 21321712"/>
              <a:gd name="connsiteY1" fmla="*/ 3699669 h 21115338"/>
              <a:gd name="connsiteX2" fmla="*/ 21321712 w 21321712"/>
              <a:gd name="connsiteY2" fmla="*/ 0 h 21115338"/>
              <a:gd name="connsiteX3" fmla="*/ 0 w 21321712"/>
              <a:gd name="connsiteY3" fmla="*/ 21115338 h 21115338"/>
              <a:gd name="connsiteX4" fmla="*/ 152400 w 21321712"/>
              <a:gd name="connsiteY4" fmla="*/ 10896600 h 21115338"/>
              <a:gd name="connsiteX0" fmla="*/ 152400 w 21321712"/>
              <a:gd name="connsiteY0" fmla="*/ 11692731 h 21911469"/>
              <a:gd name="connsiteX1" fmla="*/ 11921041 w 21321712"/>
              <a:gd name="connsiteY1" fmla="*/ 0 h 21911469"/>
              <a:gd name="connsiteX2" fmla="*/ 21321712 w 21321712"/>
              <a:gd name="connsiteY2" fmla="*/ 796131 h 21911469"/>
              <a:gd name="connsiteX3" fmla="*/ 0 w 21321712"/>
              <a:gd name="connsiteY3" fmla="*/ 21911469 h 21911469"/>
              <a:gd name="connsiteX4" fmla="*/ 152400 w 21321712"/>
              <a:gd name="connsiteY4" fmla="*/ 11692731 h 2191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21712" h="21911469">
                <a:moveTo>
                  <a:pt x="152400" y="11692731"/>
                </a:moveTo>
                <a:lnTo>
                  <a:pt x="11921041" y="0"/>
                </a:lnTo>
                <a:lnTo>
                  <a:pt x="21321712" y="796131"/>
                </a:lnTo>
                <a:lnTo>
                  <a:pt x="0" y="21911469"/>
                </a:lnTo>
                <a:lnTo>
                  <a:pt x="152400" y="1169273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marL="0" indent="0" algn="r">
              <a:buNone/>
              <a:defRPr sz="2800"/>
            </a:lvl1pPr>
          </a:lstStyle>
          <a:p>
            <a:endParaRPr lang="pt-BR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11260E-4A17-4F89-B695-2A34EE5423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76768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2"/>
            <a:ext cx="24424322" cy="13731529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65805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430" y="-672"/>
            <a:ext cx="24424322" cy="13731529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3734449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2"/>
            <a:ext cx="24424322" cy="13731529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37438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2"/>
            <a:ext cx="24424322" cy="13731529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775052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754"/>
            <a:ext cx="24401462" cy="13718677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826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175C66A-FA68-CB76-9B5B-A29D3D111A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" y="0"/>
            <a:ext cx="24396309" cy="2514559"/>
          </a:xfrm>
          <a:prstGeom prst="rect">
            <a:avLst/>
          </a:prstGeom>
        </p:spPr>
      </p:pic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8B58C6B-71C6-5702-C6CE-B073CE2B9EA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3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3">
            <a:extLst>
              <a:ext uri="{FF2B5EF4-FFF2-40B4-BE49-F238E27FC236}">
                <a16:creationId xmlns:a16="http://schemas.microsoft.com/office/drawing/2014/main" id="{88402655-7AAE-421B-A5E4-65934B29A1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2"/>
            <a:ext cx="24424321" cy="13731529"/>
          </a:xfrm>
          <a:prstGeom prst="rect">
            <a:avLst/>
          </a:prstGeom>
        </p:spPr>
      </p:pic>
      <p:sp>
        <p:nvSpPr>
          <p:cNvPr id="23" name="Espaço Reservado para Imagem 22">
            <a:extLst>
              <a:ext uri="{FF2B5EF4-FFF2-40B4-BE49-F238E27FC236}">
                <a16:creationId xmlns:a16="http://schemas.microsoft.com/office/drawing/2014/main" id="{9CC42A6A-2533-4502-BA3F-41A1B3A06C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255143" y="-813031"/>
            <a:ext cx="10066338" cy="6646863"/>
          </a:xfrm>
          <a:custGeom>
            <a:avLst/>
            <a:gdLst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0 w 9723438"/>
              <a:gd name="connsiteY3" fmla="*/ 6684963 h 6684963"/>
              <a:gd name="connsiteX4" fmla="*/ 0 w 9723438"/>
              <a:gd name="connsiteY4" fmla="*/ 0 h 6684963"/>
              <a:gd name="connsiteX0" fmla="*/ 0 w 9723438"/>
              <a:gd name="connsiteY0" fmla="*/ 0 h 6684963"/>
              <a:gd name="connsiteX1" fmla="*/ 9723438 w 9723438"/>
              <a:gd name="connsiteY1" fmla="*/ 0 h 6684963"/>
              <a:gd name="connsiteX2" fmla="*/ 9723438 w 9723438"/>
              <a:gd name="connsiteY2" fmla="*/ 6684963 h 6684963"/>
              <a:gd name="connsiteX3" fmla="*/ 3352800 w 9723438"/>
              <a:gd name="connsiteY3" fmla="*/ 6608763 h 6684963"/>
              <a:gd name="connsiteX4" fmla="*/ 0 w 9723438"/>
              <a:gd name="connsiteY4" fmla="*/ 0 h 6684963"/>
              <a:gd name="connsiteX0" fmla="*/ 0 w 9723438"/>
              <a:gd name="connsiteY0" fmla="*/ 0 h 6608763"/>
              <a:gd name="connsiteX1" fmla="*/ 9723438 w 9723438"/>
              <a:gd name="connsiteY1" fmla="*/ 0 h 6608763"/>
              <a:gd name="connsiteX2" fmla="*/ 3352800 w 9723438"/>
              <a:gd name="connsiteY2" fmla="*/ 6608763 h 6608763"/>
              <a:gd name="connsiteX3" fmla="*/ 0 w 9723438"/>
              <a:gd name="connsiteY3" fmla="*/ 0 h 6608763"/>
              <a:gd name="connsiteX0" fmla="*/ 0 w 10066338"/>
              <a:gd name="connsiteY0" fmla="*/ 38100 h 6646863"/>
              <a:gd name="connsiteX1" fmla="*/ 10066338 w 10066338"/>
              <a:gd name="connsiteY1" fmla="*/ 0 h 6646863"/>
              <a:gd name="connsiteX2" fmla="*/ 3352800 w 10066338"/>
              <a:gd name="connsiteY2" fmla="*/ 6646863 h 6646863"/>
              <a:gd name="connsiteX3" fmla="*/ 0 w 10066338"/>
              <a:gd name="connsiteY3" fmla="*/ 38100 h 6646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66338" h="6646863">
                <a:moveTo>
                  <a:pt x="0" y="38100"/>
                </a:moveTo>
                <a:lnTo>
                  <a:pt x="10066338" y="0"/>
                </a:lnTo>
                <a:lnTo>
                  <a:pt x="3352800" y="6646863"/>
                </a:lnTo>
                <a:lnTo>
                  <a:pt x="0" y="381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CDDE4D4-7F04-4689-BB49-30B8FC8D2AB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574970" y="-824093"/>
            <a:ext cx="7699375" cy="6657925"/>
          </a:xfrm>
          <a:custGeom>
            <a:avLst/>
            <a:gdLst>
              <a:gd name="connsiteX0" fmla="*/ 0 w 7699375"/>
              <a:gd name="connsiteY0" fmla="*/ 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0 w 7699375"/>
              <a:gd name="connsiteY4" fmla="*/ 0 h 6646863"/>
              <a:gd name="connsiteX0" fmla="*/ 6629400 w 7699375"/>
              <a:gd name="connsiteY0" fmla="*/ 342900 h 6646863"/>
              <a:gd name="connsiteX1" fmla="*/ 7699375 w 7699375"/>
              <a:gd name="connsiteY1" fmla="*/ 0 h 6646863"/>
              <a:gd name="connsiteX2" fmla="*/ 7699375 w 7699375"/>
              <a:gd name="connsiteY2" fmla="*/ 6646863 h 6646863"/>
              <a:gd name="connsiteX3" fmla="*/ 0 w 7699375"/>
              <a:gd name="connsiteY3" fmla="*/ 6646863 h 6646863"/>
              <a:gd name="connsiteX4" fmla="*/ 6629400 w 7699375"/>
              <a:gd name="connsiteY4" fmla="*/ 342900 h 6646863"/>
              <a:gd name="connsiteX0" fmla="*/ 6835877 w 7699375"/>
              <a:gd name="connsiteY0" fmla="*/ 0 h 6657925"/>
              <a:gd name="connsiteX1" fmla="*/ 7699375 w 7699375"/>
              <a:gd name="connsiteY1" fmla="*/ 11062 h 6657925"/>
              <a:gd name="connsiteX2" fmla="*/ 7699375 w 7699375"/>
              <a:gd name="connsiteY2" fmla="*/ 6657925 h 6657925"/>
              <a:gd name="connsiteX3" fmla="*/ 0 w 7699375"/>
              <a:gd name="connsiteY3" fmla="*/ 6657925 h 6657925"/>
              <a:gd name="connsiteX4" fmla="*/ 6835877 w 7699375"/>
              <a:gd name="connsiteY4" fmla="*/ 0 h 665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9375" h="6657925">
                <a:moveTo>
                  <a:pt x="6835877" y="0"/>
                </a:moveTo>
                <a:lnTo>
                  <a:pt x="7699375" y="11062"/>
                </a:lnTo>
                <a:lnTo>
                  <a:pt x="7699375" y="6657925"/>
                </a:lnTo>
                <a:lnTo>
                  <a:pt x="0" y="6657925"/>
                </a:lnTo>
                <a:lnTo>
                  <a:pt x="683587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6C48D7CB-1A03-4AC3-AB0A-746926E963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8178" y="5844894"/>
            <a:ext cx="16477431" cy="8951912"/>
          </a:xfrm>
          <a:custGeom>
            <a:avLst/>
            <a:gdLst>
              <a:gd name="connsiteX0" fmla="*/ 0 w 16300450"/>
              <a:gd name="connsiteY0" fmla="*/ 0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0 w 16300450"/>
              <a:gd name="connsiteY4" fmla="*/ 0 h 8951912"/>
              <a:gd name="connsiteX0" fmla="*/ 8790038 w 16300450"/>
              <a:gd name="connsiteY0" fmla="*/ 29496 h 8951912"/>
              <a:gd name="connsiteX1" fmla="*/ 16300450 w 16300450"/>
              <a:gd name="connsiteY1" fmla="*/ 0 h 8951912"/>
              <a:gd name="connsiteX2" fmla="*/ 16300450 w 16300450"/>
              <a:gd name="connsiteY2" fmla="*/ 8951912 h 8951912"/>
              <a:gd name="connsiteX3" fmla="*/ 0 w 16300450"/>
              <a:gd name="connsiteY3" fmla="*/ 8951912 h 8951912"/>
              <a:gd name="connsiteX4" fmla="*/ 8790038 w 16300450"/>
              <a:gd name="connsiteY4" fmla="*/ 29496 h 8951912"/>
              <a:gd name="connsiteX0" fmla="*/ 8967019 w 16477431"/>
              <a:gd name="connsiteY0" fmla="*/ 29496 h 8951912"/>
              <a:gd name="connsiteX1" fmla="*/ 16477431 w 16477431"/>
              <a:gd name="connsiteY1" fmla="*/ 0 h 8951912"/>
              <a:gd name="connsiteX2" fmla="*/ 16477431 w 16477431"/>
              <a:gd name="connsiteY2" fmla="*/ 8951912 h 8951912"/>
              <a:gd name="connsiteX3" fmla="*/ 0 w 16477431"/>
              <a:gd name="connsiteY3" fmla="*/ 8951912 h 8951912"/>
              <a:gd name="connsiteX4" fmla="*/ 8967019 w 16477431"/>
              <a:gd name="connsiteY4" fmla="*/ 29496 h 8951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477431" h="8951912">
                <a:moveTo>
                  <a:pt x="8967019" y="29496"/>
                </a:moveTo>
                <a:lnTo>
                  <a:pt x="16477431" y="0"/>
                </a:lnTo>
                <a:lnTo>
                  <a:pt x="16477431" y="8951912"/>
                </a:lnTo>
                <a:lnTo>
                  <a:pt x="0" y="8951912"/>
                </a:lnTo>
                <a:lnTo>
                  <a:pt x="8967019" y="2949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8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C65151-9208-4251-BEBD-CC1609B359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27524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0A07EDB-F017-4DCD-B587-5728ABAD65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25" name="Espaço Reservado para Imagem 24">
            <a:extLst>
              <a:ext uri="{FF2B5EF4-FFF2-40B4-BE49-F238E27FC236}">
                <a16:creationId xmlns:a16="http://schemas.microsoft.com/office/drawing/2014/main" id="{ABCC3A81-745E-471B-8DD1-75F9227063F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41541" y="2364106"/>
            <a:ext cx="10279062" cy="8939212"/>
          </a:xfrm>
          <a:custGeom>
            <a:avLst/>
            <a:gdLst>
              <a:gd name="connsiteX0" fmla="*/ 0 w 10279062"/>
              <a:gd name="connsiteY0" fmla="*/ 0 h 8939212"/>
              <a:gd name="connsiteX1" fmla="*/ 10279062 w 10279062"/>
              <a:gd name="connsiteY1" fmla="*/ 0 h 8939212"/>
              <a:gd name="connsiteX2" fmla="*/ 10279062 w 10279062"/>
              <a:gd name="connsiteY2" fmla="*/ 8939212 h 8939212"/>
              <a:gd name="connsiteX3" fmla="*/ 0 w 10279062"/>
              <a:gd name="connsiteY3" fmla="*/ 8939212 h 8939212"/>
              <a:gd name="connsiteX4" fmla="*/ 0 w 10279062"/>
              <a:gd name="connsiteY4" fmla="*/ 0 h 8939212"/>
              <a:gd name="connsiteX0" fmla="*/ 0 w 10279062"/>
              <a:gd name="connsiteY0" fmla="*/ 0 h 8939212"/>
              <a:gd name="connsiteX1" fmla="*/ 10279062 w 10279062"/>
              <a:gd name="connsiteY1" fmla="*/ 0 h 8939212"/>
              <a:gd name="connsiteX2" fmla="*/ 1312043 w 10279062"/>
              <a:gd name="connsiteY2" fmla="*/ 8939212 h 8939212"/>
              <a:gd name="connsiteX3" fmla="*/ 0 w 10279062"/>
              <a:gd name="connsiteY3" fmla="*/ 8939212 h 8939212"/>
              <a:gd name="connsiteX4" fmla="*/ 0 w 10279062"/>
              <a:gd name="connsiteY4" fmla="*/ 0 h 893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79062" h="8939212">
                <a:moveTo>
                  <a:pt x="0" y="0"/>
                </a:moveTo>
                <a:lnTo>
                  <a:pt x="10279062" y="0"/>
                </a:lnTo>
                <a:lnTo>
                  <a:pt x="1312043" y="8939212"/>
                </a:lnTo>
                <a:lnTo>
                  <a:pt x="0" y="89392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 algn="r">
              <a:defRPr sz="2400"/>
            </a:lvl1pPr>
          </a:lstStyle>
          <a:p>
            <a:endParaRPr lang="pt-BR"/>
          </a:p>
        </p:txBody>
      </p:sp>
      <p:sp>
        <p:nvSpPr>
          <p:cNvPr id="27" name="Espaço Reservado para Imagem 26">
            <a:extLst>
              <a:ext uri="{FF2B5EF4-FFF2-40B4-BE49-F238E27FC236}">
                <a16:creationId xmlns:a16="http://schemas.microsoft.com/office/drawing/2014/main" id="{4CC6587F-9BE7-4671-AAC5-042F44A7411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93957" y="2202717"/>
            <a:ext cx="15505112" cy="9051925"/>
          </a:xfrm>
          <a:custGeom>
            <a:avLst/>
            <a:gdLst>
              <a:gd name="connsiteX0" fmla="*/ 0 w 15505112"/>
              <a:gd name="connsiteY0" fmla="*/ 0 h 9051925"/>
              <a:gd name="connsiteX1" fmla="*/ 15505112 w 15505112"/>
              <a:gd name="connsiteY1" fmla="*/ 0 h 9051925"/>
              <a:gd name="connsiteX2" fmla="*/ 15505112 w 15505112"/>
              <a:gd name="connsiteY2" fmla="*/ 9051925 h 9051925"/>
              <a:gd name="connsiteX3" fmla="*/ 0 w 15505112"/>
              <a:gd name="connsiteY3" fmla="*/ 9051925 h 9051925"/>
              <a:gd name="connsiteX4" fmla="*/ 0 w 15505112"/>
              <a:gd name="connsiteY4" fmla="*/ 0 h 9051925"/>
              <a:gd name="connsiteX0" fmla="*/ 8967019 w 15505112"/>
              <a:gd name="connsiteY0" fmla="*/ 58993 h 9051925"/>
              <a:gd name="connsiteX1" fmla="*/ 15505112 w 15505112"/>
              <a:gd name="connsiteY1" fmla="*/ 0 h 9051925"/>
              <a:gd name="connsiteX2" fmla="*/ 15505112 w 15505112"/>
              <a:gd name="connsiteY2" fmla="*/ 9051925 h 9051925"/>
              <a:gd name="connsiteX3" fmla="*/ 0 w 15505112"/>
              <a:gd name="connsiteY3" fmla="*/ 9051925 h 9051925"/>
              <a:gd name="connsiteX4" fmla="*/ 8967019 w 15505112"/>
              <a:gd name="connsiteY4" fmla="*/ 58993 h 9051925"/>
              <a:gd name="connsiteX0" fmla="*/ 8967019 w 15505112"/>
              <a:gd name="connsiteY0" fmla="*/ 58993 h 9051925"/>
              <a:gd name="connsiteX1" fmla="*/ 15505112 w 15505112"/>
              <a:gd name="connsiteY1" fmla="*/ 0 h 9051925"/>
              <a:gd name="connsiteX2" fmla="*/ 6626583 w 15505112"/>
              <a:gd name="connsiteY2" fmla="*/ 9022428 h 9051925"/>
              <a:gd name="connsiteX3" fmla="*/ 0 w 15505112"/>
              <a:gd name="connsiteY3" fmla="*/ 9051925 h 9051925"/>
              <a:gd name="connsiteX4" fmla="*/ 8967019 w 15505112"/>
              <a:gd name="connsiteY4" fmla="*/ 58993 h 905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05112" h="9051925">
                <a:moveTo>
                  <a:pt x="8967019" y="58993"/>
                </a:moveTo>
                <a:lnTo>
                  <a:pt x="15505112" y="0"/>
                </a:lnTo>
                <a:lnTo>
                  <a:pt x="6626583" y="9022428"/>
                </a:lnTo>
                <a:lnTo>
                  <a:pt x="0" y="9051925"/>
                </a:lnTo>
                <a:lnTo>
                  <a:pt x="8967019" y="58993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r">
              <a:defRPr sz="2400"/>
            </a:lvl1pPr>
          </a:lstStyle>
          <a:p>
            <a:endParaRPr lang="pt-BR"/>
          </a:p>
        </p:txBody>
      </p:sp>
      <p:sp>
        <p:nvSpPr>
          <p:cNvPr id="29" name="Espaço Reservado para Imagem 28">
            <a:extLst>
              <a:ext uri="{FF2B5EF4-FFF2-40B4-BE49-F238E27FC236}">
                <a16:creationId xmlns:a16="http://schemas.microsoft.com/office/drawing/2014/main" id="{90D4B84B-38BA-411C-8DC5-70C47CE762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303776" y="2202717"/>
            <a:ext cx="11415200" cy="8939212"/>
          </a:xfrm>
          <a:custGeom>
            <a:avLst/>
            <a:gdLst>
              <a:gd name="connsiteX0" fmla="*/ 0 w 11533187"/>
              <a:gd name="connsiteY0" fmla="*/ 0 h 8939212"/>
              <a:gd name="connsiteX1" fmla="*/ 11533187 w 11533187"/>
              <a:gd name="connsiteY1" fmla="*/ 0 h 8939212"/>
              <a:gd name="connsiteX2" fmla="*/ 11533187 w 11533187"/>
              <a:gd name="connsiteY2" fmla="*/ 8939212 h 8939212"/>
              <a:gd name="connsiteX3" fmla="*/ 0 w 11533187"/>
              <a:gd name="connsiteY3" fmla="*/ 8939212 h 8939212"/>
              <a:gd name="connsiteX4" fmla="*/ 0 w 11533187"/>
              <a:gd name="connsiteY4" fmla="*/ 0 h 8939212"/>
              <a:gd name="connsiteX0" fmla="*/ 8908026 w 11533187"/>
              <a:gd name="connsiteY0" fmla="*/ 0 h 8939212"/>
              <a:gd name="connsiteX1" fmla="*/ 11533187 w 11533187"/>
              <a:gd name="connsiteY1" fmla="*/ 0 h 8939212"/>
              <a:gd name="connsiteX2" fmla="*/ 11533187 w 11533187"/>
              <a:gd name="connsiteY2" fmla="*/ 8939212 h 8939212"/>
              <a:gd name="connsiteX3" fmla="*/ 0 w 11533187"/>
              <a:gd name="connsiteY3" fmla="*/ 8939212 h 8939212"/>
              <a:gd name="connsiteX4" fmla="*/ 8908026 w 11533187"/>
              <a:gd name="connsiteY4" fmla="*/ 0 h 8939212"/>
              <a:gd name="connsiteX0" fmla="*/ 8790039 w 11415200"/>
              <a:gd name="connsiteY0" fmla="*/ 0 h 8939212"/>
              <a:gd name="connsiteX1" fmla="*/ 11415200 w 11415200"/>
              <a:gd name="connsiteY1" fmla="*/ 0 h 8939212"/>
              <a:gd name="connsiteX2" fmla="*/ 11415200 w 11415200"/>
              <a:gd name="connsiteY2" fmla="*/ 8939212 h 8939212"/>
              <a:gd name="connsiteX3" fmla="*/ 0 w 11415200"/>
              <a:gd name="connsiteY3" fmla="*/ 8939212 h 8939212"/>
              <a:gd name="connsiteX4" fmla="*/ 8790039 w 11415200"/>
              <a:gd name="connsiteY4" fmla="*/ 0 h 8939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15200" h="8939212">
                <a:moveTo>
                  <a:pt x="8790039" y="0"/>
                </a:moveTo>
                <a:lnTo>
                  <a:pt x="11415200" y="0"/>
                </a:lnTo>
                <a:lnTo>
                  <a:pt x="11415200" y="8939212"/>
                </a:lnTo>
                <a:lnTo>
                  <a:pt x="0" y="8939212"/>
                </a:lnTo>
                <a:lnTo>
                  <a:pt x="8790039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/>
          <a:lstStyle>
            <a:lvl1pPr algn="r">
              <a:defRPr sz="2400"/>
            </a:lvl1pPr>
          </a:lstStyle>
          <a:p>
            <a:endParaRPr lang="pt-B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F3F9DA-C51C-4D45-918D-75F70620D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493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65933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Imagem 11">
            <a:extLst>
              <a:ext uri="{FF2B5EF4-FFF2-40B4-BE49-F238E27FC236}">
                <a16:creationId xmlns:a16="http://schemas.microsoft.com/office/drawing/2014/main" id="{4AE08237-4455-4B1A-BDDA-42E49AF70F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7315382"/>
            <a:ext cx="24384000" cy="6400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/>
          <a:lstStyle>
            <a:lvl1pPr>
              <a:defRPr sz="2800"/>
            </a:lvl1pPr>
          </a:lstStyle>
          <a:p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F7E7A7A-9F50-494B-89D5-CAC3B40921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" y="0"/>
            <a:ext cx="24407446" cy="13716000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70D37B-CB32-47D3-BA5B-2FBED5C1E8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rgbClr val="005493"/>
                </a:solidFill>
                <a:latin typeface="CAIXA Std" panose="020B0603020204030204" pitchFamily="34" charset="77"/>
              </a:defRPr>
            </a:lvl1pPr>
          </a:lstStyle>
          <a:p>
            <a:fld id="{E7E9269C-DFE6-234A-A453-A5E7CB22259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80002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2" cy="1373152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98176B8-602E-F172-54EF-9EFE548AB1E3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solidFill>
                  <a:schemeClr val="bg1"/>
                </a:solidFill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solidFill>
                <a:schemeClr val="bg1"/>
              </a:solidFill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C3BACD14-99C9-F807-52DE-C301BD8739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6416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1" cy="1373152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182D2C-0545-F969-B060-C912201E3722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A9EDCCB6-D6E0-EBF2-8816-E8368D45691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26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1" cy="1373152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70E91D4-0576-1B79-03F1-1634D92F9607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F956810-70A2-DBE0-A697-FEBAE0C39B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984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1" cy="13731528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6DC1813-7CFB-447D-E11D-820FB5044332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56DD275A-E658-D631-C2DD-CCA6F73B3E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2705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1" cy="13731529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1005750-EF01-F525-F5DC-98FECB8107D1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88BB5D38-9352-1DD0-6606-534DB0EC7D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4699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60CDD8B1-3426-EC42-4AE7-AC108AF9BA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-673"/>
            <a:ext cx="24424321" cy="13731528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15D0E82-B5D0-40C1-6F54-F0253E3B3658}"/>
              </a:ext>
            </a:extLst>
          </p:cNvPr>
          <p:cNvSpPr txBox="1">
            <a:spLocks/>
          </p:cNvSpPr>
          <p:nvPr userDrawn="1"/>
        </p:nvSpPr>
        <p:spPr>
          <a:xfrm>
            <a:off x="18499626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2400" b="1" kern="1200">
                <a:solidFill>
                  <a:schemeClr val="bg1"/>
                </a:solidFill>
                <a:latin typeface="Tw Cen MT" panose="020B0602020104020603" pitchFamily="34" charset="77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7E9269C-DFE6-234A-A453-A5E7CB222593}" type="slidenum">
              <a:rPr lang="pt-BR" b="0" i="0" smtClean="0">
                <a:latin typeface="CAIXA Std" panose="020B0603020204030204" pitchFamily="34" charset="77"/>
              </a:rPr>
              <a:pPr/>
              <a:t>‹nº›</a:t>
            </a:fld>
            <a:endParaRPr lang="pt-BR" b="0" i="0">
              <a:latin typeface="CAIXA Std" panose="020B0603020204030204" pitchFamily="34" charset="77"/>
            </a:endParaRPr>
          </a:p>
        </p:txBody>
      </p:sp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20A62ED6-75A9-5143-5D1F-0E21C0D6A0F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09" y="12740859"/>
            <a:ext cx="5119496" cy="9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1570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0887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175C66A-FA68-CB76-9B5B-A29D3D111A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90" y="0"/>
            <a:ext cx="24396309" cy="2514559"/>
          </a:xfrm>
          <a:prstGeom prst="rect">
            <a:avLst/>
          </a:prstGeom>
        </p:spPr>
      </p:pic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ED143C8D-7964-E9FF-E961-3DA7E57983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1" y="661653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87150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57284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97667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8181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21730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137268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118"/>
            <a:ext cx="24424322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502B5F7-4324-5F75-558B-1C71A29B8B8F}"/>
              </a:ext>
            </a:extLst>
          </p:cNvPr>
          <p:cNvSpPr/>
          <p:nvPr userDrawn="1"/>
        </p:nvSpPr>
        <p:spPr>
          <a:xfrm>
            <a:off x="-81225" y="0"/>
            <a:ext cx="353600" cy="13730067"/>
          </a:xfrm>
          <a:prstGeom prst="rect">
            <a:avLst/>
          </a:prstGeom>
          <a:solidFill>
            <a:srgbClr val="F39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IXA Std" panose="020B06030202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8401609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118"/>
            <a:ext cx="24424322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502B5F7-4324-5F75-558B-1C71A29B8B8F}"/>
              </a:ext>
            </a:extLst>
          </p:cNvPr>
          <p:cNvSpPr/>
          <p:nvPr userDrawn="1"/>
        </p:nvSpPr>
        <p:spPr>
          <a:xfrm>
            <a:off x="-81225" y="0"/>
            <a:ext cx="353600" cy="13730067"/>
          </a:xfrm>
          <a:prstGeom prst="rect">
            <a:avLst/>
          </a:prstGeom>
          <a:solidFill>
            <a:srgbClr val="00B5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IXA Std" panose="020B06030202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6229673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118"/>
            <a:ext cx="24424322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502B5F7-4324-5F75-558B-1C71A29B8B8F}"/>
              </a:ext>
            </a:extLst>
          </p:cNvPr>
          <p:cNvSpPr/>
          <p:nvPr userDrawn="1"/>
        </p:nvSpPr>
        <p:spPr>
          <a:xfrm>
            <a:off x="-81225" y="0"/>
            <a:ext cx="353600" cy="13730067"/>
          </a:xfrm>
          <a:prstGeom prst="rect">
            <a:avLst/>
          </a:prstGeom>
          <a:solidFill>
            <a:srgbClr val="54B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IXA Std" panose="020B06030202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1713872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118"/>
            <a:ext cx="24424322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502B5F7-4324-5F75-558B-1C71A29B8B8F}"/>
              </a:ext>
            </a:extLst>
          </p:cNvPr>
          <p:cNvSpPr/>
          <p:nvPr userDrawn="1"/>
        </p:nvSpPr>
        <p:spPr>
          <a:xfrm>
            <a:off x="-81225" y="0"/>
            <a:ext cx="353600" cy="13730067"/>
          </a:xfrm>
          <a:prstGeom prst="rect">
            <a:avLst/>
          </a:prstGeom>
          <a:solidFill>
            <a:srgbClr val="EF76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IXA Std" panose="020B06030202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9559211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860" y="118"/>
            <a:ext cx="24424322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5CA9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6502B5F7-4324-5F75-558B-1C71A29B8B8F}"/>
              </a:ext>
            </a:extLst>
          </p:cNvPr>
          <p:cNvSpPr/>
          <p:nvPr userDrawn="1"/>
        </p:nvSpPr>
        <p:spPr>
          <a:xfrm>
            <a:off x="-81225" y="0"/>
            <a:ext cx="353600" cy="13730067"/>
          </a:xfrm>
          <a:prstGeom prst="rect">
            <a:avLst/>
          </a:prstGeom>
          <a:solidFill>
            <a:srgbClr val="B26F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0" i="0">
              <a:latin typeface="CAIXA Std" panose="020B060302020403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6555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AA6363-729E-478B-8718-70DC47935F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3" y="11201441"/>
            <a:ext cx="24396310" cy="251455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8561590" y="12464310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0DDD12EE-D75D-D976-BDE0-CF40CAC6D3E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514" y="12048660"/>
            <a:ext cx="6137081" cy="11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1058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63403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86945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54924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565959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6575149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777608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5F3062-0D2E-4FCE-8D7C-0B7AEB083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3336347" y="12848319"/>
            <a:ext cx="843576" cy="730250"/>
          </a:xfrm>
        </p:spPr>
        <p:txBody>
          <a:bodyPr/>
          <a:lstStyle>
            <a:lvl1pPr>
              <a:defRPr b="0" i="0">
                <a:solidFill>
                  <a:srgbClr val="0074B0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DBC1769-FC9D-7A90-F3D8-431B82E285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80"/>
          <a:stretch/>
        </p:blipFill>
        <p:spPr>
          <a:xfrm>
            <a:off x="5153" y="336"/>
            <a:ext cx="24396310" cy="1182370"/>
          </a:xfrm>
          <a:prstGeom prst="rect">
            <a:avLst/>
          </a:prstGeom>
        </p:spPr>
      </p:pic>
      <p:pic>
        <p:nvPicPr>
          <p:cNvPr id="5" name="Imagem 4" descr="Desenho com traços pretos em fundo branco&#10;&#10;Descrição gerada automaticamente com confiança média">
            <a:extLst>
              <a:ext uri="{FF2B5EF4-FFF2-40B4-BE49-F238E27FC236}">
                <a16:creationId xmlns:a16="http://schemas.microsoft.com/office/drawing/2014/main" id="{0B763F53-3D08-61C5-0F1E-755B0AD79A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53" y="239711"/>
            <a:ext cx="4616604" cy="87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0055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948332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8A35E4F-1CEB-26CE-4AF6-CE444671C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1455" y="118"/>
            <a:ext cx="24421511" cy="13729949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A5A1DA-88CF-438E-88BF-C2D25B53C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2867717" y="12882609"/>
            <a:ext cx="843576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86778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Personaliza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B72196D-E5E3-4275-8654-223E3BEAF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561590" y="12712701"/>
            <a:ext cx="5490329" cy="730250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0392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24" Type="http://schemas.openxmlformats.org/officeDocument/2006/relationships/theme" Target="../theme/theme1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7601" y="730251"/>
            <a:ext cx="21046262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Apresentação Modelo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7601" y="3651250"/>
            <a:ext cx="21046262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7601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0" i="0">
                <a:solidFill>
                  <a:schemeClr val="tx1">
                    <a:tint val="75000"/>
                  </a:schemeClr>
                </a:solidFill>
                <a:latin typeface="CAIXA Std" panose="020B0603020204030204" pitchFamily="34" charset="77"/>
              </a:defRPr>
            </a:lvl1pPr>
          </a:lstStyle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82985" y="12712701"/>
            <a:ext cx="823549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 b="0" i="0">
                <a:solidFill>
                  <a:schemeClr val="tx1">
                    <a:tint val="75000"/>
                  </a:schemeClr>
                </a:solidFill>
                <a:latin typeface="CAIXA Std" panose="020B0603020204030204" pitchFamily="34" charset="77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33533" y="12712701"/>
            <a:ext cx="5490329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>
                <a:solidFill>
                  <a:schemeClr val="tx1">
                    <a:tint val="75000"/>
                  </a:schemeClr>
                </a:solidFill>
                <a:latin typeface="CAIXA Std" panose="020B0603020204030204" pitchFamily="34" charset="77"/>
              </a:defRPr>
            </a:lvl1pPr>
          </a:lstStyle>
          <a:p>
            <a:fld id="{8EAEBB8B-65A8-4222-99B6-9433735EFA7C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560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14" r:id="rId2"/>
    <p:sldLayoutId id="2147483685" r:id="rId3"/>
    <p:sldLayoutId id="2147483739" r:id="rId4"/>
    <p:sldLayoutId id="2147483741" r:id="rId5"/>
    <p:sldLayoutId id="2147483740" r:id="rId6"/>
    <p:sldLayoutId id="2147483745" r:id="rId7"/>
    <p:sldLayoutId id="2147483746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15" r:id="rId15"/>
    <p:sldLayoutId id="2147483754" r:id="rId16"/>
    <p:sldLayoutId id="2147483750" r:id="rId17"/>
    <p:sldLayoutId id="2147483751" r:id="rId18"/>
    <p:sldLayoutId id="2147483752" r:id="rId19"/>
    <p:sldLayoutId id="2147483753" r:id="rId20"/>
    <p:sldLayoutId id="2147483766" r:id="rId21"/>
    <p:sldLayoutId id="2147483767" r:id="rId22"/>
    <p:sldLayoutId id="2147483768" r:id="rId23"/>
    <p:sldLayoutId id="2147483769" r:id="rId24"/>
    <p:sldLayoutId id="2147483770" r:id="rId25"/>
    <p:sldLayoutId id="2147483771" r:id="rId26"/>
    <p:sldLayoutId id="2147483704" r:id="rId27"/>
    <p:sldLayoutId id="2147483755" r:id="rId28"/>
    <p:sldLayoutId id="2147483756" r:id="rId29"/>
    <p:sldLayoutId id="2147483757" r:id="rId30"/>
    <p:sldLayoutId id="2147483758" r:id="rId31"/>
    <p:sldLayoutId id="2147483759" r:id="rId32"/>
    <p:sldLayoutId id="2147483777" r:id="rId33"/>
    <p:sldLayoutId id="2147483772" r:id="rId34"/>
    <p:sldLayoutId id="2147483773" r:id="rId35"/>
    <p:sldLayoutId id="2147483774" r:id="rId36"/>
    <p:sldLayoutId id="2147483775" r:id="rId37"/>
    <p:sldLayoutId id="2147483776" r:id="rId38"/>
    <p:sldLayoutId id="2147483681" r:id="rId39"/>
    <p:sldLayoutId id="2147483722" r:id="rId40"/>
    <p:sldLayoutId id="2147483778" r:id="rId41"/>
    <p:sldLayoutId id="2147483779" r:id="rId42"/>
    <p:sldLayoutId id="2147483780" r:id="rId43"/>
    <p:sldLayoutId id="2147483781" r:id="rId44"/>
    <p:sldLayoutId id="2147483782" r:id="rId45"/>
    <p:sldLayoutId id="2147483682" r:id="rId46"/>
    <p:sldLayoutId id="2147483723" r:id="rId47"/>
    <p:sldLayoutId id="2147483783" r:id="rId48"/>
    <p:sldLayoutId id="2147483784" r:id="rId49"/>
    <p:sldLayoutId id="2147483785" r:id="rId50"/>
    <p:sldLayoutId id="2147483786" r:id="rId51"/>
    <p:sldLayoutId id="2147483787" r:id="rId52"/>
    <p:sldLayoutId id="2147483702" r:id="rId53"/>
    <p:sldLayoutId id="2147483842" r:id="rId54"/>
    <p:sldLayoutId id="2147483843" r:id="rId55"/>
    <p:sldLayoutId id="2147483844" r:id="rId56"/>
    <p:sldLayoutId id="2147483845" r:id="rId57"/>
    <p:sldLayoutId id="2147483846" r:id="rId58"/>
    <p:sldLayoutId id="2147483696" r:id="rId59"/>
    <p:sldLayoutId id="2147483796" r:id="rId60"/>
    <p:sldLayoutId id="2147483797" r:id="rId61"/>
    <p:sldLayoutId id="2147483798" r:id="rId62"/>
    <p:sldLayoutId id="2147483799" r:id="rId63"/>
    <p:sldLayoutId id="2147483800" r:id="rId64"/>
    <p:sldLayoutId id="2147483697" r:id="rId65"/>
    <p:sldLayoutId id="2147483814" r:id="rId66"/>
    <p:sldLayoutId id="2147483815" r:id="rId67"/>
    <p:sldLayoutId id="2147483816" r:id="rId68"/>
    <p:sldLayoutId id="2147483817" r:id="rId69"/>
    <p:sldLayoutId id="2147483818" r:id="rId70"/>
    <p:sldLayoutId id="2147483698" r:id="rId71"/>
    <p:sldLayoutId id="2147483694" r:id="rId72"/>
    <p:sldLayoutId id="2147483728" r:id="rId73"/>
    <p:sldLayoutId id="2147483819" r:id="rId74"/>
    <p:sldLayoutId id="2147483820" r:id="rId75"/>
    <p:sldLayoutId id="2147483821" r:id="rId76"/>
    <p:sldLayoutId id="2147483822" r:id="rId77"/>
    <p:sldLayoutId id="2147483823" r:id="rId78"/>
    <p:sldLayoutId id="2147483699" r:id="rId79"/>
    <p:sldLayoutId id="2147483804" r:id="rId80"/>
    <p:sldLayoutId id="2147483805" r:id="rId81"/>
    <p:sldLayoutId id="2147483806" r:id="rId82"/>
    <p:sldLayoutId id="2147483807" r:id="rId83"/>
    <p:sldLayoutId id="2147483808" r:id="rId84"/>
    <p:sldLayoutId id="2147483742" r:id="rId85"/>
    <p:sldLayoutId id="2147483743" r:id="rId86"/>
    <p:sldLayoutId id="2147483744" r:id="rId87"/>
    <p:sldLayoutId id="2147483801" r:id="rId88"/>
    <p:sldLayoutId id="2147483802" r:id="rId89"/>
    <p:sldLayoutId id="2147483809" r:id="rId90"/>
    <p:sldLayoutId id="2147483700" r:id="rId91"/>
    <p:sldLayoutId id="2147483810" r:id="rId92"/>
    <p:sldLayoutId id="2147483811" r:id="rId93"/>
    <p:sldLayoutId id="2147483812" r:id="rId94"/>
    <p:sldLayoutId id="2147483813" r:id="rId95"/>
    <p:sldLayoutId id="2147483729" r:id="rId96"/>
    <p:sldLayoutId id="2147483673" r:id="rId97"/>
    <p:sldLayoutId id="2147483734" r:id="rId98"/>
    <p:sldLayoutId id="2147483824" r:id="rId99"/>
    <p:sldLayoutId id="2147483825" r:id="rId100"/>
    <p:sldLayoutId id="2147483826" r:id="rId101"/>
    <p:sldLayoutId id="2147483731" r:id="rId102"/>
    <p:sldLayoutId id="2147483827" r:id="rId103"/>
    <p:sldLayoutId id="2147483736" r:id="rId104"/>
    <p:sldLayoutId id="2147483828" r:id="rId105"/>
    <p:sldLayoutId id="2147483829" r:id="rId106"/>
    <p:sldLayoutId id="2147483830" r:id="rId107"/>
    <p:sldLayoutId id="2147483831" r:id="rId108"/>
    <p:sldLayoutId id="2147483730" r:id="rId109"/>
    <p:sldLayoutId id="2147483832" r:id="rId110"/>
    <p:sldLayoutId id="2147483833" r:id="rId111"/>
    <p:sldLayoutId id="2147483834" r:id="rId112"/>
    <p:sldLayoutId id="2147483835" r:id="rId113"/>
    <p:sldLayoutId id="2147483836" r:id="rId114"/>
    <p:sldLayoutId id="2147483732" r:id="rId115"/>
    <p:sldLayoutId id="2147483837" r:id="rId116"/>
    <p:sldLayoutId id="2147483838" r:id="rId117"/>
    <p:sldLayoutId id="2147483839" r:id="rId118"/>
    <p:sldLayoutId id="2147483840" r:id="rId119"/>
    <p:sldLayoutId id="2147483841" r:id="rId120"/>
    <p:sldLayoutId id="2147483692" r:id="rId121"/>
    <p:sldLayoutId id="2147483847" r:id="rId122"/>
    <p:sldLayoutId id="2147483860" r:id="rId123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b="1" i="0" kern="1200">
          <a:solidFill>
            <a:schemeClr val="tx1"/>
          </a:solidFill>
          <a:latin typeface="CAIXA Std SemiBold" panose="020B0603020204030204" pitchFamily="34" charset="77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b="0" i="0" kern="1200">
          <a:solidFill>
            <a:schemeClr val="tx1"/>
          </a:solidFill>
          <a:latin typeface="CAIXA Std" panose="020B0603020204030204" pitchFamily="34" charset="77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b="0" i="0" kern="1200">
          <a:solidFill>
            <a:schemeClr val="tx1"/>
          </a:solidFill>
          <a:latin typeface="CAIXA Std" panose="020B0603020204030204" pitchFamily="34" charset="77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b="0" i="0" kern="1200">
          <a:solidFill>
            <a:schemeClr val="tx1"/>
          </a:solidFill>
          <a:latin typeface="CAIXA Std" panose="020B0603020204030204" pitchFamily="34" charset="77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CAIXA Std" panose="020B0603020204030204" pitchFamily="34" charset="77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b="0" i="0" kern="1200">
          <a:solidFill>
            <a:schemeClr val="tx1"/>
          </a:solidFill>
          <a:latin typeface="CAIXA Std" panose="020B0603020204030204" pitchFamily="34" charset="77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 userDrawn="1">
          <p15:clr>
            <a:srgbClr val="F26B43"/>
          </p15:clr>
        </p15:guide>
        <p15:guide id="2" pos="768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SIPCMContentMarking" descr="{&quot;HashCode&quot;:-93106014,&quot;Placement&quot;:&quot;Footer&quot;,&quot;Top&quot;:522.0343,&quot;Left&quot;:0.0,&quot;SlideWidth&quot;:960,&quot;SlideHeight&quot;:540}">
            <a:extLst>
              <a:ext uri="{FF2B5EF4-FFF2-40B4-BE49-F238E27FC236}">
                <a16:creationId xmlns:a16="http://schemas.microsoft.com/office/drawing/2014/main" id="{3B548841-1E4E-6D3E-98D5-D181F89936C4}"/>
              </a:ext>
            </a:extLst>
          </p:cNvPr>
          <p:cNvSpPr txBox="1"/>
          <p:nvPr userDrawn="1"/>
        </p:nvSpPr>
        <p:spPr>
          <a:xfrm>
            <a:off x="0" y="13364725"/>
            <a:ext cx="2689052" cy="24622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pt-BR" sz="1600">
                <a:solidFill>
                  <a:srgbClr val="0000FF"/>
                </a:solidFill>
                <a:latin typeface="Calibri" panose="020F0502020204030204" pitchFamily="34" charset="0"/>
              </a:rPr>
              <a:t>#EXTERNO.CONFIDENCIAL</a:t>
            </a:r>
          </a:p>
        </p:txBody>
      </p:sp>
    </p:spTree>
    <p:extLst>
      <p:ext uri="{BB962C8B-B14F-4D97-AF65-F5344CB8AC3E}">
        <p14:creationId xmlns:p14="http://schemas.microsoft.com/office/powerpoint/2010/main" val="2634038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hyperlink" Target="http://www.comoinvestir.com.br/" TargetMode="External"/><Relationship Id="rId1" Type="http://schemas.openxmlformats.org/officeDocument/2006/relationships/slideLayout" Target="../slideLayouts/slideLayout1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8732" y="0"/>
            <a:ext cx="24383998" cy="13716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F682A55-B34D-1AD5-DDF9-56D53325A595}"/>
              </a:ext>
            </a:extLst>
          </p:cNvPr>
          <p:cNvSpPr txBox="1"/>
          <p:nvPr/>
        </p:nvSpPr>
        <p:spPr bwMode="auto">
          <a:xfrm>
            <a:off x="1976658" y="4980562"/>
            <a:ext cx="2044813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Cenários e Perspectivas 2025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4366CB7-2279-F5B7-29F4-12C6FB0A3334}"/>
              </a:ext>
            </a:extLst>
          </p:cNvPr>
          <p:cNvSpPr txBox="1"/>
          <p:nvPr/>
        </p:nvSpPr>
        <p:spPr bwMode="auto">
          <a:xfrm>
            <a:off x="6800127" y="9882336"/>
            <a:ext cx="1080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000" dirty="0">
                <a:solidFill>
                  <a:srgbClr val="002060"/>
                </a:solidFill>
              </a:rPr>
              <a:t>Abril / 2025 – </a:t>
            </a:r>
            <a:r>
              <a:rPr lang="pt-BR" sz="6000" b="1" dirty="0">
                <a:solidFill>
                  <a:srgbClr val="002060"/>
                </a:solidFill>
              </a:rPr>
              <a:t>CAIXA Asset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222676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 err="1"/>
              <a:t>Taxas</a:t>
            </a:r>
            <a:r>
              <a:rPr lang="en-US" sz="7994" b="0" dirty="0"/>
              <a:t> </a:t>
            </a:r>
            <a:r>
              <a:rPr lang="en-US" sz="7994" b="0" dirty="0" err="1"/>
              <a:t>Indicativas</a:t>
            </a:r>
            <a:r>
              <a:rPr lang="en-US" sz="7994" b="0" dirty="0"/>
              <a:t> - </a:t>
            </a:r>
            <a:r>
              <a:rPr lang="en-US" sz="7994" b="0" dirty="0" err="1"/>
              <a:t>Diárias</a:t>
            </a:r>
            <a:endParaRPr lang="en-US" sz="7994" b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1072004-C87A-CF51-EE17-2B38B6F67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344" y="2164318"/>
            <a:ext cx="19980613" cy="1123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057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NTN B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EFF0B44-80C1-521C-D70B-F77E4FF43AFA}"/>
              </a:ext>
            </a:extLst>
          </p:cNvPr>
          <p:cNvSpPr txBox="1"/>
          <p:nvPr/>
        </p:nvSpPr>
        <p:spPr>
          <a:xfrm flipH="1">
            <a:off x="1983662" y="12779226"/>
            <a:ext cx="8007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6834">
              <a:defRPr/>
            </a:pPr>
            <a:r>
              <a:rPr lang="pt-BR" sz="2400" b="1" dirty="0">
                <a:solidFill>
                  <a:srgbClr val="4472C4"/>
                </a:solidFill>
                <a:latin typeface="Calibri" panose="020F0502020204030204"/>
              </a:rPr>
              <a:t>Fonte: Bloomberg em 07/03/2025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C364286-91E7-9322-F669-C87C18DCA6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0434" y="2937753"/>
            <a:ext cx="20592166" cy="794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89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478604" y="131659"/>
            <a:ext cx="17945275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JURO REAL NTN B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D77337E-EA3A-9A60-588D-4572B48DA235}"/>
              </a:ext>
            </a:extLst>
          </p:cNvPr>
          <p:cNvSpPr txBox="1"/>
          <p:nvPr/>
        </p:nvSpPr>
        <p:spPr>
          <a:xfrm>
            <a:off x="1478604" y="12151967"/>
            <a:ext cx="121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6834">
              <a:defRPr/>
            </a:pP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Fonte: Bloomberg em 14/04/2025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B74359D6-2B24-DF41-86C4-15FBC0CBB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604" y="2567973"/>
            <a:ext cx="20350263" cy="8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77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NTN F – LTN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8FDCE16-F450-00D6-CB69-3012641DD164}"/>
              </a:ext>
            </a:extLst>
          </p:cNvPr>
          <p:cNvSpPr txBox="1"/>
          <p:nvPr/>
        </p:nvSpPr>
        <p:spPr>
          <a:xfrm>
            <a:off x="1634248" y="13035223"/>
            <a:ext cx="121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6834">
              <a:defRPr/>
            </a:pP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Fonte: </a:t>
            </a:r>
            <a:r>
              <a:rPr lang="pt-BR" b="1" dirty="0">
                <a:solidFill>
                  <a:srgbClr val="4472C4"/>
                </a:solidFill>
                <a:latin typeface="Calibri" panose="020F0502020204030204"/>
              </a:rPr>
              <a:t>DATASET TESOURO</a:t>
            </a: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 em 0</a:t>
            </a:r>
            <a:r>
              <a:rPr lang="pt-BR" b="1" dirty="0">
                <a:solidFill>
                  <a:srgbClr val="4472C4"/>
                </a:solidFill>
                <a:latin typeface="Calibri" panose="020F0502020204030204"/>
              </a:rPr>
              <a:t>7</a:t>
            </a: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/03/2025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D3F94B6-ECF3-CB8D-1349-FF09A76E3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9995" y="4046706"/>
            <a:ext cx="19069222" cy="361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0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887166" y="68980"/>
            <a:ext cx="17731266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JURO NOMINAL- PRÉ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2E21C47-6835-C9DF-2BFF-DF2BAC0CD160}"/>
              </a:ext>
            </a:extLst>
          </p:cNvPr>
          <p:cNvSpPr txBox="1"/>
          <p:nvPr/>
        </p:nvSpPr>
        <p:spPr>
          <a:xfrm>
            <a:off x="2136371" y="12784335"/>
            <a:ext cx="121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6834">
              <a:defRPr/>
            </a:pP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Fonte: Bloomberg em 14/04/2025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E0FCA47-5B5B-9E74-D42A-443C0C59CF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3102" y="1955602"/>
            <a:ext cx="18696561" cy="10565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89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610833" y="10453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n-US" sz="7994" b="0" dirty="0"/>
              <a:t>GIRO GLOBAL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5515567" y="10453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/>
            <a:endParaRPr lang="en-US" sz="7994" dirty="0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307A102-8538-AE3D-4100-D1B7FAAE83D1}"/>
              </a:ext>
            </a:extLst>
          </p:cNvPr>
          <p:cNvSpPr txBox="1"/>
          <p:nvPr/>
        </p:nvSpPr>
        <p:spPr>
          <a:xfrm>
            <a:off x="2227634" y="12043002"/>
            <a:ext cx="121984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6834">
              <a:defRPr/>
            </a:pPr>
            <a:r>
              <a:rPr lang="pt-BR" sz="1800" b="1" dirty="0">
                <a:solidFill>
                  <a:srgbClr val="4472C4"/>
                </a:solidFill>
                <a:latin typeface="Calibri" panose="020F0502020204030204"/>
              </a:rPr>
              <a:t>Fonte: Bloomberg em 14/04/2025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795F2E3-3435-5558-B301-73609FF49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422" y="2139913"/>
            <a:ext cx="20476617" cy="9031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607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821795" y="403843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3657600">
              <a:lnSpc>
                <a:spcPts val="25400"/>
              </a:lnSpc>
            </a:pPr>
            <a:endParaRPr lang="en-US" sz="7994" b="0" spc="-300" dirty="0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3657600">
              <a:lnSpc>
                <a:spcPts val="25400"/>
              </a:lnSpc>
            </a:pPr>
            <a:endParaRPr lang="en-US" sz="7994" spc="-300" dirty="0">
              <a:solidFill>
                <a:prstClr val="white"/>
              </a:solidFill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97D02C3-5AAD-414F-B6BE-0A367D7FB00D}"/>
              </a:ext>
            </a:extLst>
          </p:cNvPr>
          <p:cNvSpPr txBox="1"/>
          <p:nvPr/>
        </p:nvSpPr>
        <p:spPr>
          <a:xfrm flipH="1">
            <a:off x="3378933" y="12392676"/>
            <a:ext cx="7486180" cy="522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pt-BR" sz="2798" b="1" u="sng" dirty="0">
                <a:solidFill>
                  <a:srgbClr val="4472C4"/>
                </a:solidFill>
                <a:latin typeface="Calibri" panose="020F0502020204030204" pitchFamily="34" charset="0"/>
              </a:rPr>
              <a:t>Data base: 07/03/2025 – Fonte: Quantum Axis</a:t>
            </a:r>
            <a:endParaRPr lang="pt-BR" sz="1798" b="1" dirty="0">
              <a:solidFill>
                <a:srgbClr val="4472C4"/>
              </a:solidFill>
              <a:latin typeface="Calibri" panose="020F0502020204030204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4DF10FD-8720-140A-105E-9D4D8CFF4BA8}"/>
              </a:ext>
            </a:extLst>
          </p:cNvPr>
          <p:cNvSpPr txBox="1"/>
          <p:nvPr/>
        </p:nvSpPr>
        <p:spPr>
          <a:xfrm>
            <a:off x="1773445" y="-22921"/>
            <a:ext cx="10207844" cy="119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pt-BR" sz="7194" dirty="0">
                <a:solidFill>
                  <a:schemeClr val="bg1"/>
                </a:solidFill>
                <a:latin typeface="Calibri" panose="020F0502020204030204"/>
              </a:rPr>
              <a:t>Índices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3E99ED1-6138-0565-0A0E-D0D69044C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426" y="1776786"/>
            <a:ext cx="18041373" cy="971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507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CaixaDeTexto 40">
            <a:extLst>
              <a:ext uri="{FF2B5EF4-FFF2-40B4-BE49-F238E27FC236}">
                <a16:creationId xmlns:a16="http://schemas.microsoft.com/office/drawing/2014/main" id="{C3E33327-F10A-4F66-ADFA-871CED101371}"/>
              </a:ext>
            </a:extLst>
          </p:cNvPr>
          <p:cNvSpPr txBox="1"/>
          <p:nvPr/>
        </p:nvSpPr>
        <p:spPr>
          <a:xfrm>
            <a:off x="18834021" y="215535"/>
            <a:ext cx="5359348" cy="953274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r" defTabSz="1828800"/>
            <a:endParaRPr lang="en-US" sz="4396" baseline="30000" dirty="0">
              <a:solidFill>
                <a:srgbClr val="005CA9"/>
              </a:solidFill>
              <a:latin typeface="Tw Cen MT" panose="020B0602020104020603" pitchFamily="34" charset="0"/>
              <a:ea typeface="Arial" charset="0"/>
              <a:cs typeface="Arial" charset="0"/>
            </a:endParaRPr>
          </a:p>
          <a:p>
            <a:pPr algn="r" defTabSz="1828800"/>
            <a:endParaRPr lang="en-US" sz="3996" b="1" baseline="30000" dirty="0">
              <a:solidFill>
                <a:srgbClr val="005CA9"/>
              </a:solidFill>
              <a:latin typeface="Tw Cen MT" panose="020B0602020104020603" pitchFamily="34" charset="0"/>
              <a:ea typeface="Arial" charset="0"/>
              <a:cs typeface="Arial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1C0D4E36-E88B-4F65-98E1-422AD676CB38}"/>
              </a:ext>
            </a:extLst>
          </p:cNvPr>
          <p:cNvSpPr txBox="1">
            <a:spLocks/>
          </p:cNvSpPr>
          <p:nvPr/>
        </p:nvSpPr>
        <p:spPr>
          <a:xfrm>
            <a:off x="206437" y="6275915"/>
            <a:ext cx="4151872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ctr" defTabSz="3657600">
              <a:lnSpc>
                <a:spcPts val="25400"/>
              </a:lnSpc>
            </a:pPr>
            <a:r>
              <a:rPr lang="en-US" sz="9592" b="0" spc="-300" dirty="0"/>
              <a:t>Duration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38B523F-9C8C-F30C-6EDC-0196AEB61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3131" y="3217666"/>
            <a:ext cx="11376785" cy="844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07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Índices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ABF4569-72AE-7604-7A00-C16E00F8132E}"/>
              </a:ext>
            </a:extLst>
          </p:cNvPr>
          <p:cNvSpPr txBox="1"/>
          <p:nvPr/>
        </p:nvSpPr>
        <p:spPr>
          <a:xfrm>
            <a:off x="601462" y="11454521"/>
            <a:ext cx="6419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Fonte: </a:t>
            </a:r>
            <a:r>
              <a:rPr lang="pt-BR" b="1" dirty="0" err="1"/>
              <a:t>quantumaxis</a:t>
            </a:r>
            <a:endParaRPr lang="pt-BR" b="1" dirty="0"/>
          </a:p>
          <a:p>
            <a:r>
              <a:rPr lang="pt-BR" b="1" dirty="0"/>
              <a:t>*2025 atualizado até  07/03/2025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94163B7-3896-74BF-F524-CA7ADB9A7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7694" y="4376737"/>
            <a:ext cx="18126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630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>
            <a:extLst>
              <a:ext uri="{FF2B5EF4-FFF2-40B4-BE49-F238E27FC236}">
                <a16:creationId xmlns:a16="http://schemas.microsoft.com/office/drawing/2014/main" id="{17ADFD4D-B6E9-4211-8ACF-C79A128B3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5500" y="716157"/>
            <a:ext cx="21570462" cy="923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02000"/>
              </a:lnSpc>
              <a:spcAft>
                <a:spcPts val="142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32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 marL="742950" indent="-285750">
              <a:lnSpc>
                <a:spcPct val="102000"/>
              </a:lnSpc>
              <a:spcAft>
                <a:spcPts val="113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 marL="1143000" indent="-228600">
              <a:lnSpc>
                <a:spcPct val="102000"/>
              </a:lnSpc>
              <a:spcAft>
                <a:spcPts val="85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 marL="1600200" indent="-228600">
              <a:lnSpc>
                <a:spcPct val="102000"/>
              </a:lnSpc>
              <a:spcAft>
                <a:spcPts val="575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 marL="2057400" indent="-228600">
              <a:lnSpc>
                <a:spcPct val="102000"/>
              </a:lnSpc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00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r>
              <a:rPr lang="pt-BR" altLang="pt-BR" sz="3600" b="1" dirty="0">
                <a:solidFill>
                  <a:prstClr val="white"/>
                </a:solidFill>
                <a:latin typeface="Tw Cen MT" panose="020B0602020104020603" pitchFamily="34" charset="0"/>
              </a:rPr>
              <a:t>LEIA O PROSPECTO E O REGULAMENTO ANTES DE INVESTIR.</a:t>
            </a: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endParaRPr lang="pt-BR" altLang="pt-BR" sz="3600" b="1" dirty="0">
              <a:solidFill>
                <a:prstClr val="white"/>
              </a:solidFill>
              <a:latin typeface="Tw Cen MT" panose="020B0602020104020603" pitchFamily="34" charset="0"/>
            </a:endParaRP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r>
              <a:rPr lang="pt-BR" altLang="pt-BR" sz="3600" b="1" dirty="0">
                <a:solidFill>
                  <a:prstClr val="white"/>
                </a:solidFill>
                <a:latin typeface="Tw Cen MT" panose="020B0602020104020603" pitchFamily="34" charset="0"/>
              </a:rPr>
              <a:t>RENTABILIDADE PASSADA NÃO REPRESENTA GARANTIA DE E RESULTADOS FUTUROS.</a:t>
            </a: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endParaRPr lang="pt-BR" altLang="pt-BR" sz="3600" b="1" dirty="0">
              <a:solidFill>
                <a:prstClr val="white"/>
              </a:solidFill>
              <a:latin typeface="Tw Cen MT" panose="020B0602020104020603" pitchFamily="34" charset="0"/>
            </a:endParaRP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r>
              <a:rPr lang="pt-BR" altLang="pt-BR" sz="3600" b="1" dirty="0">
                <a:solidFill>
                  <a:prstClr val="white"/>
                </a:solidFill>
                <a:latin typeface="Tw Cen MT" panose="020B0602020104020603" pitchFamily="34" charset="0"/>
              </a:rPr>
              <a:t>A RENTABILIDADE DIVULGADA NÃO É LÍQUIDA DE IMPOSTOS.</a:t>
            </a: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endParaRPr lang="pt-BR" altLang="pt-BR" sz="3600" b="1" dirty="0">
              <a:solidFill>
                <a:prstClr val="white"/>
              </a:solidFill>
              <a:latin typeface="Tw Cen MT" panose="020B0602020104020603" pitchFamily="34" charset="0"/>
            </a:endParaRP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r>
              <a:rPr lang="pt-BR" altLang="pt-BR" sz="3600" b="1" dirty="0">
                <a:solidFill>
                  <a:prstClr val="white"/>
                </a:solidFill>
                <a:latin typeface="Tw Cen MT" panose="020B0602020104020603" pitchFamily="34" charset="0"/>
              </a:rPr>
              <a:t>FUNDOS DE INVESTIMENTO NÃO CONTAM COM A GARANTIA DO ADMINISTRADOR, DO GESTOR,  DE QUALQUER MECANISMO DE SEGURO OU FUNDO GARANTIDOR – FGC.</a:t>
            </a: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endParaRPr lang="pt-BR" altLang="pt-BR" sz="3600" b="1" dirty="0">
              <a:solidFill>
                <a:prstClr val="white"/>
              </a:solidFill>
              <a:latin typeface="Tw Cen MT" panose="020B0602020104020603" pitchFamily="34" charset="0"/>
            </a:endParaRPr>
          </a:p>
          <a:p>
            <a:pPr algn="ctr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r>
              <a:rPr lang="pt-BR" altLang="pt-BR" sz="3600" b="1" dirty="0">
                <a:solidFill>
                  <a:prstClr val="white"/>
                </a:solidFill>
                <a:latin typeface="Tw Cen MT" panose="020B0602020104020603" pitchFamily="34" charset="0"/>
              </a:rPr>
              <a:t>AS INFORMAÇÕES PRESENTES NESTE MATERIAL TECNICO SÃO BASEADAS EM SIMULAÇÕES E OS RESULTADOS REAIS PODERÃO SER SIGNIFICATIVAMENTE DIFERENTES.</a:t>
            </a:r>
          </a:p>
          <a:p>
            <a:pPr algn="just" defTabSz="182880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defRPr/>
            </a:pPr>
            <a:endParaRPr lang="pt-BR" altLang="pt-BR" sz="3600" b="1" dirty="0">
              <a:solidFill>
                <a:prstClr val="white"/>
              </a:solidFill>
              <a:latin typeface="Tw Cen MT" panose="020B0602020104020603" pitchFamily="34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73E315EE-4D1C-47C2-8455-C26879ED75D6}"/>
              </a:ext>
            </a:extLst>
          </p:cNvPr>
          <p:cNvSpPr/>
          <p:nvPr/>
        </p:nvSpPr>
        <p:spPr>
          <a:xfrm>
            <a:off x="3262975" y="12409734"/>
            <a:ext cx="1900077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828800">
              <a:defRPr/>
            </a:pPr>
            <a:r>
              <a:rPr lang="pt-BR" sz="3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Acesse o portal de Educação Financeira da ANBIMA e tenha dicas de como investir: </a:t>
            </a:r>
            <a:r>
              <a:rPr lang="pt-BR" sz="3000" dirty="0">
                <a:solidFill>
                  <a:srgbClr val="5B9BD5">
                    <a:lumMod val="40000"/>
                    <a:lumOff val="6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www.comoinvestir.com.br</a:t>
            </a:r>
            <a:endParaRPr lang="pt-BR" sz="3000" dirty="0">
              <a:solidFill>
                <a:srgbClr val="5B9BD5">
                  <a:lumMod val="40000"/>
                  <a:lumOff val="6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BDF0046B-CA33-4D72-916A-FAC188255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2916" y="9556092"/>
            <a:ext cx="4026986" cy="231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5804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598" y="0"/>
            <a:ext cx="24383998" cy="1371600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7E78683-3683-31B5-DE20-4FBAEAA6DB7A}"/>
              </a:ext>
            </a:extLst>
          </p:cNvPr>
          <p:cNvSpPr txBox="1"/>
          <p:nvPr/>
        </p:nvSpPr>
        <p:spPr>
          <a:xfrm>
            <a:off x="3125585" y="1635182"/>
            <a:ext cx="1814601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Meta Atuarial</a:t>
            </a:r>
          </a:p>
          <a:p>
            <a:pPr algn="ctr"/>
            <a:r>
              <a:rPr lang="pt-BR" sz="110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&amp;</a:t>
            </a:r>
            <a:br>
              <a:rPr lang="pt-BR" sz="110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</a:br>
            <a:r>
              <a:rPr lang="pt-BR" sz="110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</a:rPr>
              <a:t>Renda Fixa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23C4FDF-A140-4C12-3036-8F48B10181B6}"/>
              </a:ext>
            </a:extLst>
          </p:cNvPr>
          <p:cNvSpPr txBox="1"/>
          <p:nvPr/>
        </p:nvSpPr>
        <p:spPr>
          <a:xfrm>
            <a:off x="4999932" y="8414255"/>
            <a:ext cx="146874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7000" b="1" dirty="0">
                <a:solidFill>
                  <a:srgbClr val="002060"/>
                </a:solidFill>
              </a:rPr>
              <a:t>Os Desafios e Oportunidades</a:t>
            </a:r>
          </a:p>
        </p:txBody>
      </p:sp>
    </p:spTree>
    <p:extLst>
      <p:ext uri="{BB962C8B-B14F-4D97-AF65-F5344CB8AC3E}">
        <p14:creationId xmlns:p14="http://schemas.microsoft.com/office/powerpoint/2010/main" val="2386052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721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2491EEA6-939D-62C0-EC76-53C07B14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dirty="0"/>
              <a:t>	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C74192F-2E3C-41B4-2F06-2A24BD400DE0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6500" b="0" dirty="0" err="1"/>
              <a:t>Projeções</a:t>
            </a:r>
            <a:r>
              <a:rPr lang="en-US" sz="6500" b="0" dirty="0"/>
              <a:t> de Política </a:t>
            </a:r>
            <a:r>
              <a:rPr lang="en-US" sz="6500" b="0" dirty="0" err="1"/>
              <a:t>Monetária</a:t>
            </a:r>
            <a:r>
              <a:rPr lang="en-US" sz="6500" b="0" dirty="0"/>
              <a:t> </a:t>
            </a:r>
            <a:r>
              <a:rPr lang="en-US" sz="6500" b="0" dirty="0" err="1"/>
              <a:t>em</a:t>
            </a:r>
            <a:r>
              <a:rPr lang="en-US" sz="6500" b="0" dirty="0"/>
              <a:t> ABR/2024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C58EEC1-0A71-DC3E-49D4-02CFBF37F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479" y="2171121"/>
            <a:ext cx="21796503" cy="1054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7589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2491EEA6-939D-62C0-EC76-53C07B14E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pt-BR" dirty="0"/>
              <a:t>	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C74192F-2E3C-41B4-2F06-2A24BD400DE0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Política </a:t>
            </a:r>
            <a:r>
              <a:rPr lang="en-US" sz="7994" b="0" dirty="0" err="1"/>
              <a:t>Monetária</a:t>
            </a:r>
            <a:r>
              <a:rPr lang="en-US" sz="7994" b="0" dirty="0"/>
              <a:t> &amp; </a:t>
            </a:r>
            <a:r>
              <a:rPr lang="en-US" sz="7994" b="0" dirty="0" err="1"/>
              <a:t>Inflação</a:t>
            </a:r>
            <a:endParaRPr lang="en-US" sz="7994" b="0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963C7D5-A5A4-0EA8-0BD4-0C871E3D7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054" y="1960732"/>
            <a:ext cx="22703125" cy="1119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55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/>
              <a:t>Projeções Econômicas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227B3749-5C86-E593-4AC7-A934055215F7}"/>
              </a:ext>
            </a:extLst>
          </p:cNvPr>
          <p:cNvGraphicFramePr>
            <a:graphicFrameLocks noGrp="1"/>
          </p:cNvGraphicFramePr>
          <p:nvPr/>
        </p:nvGraphicFramePr>
        <p:xfrm>
          <a:off x="257946" y="2760770"/>
          <a:ext cx="23885569" cy="9760529"/>
        </p:xfrm>
        <a:graphic>
          <a:graphicData uri="http://schemas.openxmlformats.org/drawingml/2006/table">
            <a:tbl>
              <a:tblPr/>
              <a:tblGrid>
                <a:gridCol w="3435049">
                  <a:extLst>
                    <a:ext uri="{9D8B030D-6E8A-4147-A177-3AD203B41FA5}">
                      <a16:colId xmlns:a16="http://schemas.microsoft.com/office/drawing/2014/main" val="1591370792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456900347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442151272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548308247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2102046052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1682558812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485834975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2825126768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430556786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492061771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1475467826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3332982364"/>
                    </a:ext>
                  </a:extLst>
                </a:gridCol>
                <a:gridCol w="1704210">
                  <a:extLst>
                    <a:ext uri="{9D8B030D-6E8A-4147-A177-3AD203B41FA5}">
                      <a16:colId xmlns:a16="http://schemas.microsoft.com/office/drawing/2014/main" val="2757664127"/>
                    </a:ext>
                  </a:extLst>
                </a:gridCol>
              </a:tblGrid>
              <a:tr h="53538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Indicador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728242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IPCA</a:t>
                      </a:r>
                      <a:b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(%, Ano)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10,06%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5,78%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4,83%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5,84%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4,95%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4,30%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132468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Selic</a:t>
                      </a:r>
                      <a:b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(fim de ano)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13,75%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7,00%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9,25%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13,75%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11,75%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12,25%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15,25%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12,75%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12,00%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7724743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PIB (EUA)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-2,2%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447842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Câmbio</a:t>
                      </a:r>
                      <a:b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(fim de ano, R$/US$)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3,31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3,88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4,03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5,20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5,58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5,22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4,84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5,90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6,05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6,10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1705542"/>
                  </a:ext>
                </a:extLst>
              </a:tr>
              <a:tr h="514796"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335948"/>
                  </a:ext>
                </a:extLst>
              </a:tr>
              <a:tr h="535388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Indicador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2027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5C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3664654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CPI - EUA</a:t>
                      </a:r>
                      <a:b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(%, Ano)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1,91%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2,29%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7,04%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3,35%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2,89%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2,86%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0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402802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en-US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Fed Fund Rate - EUA</a:t>
                      </a:r>
                      <a:br>
                        <a:rPr lang="en-US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(limite superior)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0,75%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0,25%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5,50%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4,50%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4,25%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3,75%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3,75%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629365"/>
                  </a:ext>
                </a:extLst>
              </a:tr>
              <a:tr h="1091367">
                <a:tc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PIB (EUA)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1,8%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3,0%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-2,2%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6,1%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002442"/>
                          </a:solidFill>
                          <a:effectLst/>
                          <a:latin typeface="Arial" panose="020B0604020202020204" pitchFamily="34" charset="0"/>
                        </a:rPr>
                        <a:t>2,8%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>
                          <a:solidFill>
                            <a:srgbClr val="E26B0A"/>
                          </a:solidFill>
                          <a:effectLst/>
                          <a:latin typeface="Arial" panose="020B0604020202020204" pitchFamily="34" charset="0"/>
                        </a:rPr>
                        <a:t>2,5%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E0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137678"/>
                  </a:ext>
                </a:extLst>
              </a:tr>
              <a:tr h="535388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2500" b="1" i="0" u="none" strike="noStrike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Data de atualização: 02/04/2025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2500" b="1" i="0" u="none" strike="noStrike">
                        <a:solidFill>
                          <a:srgbClr val="595959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2500" b="1" i="0" u="none" strike="noStrike" dirty="0">
                          <a:solidFill>
                            <a:srgbClr val="595959"/>
                          </a:solidFill>
                          <a:effectLst/>
                          <a:latin typeface="Calibri" panose="020F0502020204030204" pitchFamily="34" charset="0"/>
                        </a:rPr>
                        <a:t>PROJEÇÕES: CAIXA ASSET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9748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79218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2389995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 err="1"/>
              <a:t>Relatório</a:t>
            </a:r>
            <a:r>
              <a:rPr lang="en-US" sz="7994" b="0" dirty="0"/>
              <a:t> Focus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F982279-4867-A428-D63C-E5B445D6D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059" y="2733972"/>
            <a:ext cx="21747023" cy="907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12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222676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 err="1"/>
              <a:t>Índices</a:t>
            </a:r>
            <a:r>
              <a:rPr lang="en-US" sz="7994" b="0" dirty="0"/>
              <a:t> Mercado </a:t>
            </a:r>
            <a:r>
              <a:rPr lang="en-US" sz="7994" b="0" dirty="0" err="1"/>
              <a:t>Anbima</a:t>
            </a:r>
            <a:endParaRPr lang="en-US" sz="7994" b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2CCDA84-3640-0E46-5B39-08B65FDC21FF}"/>
              </a:ext>
            </a:extLst>
          </p:cNvPr>
          <p:cNvSpPr txBox="1"/>
          <p:nvPr/>
        </p:nvSpPr>
        <p:spPr>
          <a:xfrm>
            <a:off x="1141846" y="11625780"/>
            <a:ext cx="8249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FONTE Bloomberg – 31/03/2025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C86A63B-7043-94F4-4D6F-3E4269315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149" y="2928689"/>
            <a:ext cx="21264663" cy="777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955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222676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 err="1"/>
              <a:t>Índices</a:t>
            </a:r>
            <a:r>
              <a:rPr lang="en-US" sz="7994" b="0" dirty="0"/>
              <a:t> Mercado </a:t>
            </a:r>
            <a:r>
              <a:rPr lang="en-US" sz="7994" b="0" dirty="0" err="1"/>
              <a:t>Anbima</a:t>
            </a:r>
            <a:endParaRPr lang="en-US" sz="7994" b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2CCDA84-3640-0E46-5B39-08B65FDC21FF}"/>
              </a:ext>
            </a:extLst>
          </p:cNvPr>
          <p:cNvSpPr txBox="1"/>
          <p:nvPr/>
        </p:nvSpPr>
        <p:spPr>
          <a:xfrm>
            <a:off x="1141846" y="11625780"/>
            <a:ext cx="8249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dirty="0"/>
              <a:t>FONTE Bloomberg – 14/04/2025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0BB2747-1B18-AD17-E0E8-332D99ABB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676" y="2585087"/>
            <a:ext cx="21364949" cy="782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4142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6B2819F-DAE1-4927-86D6-8BEEA9B1BAB6}"/>
              </a:ext>
            </a:extLst>
          </p:cNvPr>
          <p:cNvSpPr txBox="1">
            <a:spLocks/>
          </p:cNvSpPr>
          <p:nvPr/>
        </p:nvSpPr>
        <p:spPr>
          <a:xfrm>
            <a:off x="1222676" y="131659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r>
              <a:rPr lang="en-US" sz="7994" b="0" dirty="0" err="1"/>
              <a:t>Taxas</a:t>
            </a:r>
            <a:r>
              <a:rPr lang="en-US" sz="7994" b="0" dirty="0"/>
              <a:t> </a:t>
            </a:r>
            <a:r>
              <a:rPr lang="en-US" sz="7994" b="0" dirty="0" err="1"/>
              <a:t>Indicativas</a:t>
            </a:r>
            <a:r>
              <a:rPr lang="en-US" sz="7994" b="0" dirty="0"/>
              <a:t> - </a:t>
            </a:r>
            <a:r>
              <a:rPr lang="en-US" sz="7994" b="0" dirty="0" err="1"/>
              <a:t>Diárias</a:t>
            </a:r>
            <a:endParaRPr lang="en-US" sz="7994" b="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4A91416-DC6F-4316-9540-6205448F97D1}"/>
              </a:ext>
            </a:extLst>
          </p:cNvPr>
          <p:cNvSpPr txBox="1">
            <a:spLocks/>
          </p:cNvSpPr>
          <p:nvPr/>
        </p:nvSpPr>
        <p:spPr>
          <a:xfrm>
            <a:off x="2821795" y="1194701"/>
            <a:ext cx="17033884" cy="1164170"/>
          </a:xfrm>
          <a:prstGeom prst="rect">
            <a:avLst/>
          </a:prstGeom>
        </p:spPr>
        <p:txBody>
          <a:bodyPr anchor="b">
            <a:noAutofit/>
          </a:bodyPr>
          <a:lstStyle>
            <a:lvl1pPr algn="r" defTabSz="1828800" rtl="0" eaLnBrk="1" latinLnBrk="0" hangingPunct="1">
              <a:lnSpc>
                <a:spcPts val="12700"/>
              </a:lnSpc>
              <a:spcBef>
                <a:spcPct val="0"/>
              </a:spcBef>
              <a:buNone/>
              <a:defRPr sz="14400" b="1" kern="1200" spc="-150">
                <a:solidFill>
                  <a:schemeClr val="bg1"/>
                </a:solidFill>
                <a:latin typeface="Tw Cen MT" panose="020B0602020104020603" pitchFamily="34" charset="0"/>
                <a:ea typeface="+mj-ea"/>
                <a:cs typeface="+mj-cs"/>
              </a:defRPr>
            </a:lvl1pPr>
          </a:lstStyle>
          <a:p>
            <a:pPr algn="l" defTabSz="1827336">
              <a:lnSpc>
                <a:spcPts val="12690"/>
              </a:lnSpc>
              <a:defRPr/>
            </a:pPr>
            <a:endParaRPr lang="en-US" sz="7994" dirty="0">
              <a:solidFill>
                <a:prstClr val="white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6883315E-6C14-7B4D-35FF-6A72FEB100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805" y="2358871"/>
            <a:ext cx="18311863" cy="103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76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FD6FD85C777943A7733BA2DFEADBBF" ma:contentTypeVersion="17" ma:contentTypeDescription="Crie um novo documento." ma:contentTypeScope="" ma:versionID="8467e5f29e52d43bfde73b5d84427da2">
  <xsd:schema xmlns:xsd="http://www.w3.org/2001/XMLSchema" xmlns:xs="http://www.w3.org/2001/XMLSchema" xmlns:p="http://schemas.microsoft.com/office/2006/metadata/properties" xmlns:ns1="http://schemas.microsoft.com/sharepoint/v3" xmlns:ns2="829b8867-191d-44d4-a9e7-6ed9f2f7bf99" xmlns:ns3="421d09ac-ab9f-4f50-8f6f-42481acdcade" targetNamespace="http://schemas.microsoft.com/office/2006/metadata/properties" ma:root="true" ma:fieldsID="cf360dde8adb9fd5305863a27db8453c" ns1:_="" ns2:_="" ns3:_="">
    <xsd:import namespace="http://schemas.microsoft.com/sharepoint/v3"/>
    <xsd:import namespace="829b8867-191d-44d4-a9e7-6ed9f2f7bf99"/>
    <xsd:import namespace="421d09ac-ab9f-4f50-8f6f-42481acdca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Propriedades da Política de Conformidade Unificada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Ação de Interface do Usuário da Política de Conformidade Unificada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9b8867-191d-44d4-a9e7-6ed9f2f7bf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4faff722-0fb5-4c44-9338-8716c187939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1d09ac-ab9f-4f50-8f6f-42481acdcad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60e269a-a4e0-4ab1-a623-af96cbb294cb}" ma:internalName="TaxCatchAll" ma:showField="CatchAllData" ma:web="421d09ac-ab9f-4f50-8f6f-42481acdcad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421d09ac-ab9f-4f50-8f6f-42481acdcade" xsi:nil="true"/>
    <lcf76f155ced4ddcb4097134ff3c332f xmlns="829b8867-191d-44d4-a9e7-6ed9f2f7bf99">
      <Terms xmlns="http://schemas.microsoft.com/office/infopath/2007/PartnerControls"/>
    </lcf76f155ced4ddcb4097134ff3c332f>
    <SharedWithUsers xmlns="421d09ac-ab9f-4f50-8f6f-42481acdcade">
      <UserInfo>
        <DisplayName>Philip Andrey de Lima e Silva</DisplayName>
        <AccountId>12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36C0E5-B004-45C4-AA46-CA72ED546A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29b8867-191d-44d4-a9e7-6ed9f2f7bf99"/>
    <ds:schemaRef ds:uri="421d09ac-ab9f-4f50-8f6f-42481acdcad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92706EA-CCDB-4FE1-B6C1-916ABD3FE7DF}">
  <ds:schemaRefs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schemas.microsoft.com/sharepoint/v3"/>
    <ds:schemaRef ds:uri="http://schemas.microsoft.com/office/2006/documentManagement/types"/>
    <ds:schemaRef ds:uri="421d09ac-ab9f-4f50-8f6f-42481acdcade"/>
    <ds:schemaRef ds:uri="http://schemas.microsoft.com/office/2006/metadata/properties"/>
    <ds:schemaRef ds:uri="829b8867-191d-44d4-a9e7-6ed9f2f7bf99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996E293-07A6-484F-9CBC-8DA2FADFA42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3330</TotalTime>
  <Words>483</Words>
  <Application>Microsoft Office PowerPoint</Application>
  <PresentationFormat>Personalizar</PresentationFormat>
  <Paragraphs>177</Paragraphs>
  <Slides>20</Slides>
  <Notes>13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20</vt:i4>
      </vt:variant>
    </vt:vector>
  </HeadingPairs>
  <TitlesOfParts>
    <vt:vector size="28" baseType="lpstr">
      <vt:lpstr>Times New Roman</vt:lpstr>
      <vt:lpstr>Tw Cen MT</vt:lpstr>
      <vt:lpstr>Arial</vt:lpstr>
      <vt:lpstr>Calibri</vt:lpstr>
      <vt:lpstr>CAIXA Std</vt:lpstr>
      <vt:lpstr>CAIXA Std SemiBold</vt:lpstr>
      <vt:lpstr>Tema do Office</vt:lpstr>
      <vt:lpstr>1_Tema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Daniel Miranda Cruz</dc:creator>
  <cp:lastModifiedBy>Gilmar Chapiewsky</cp:lastModifiedBy>
  <cp:revision>119</cp:revision>
  <cp:lastPrinted>2024-07-05T19:01:24Z</cp:lastPrinted>
  <dcterms:created xsi:type="dcterms:W3CDTF">2021-03-24T14:10:38Z</dcterms:created>
  <dcterms:modified xsi:type="dcterms:W3CDTF">2025-04-16T01:43:35Z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0x010100B3FD6FD85C777943A7733BA2DFEADBBF</vt:lpwstr>
  </property>
  <property fmtid="{D5CDD505-2E9C-101B-9397-08002B2CF9AE}" pid="3" name="MediaServiceImageTags">
    <vt:lpwstr/>
  </property>
  <property fmtid="{D5CDD505-2E9C-101B-9397-08002B2CF9AE}" pid="4" name="MSIP_Label_fde7aacd-7cc4-4c31-9e6f-7ef306428f09_Enabled">
    <vt:lpwstr>true</vt:lpwstr>
  </property>
  <property fmtid="{D5CDD505-2E9C-101B-9397-08002B2CF9AE}" pid="5" name="MSIP_Label_fde7aacd-7cc4-4c31-9e6f-7ef306428f09_SetDate">
    <vt:lpwstr>2024-01-17T19:50:13Z</vt:lpwstr>
  </property>
  <property fmtid="{D5CDD505-2E9C-101B-9397-08002B2CF9AE}" pid="6" name="MSIP_Label_fde7aacd-7cc4-4c31-9e6f-7ef306428f09_Method">
    <vt:lpwstr>Privileged</vt:lpwstr>
  </property>
  <property fmtid="{D5CDD505-2E9C-101B-9397-08002B2CF9AE}" pid="7" name="MSIP_Label_fde7aacd-7cc4-4c31-9e6f-7ef306428f09_Name">
    <vt:lpwstr>_PUBLICO</vt:lpwstr>
  </property>
  <property fmtid="{D5CDD505-2E9C-101B-9397-08002B2CF9AE}" pid="8" name="MSIP_Label_fde7aacd-7cc4-4c31-9e6f-7ef306428f09_SiteId">
    <vt:lpwstr>ab9bba98-684a-43fb-add8-9c2bebede229</vt:lpwstr>
  </property>
  <property fmtid="{D5CDD505-2E9C-101B-9397-08002B2CF9AE}" pid="9" name="MSIP_Label_fde7aacd-7cc4-4c31-9e6f-7ef306428f09_ActionId">
    <vt:lpwstr>368b63e4-e0e1-4c17-950b-6421ee1cc432</vt:lpwstr>
  </property>
  <property fmtid="{D5CDD505-2E9C-101B-9397-08002B2CF9AE}" pid="10" name="MSIP_Label_fde7aacd-7cc4-4c31-9e6f-7ef306428f09_ContentBits">
    <vt:lpwstr>1</vt:lpwstr>
  </property>
</Properties>
</file>