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1" r:id="rId3"/>
    <p:sldId id="262" r:id="rId4"/>
    <p:sldId id="263" r:id="rId5"/>
    <p:sldId id="265" r:id="rId6"/>
    <p:sldId id="266" r:id="rId7"/>
    <p:sldId id="267" r:id="rId8"/>
    <p:sldId id="269" r:id="rId9"/>
    <p:sldId id="270" r:id="rId10"/>
    <p:sldId id="268" r:id="rId11"/>
    <p:sldId id="272" r:id="rId12"/>
    <p:sldId id="274" r:id="rId13"/>
    <p:sldId id="273" r:id="rId14"/>
    <p:sldId id="275" r:id="rId15"/>
    <p:sldId id="264" r:id="rId16"/>
    <p:sldId id="276" r:id="rId17"/>
    <p:sldId id="278" r:id="rId18"/>
    <p:sldId id="279" r:id="rId19"/>
    <p:sldId id="257" r:id="rId20"/>
    <p:sldId id="258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E872E3-3591-4EBC-9D83-1EE705771846}" v="158" dt="2025-04-16T19:02:23.3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219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bara Marques" userId="6ec3403e7a0e661e" providerId="LiveId" clId="{F7E872E3-3591-4EBC-9D83-1EE705771846}"/>
    <pc:docChg chg="undo custSel addSld delSld modSld sldOrd">
      <pc:chgData name="Barbara Marques" userId="6ec3403e7a0e661e" providerId="LiveId" clId="{F7E872E3-3591-4EBC-9D83-1EE705771846}" dt="2025-04-16T19:02:23.336" v="1987" actId="113"/>
      <pc:docMkLst>
        <pc:docMk/>
      </pc:docMkLst>
      <pc:sldChg chg="del">
        <pc:chgData name="Barbara Marques" userId="6ec3403e7a0e661e" providerId="LiveId" clId="{F7E872E3-3591-4EBC-9D83-1EE705771846}" dt="2025-04-14T23:42:23.386" v="451" actId="47"/>
        <pc:sldMkLst>
          <pc:docMk/>
          <pc:sldMk cId="992032755" sldId="256"/>
        </pc:sldMkLst>
      </pc:sldChg>
      <pc:sldChg chg="addSp delSp modSp mod modTransition">
        <pc:chgData name="Barbara Marques" userId="6ec3403e7a0e661e" providerId="LiveId" clId="{F7E872E3-3591-4EBC-9D83-1EE705771846}" dt="2025-04-15T01:26:19.066" v="1979"/>
        <pc:sldMkLst>
          <pc:docMk/>
          <pc:sldMk cId="3041953287" sldId="257"/>
        </pc:sldMkLst>
        <pc:spChg chg="mod">
          <ac:chgData name="Barbara Marques" userId="6ec3403e7a0e661e" providerId="LiveId" clId="{F7E872E3-3591-4EBC-9D83-1EE705771846}" dt="2025-04-15T00:23:19.632" v="1403" actId="1076"/>
          <ac:spMkLst>
            <pc:docMk/>
            <pc:sldMk cId="3041953287" sldId="257"/>
            <ac:spMk id="2" creationId="{CDEF0857-D236-A94C-BFCE-9E2ED72F4B98}"/>
          </ac:spMkLst>
        </pc:spChg>
        <pc:spChg chg="del">
          <ac:chgData name="Barbara Marques" userId="6ec3403e7a0e661e" providerId="LiveId" clId="{F7E872E3-3591-4EBC-9D83-1EE705771846}" dt="2025-04-15T00:21:31.680" v="1272" actId="478"/>
          <ac:spMkLst>
            <pc:docMk/>
            <pc:sldMk cId="3041953287" sldId="257"/>
            <ac:spMk id="3" creationId="{7F307BDE-A1FF-53C7-8F1E-C6EDAA1BEDE0}"/>
          </ac:spMkLst>
        </pc:spChg>
        <pc:spChg chg="add mod">
          <ac:chgData name="Barbara Marques" userId="6ec3403e7a0e661e" providerId="LiveId" clId="{F7E872E3-3591-4EBC-9D83-1EE705771846}" dt="2025-04-15T00:23:25.265" v="1405" actId="1076"/>
          <ac:spMkLst>
            <pc:docMk/>
            <pc:sldMk cId="3041953287" sldId="257"/>
            <ac:spMk id="6" creationId="{0D9C5300-ACBC-5BCC-3325-86CFED1148D2}"/>
          </ac:spMkLst>
        </pc:spChg>
        <pc:picChg chg="add mod modCrop">
          <ac:chgData name="Barbara Marques" userId="6ec3403e7a0e661e" providerId="LiveId" clId="{F7E872E3-3591-4EBC-9D83-1EE705771846}" dt="2025-04-15T00:23:21.390" v="1404" actId="1076"/>
          <ac:picMkLst>
            <pc:docMk/>
            <pc:sldMk cId="3041953287" sldId="257"/>
            <ac:picMk id="4" creationId="{392E0480-213F-F66B-53EF-06F1BF49C759}"/>
          </ac:picMkLst>
        </pc:picChg>
      </pc:sldChg>
      <pc:sldChg chg="addSp delSp modSp mod modTransition">
        <pc:chgData name="Barbara Marques" userId="6ec3403e7a0e661e" providerId="LiveId" clId="{F7E872E3-3591-4EBC-9D83-1EE705771846}" dt="2025-04-15T01:26:22.499" v="1980"/>
        <pc:sldMkLst>
          <pc:docMk/>
          <pc:sldMk cId="3075023634" sldId="258"/>
        </pc:sldMkLst>
        <pc:spChg chg="del">
          <ac:chgData name="Barbara Marques" userId="6ec3403e7a0e661e" providerId="LiveId" clId="{F7E872E3-3591-4EBC-9D83-1EE705771846}" dt="2025-04-15T00:41:10.152" v="1484" actId="478"/>
          <ac:spMkLst>
            <pc:docMk/>
            <pc:sldMk cId="3075023634" sldId="258"/>
            <ac:spMk id="3" creationId="{21B79A72-463C-CA5C-63E7-26496A669E91}"/>
          </ac:spMkLst>
        </pc:spChg>
        <pc:spChg chg="add mod">
          <ac:chgData name="Barbara Marques" userId="6ec3403e7a0e661e" providerId="LiveId" clId="{F7E872E3-3591-4EBC-9D83-1EE705771846}" dt="2025-04-15T01:13:05.375" v="1841" actId="6549"/>
          <ac:spMkLst>
            <pc:docMk/>
            <pc:sldMk cId="3075023634" sldId="258"/>
            <ac:spMk id="7" creationId="{2FC989FD-F137-8CB3-6F7A-FCA47B6DBDBF}"/>
          </ac:spMkLst>
        </pc:spChg>
        <pc:spChg chg="add mod">
          <ac:chgData name="Barbara Marques" userId="6ec3403e7a0e661e" providerId="LiveId" clId="{F7E872E3-3591-4EBC-9D83-1EE705771846}" dt="2025-04-15T01:09:50.686" v="1836" actId="1076"/>
          <ac:spMkLst>
            <pc:docMk/>
            <pc:sldMk cId="3075023634" sldId="258"/>
            <ac:spMk id="8" creationId="{792CA1AC-EC5C-C6B8-1C51-E31A9812B0A1}"/>
          </ac:spMkLst>
        </pc:spChg>
        <pc:spChg chg="add mod">
          <ac:chgData name="Barbara Marques" userId="6ec3403e7a0e661e" providerId="LiveId" clId="{F7E872E3-3591-4EBC-9D83-1EE705771846}" dt="2025-04-15T01:06:58.865" v="1821" actId="1076"/>
          <ac:spMkLst>
            <pc:docMk/>
            <pc:sldMk cId="3075023634" sldId="258"/>
            <ac:spMk id="9" creationId="{010CE427-25EA-4EF3-21A4-C8087FAA24F8}"/>
          </ac:spMkLst>
        </pc:spChg>
        <pc:spChg chg="add del mod">
          <ac:chgData name="Barbara Marques" userId="6ec3403e7a0e661e" providerId="LiveId" clId="{F7E872E3-3591-4EBC-9D83-1EE705771846}" dt="2025-04-15T01:05:55.088" v="1806" actId="478"/>
          <ac:spMkLst>
            <pc:docMk/>
            <pc:sldMk cId="3075023634" sldId="258"/>
            <ac:spMk id="10" creationId="{C4658846-E61D-C36B-65CB-365C78A604DD}"/>
          </ac:spMkLst>
        </pc:spChg>
        <pc:spChg chg="add del mod">
          <ac:chgData name="Barbara Marques" userId="6ec3403e7a0e661e" providerId="LiveId" clId="{F7E872E3-3591-4EBC-9D83-1EE705771846}" dt="2025-04-15T01:07:26.979" v="1827" actId="21"/>
          <ac:spMkLst>
            <pc:docMk/>
            <pc:sldMk cId="3075023634" sldId="258"/>
            <ac:spMk id="12" creationId="{9D846C42-9FC7-D736-BCD9-28F8E451BD19}"/>
          </ac:spMkLst>
        </pc:spChg>
        <pc:picChg chg="add del mod">
          <ac:chgData name="Barbara Marques" userId="6ec3403e7a0e661e" providerId="LiveId" clId="{F7E872E3-3591-4EBC-9D83-1EE705771846}" dt="2025-04-15T01:07:26.979" v="1827" actId="21"/>
          <ac:picMkLst>
            <pc:docMk/>
            <pc:sldMk cId="3075023634" sldId="258"/>
            <ac:picMk id="4" creationId="{AD15D96A-C920-C343-2943-0821BC61EFF7}"/>
          </ac:picMkLst>
        </pc:picChg>
        <pc:picChg chg="add del mod modCrop">
          <ac:chgData name="Barbara Marques" userId="6ec3403e7a0e661e" providerId="LiveId" clId="{F7E872E3-3591-4EBC-9D83-1EE705771846}" dt="2025-04-15T00:41:51.634" v="1491" actId="478"/>
          <ac:picMkLst>
            <pc:docMk/>
            <pc:sldMk cId="3075023634" sldId="258"/>
            <ac:picMk id="5" creationId="{A82CFA3E-9ED1-640B-62CA-8E6ADF3C37C9}"/>
          </ac:picMkLst>
        </pc:picChg>
        <pc:picChg chg="add mod">
          <ac:chgData name="Barbara Marques" userId="6ec3403e7a0e661e" providerId="LiveId" clId="{F7E872E3-3591-4EBC-9D83-1EE705771846}" dt="2025-04-15T01:07:00.837" v="1822" actId="1076"/>
          <ac:picMkLst>
            <pc:docMk/>
            <pc:sldMk cId="3075023634" sldId="258"/>
            <ac:picMk id="11" creationId="{A5A88D3B-377A-B1F3-CB95-E632C895B4EE}"/>
          </ac:picMkLst>
        </pc:picChg>
        <pc:picChg chg="add mod">
          <ac:chgData name="Barbara Marques" userId="6ec3403e7a0e661e" providerId="LiveId" clId="{F7E872E3-3591-4EBC-9D83-1EE705771846}" dt="2025-04-15T01:08:07.453" v="1834" actId="14100"/>
          <ac:picMkLst>
            <pc:docMk/>
            <pc:sldMk cId="3075023634" sldId="258"/>
            <ac:picMk id="14" creationId="{21B41969-F68E-7317-C662-C7E56C98D6B7}"/>
          </ac:picMkLst>
        </pc:picChg>
      </pc:sldChg>
      <pc:sldChg chg="del">
        <pc:chgData name="Barbara Marques" userId="6ec3403e7a0e661e" providerId="LiveId" clId="{F7E872E3-3591-4EBC-9D83-1EE705771846}" dt="2025-04-14T23:42:24.307" v="452" actId="47"/>
        <pc:sldMkLst>
          <pc:docMk/>
          <pc:sldMk cId="1938570620" sldId="259"/>
        </pc:sldMkLst>
      </pc:sldChg>
      <pc:sldChg chg="del">
        <pc:chgData name="Barbara Marques" userId="6ec3403e7a0e661e" providerId="LiveId" clId="{F7E872E3-3591-4EBC-9D83-1EE705771846}" dt="2025-04-14T23:42:25.332" v="453" actId="47"/>
        <pc:sldMkLst>
          <pc:docMk/>
          <pc:sldMk cId="2088217825" sldId="260"/>
        </pc:sldMkLst>
      </pc:sldChg>
      <pc:sldChg chg="addSp delSp modSp mod modTransition">
        <pc:chgData name="Barbara Marques" userId="6ec3403e7a0e661e" providerId="LiveId" clId="{F7E872E3-3591-4EBC-9D83-1EE705771846}" dt="2025-04-15T00:30:29.982" v="1481"/>
        <pc:sldMkLst>
          <pc:docMk/>
          <pc:sldMk cId="1120692347" sldId="261"/>
        </pc:sldMkLst>
        <pc:spChg chg="del">
          <ac:chgData name="Barbara Marques" userId="6ec3403e7a0e661e" providerId="LiveId" clId="{F7E872E3-3591-4EBC-9D83-1EE705771846}" dt="2025-04-15T00:29:30.658" v="1477" actId="478"/>
          <ac:spMkLst>
            <pc:docMk/>
            <pc:sldMk cId="1120692347" sldId="261"/>
            <ac:spMk id="2" creationId="{91E852C0-0DDF-6C23-ED68-181152AB7B2B}"/>
          </ac:spMkLst>
        </pc:spChg>
        <pc:spChg chg="del">
          <ac:chgData name="Barbara Marques" userId="6ec3403e7a0e661e" providerId="LiveId" clId="{F7E872E3-3591-4EBC-9D83-1EE705771846}" dt="2025-04-15T00:29:28.892" v="1476" actId="478"/>
          <ac:spMkLst>
            <pc:docMk/>
            <pc:sldMk cId="1120692347" sldId="261"/>
            <ac:spMk id="3" creationId="{8A731D29-955E-7724-0643-BA3EA3749821}"/>
          </ac:spMkLst>
        </pc:spChg>
        <pc:spChg chg="mod">
          <ac:chgData name="Barbara Marques" userId="6ec3403e7a0e661e" providerId="LiveId" clId="{F7E872E3-3591-4EBC-9D83-1EE705771846}" dt="2025-04-14T18:10:58.262" v="231" actId="1076"/>
          <ac:spMkLst>
            <pc:docMk/>
            <pc:sldMk cId="1120692347" sldId="261"/>
            <ac:spMk id="8" creationId="{C26E0758-2B3A-F5A3-26F5-2D9C19FD4B35}"/>
          </ac:spMkLst>
        </pc:spChg>
        <pc:picChg chg="del mod">
          <ac:chgData name="Barbara Marques" userId="6ec3403e7a0e661e" providerId="LiveId" clId="{F7E872E3-3591-4EBC-9D83-1EE705771846}" dt="2025-04-15T00:29:17.490" v="1473" actId="478"/>
          <ac:picMkLst>
            <pc:docMk/>
            <pc:sldMk cId="1120692347" sldId="261"/>
            <ac:picMk id="4" creationId="{37DDDF08-E760-A826-98B4-913656B2C61E}"/>
          </ac:picMkLst>
        </pc:picChg>
        <pc:picChg chg="add mod ord">
          <ac:chgData name="Barbara Marques" userId="6ec3403e7a0e661e" providerId="LiveId" clId="{F7E872E3-3591-4EBC-9D83-1EE705771846}" dt="2025-04-15T00:29:37.754" v="1479" actId="167"/>
          <ac:picMkLst>
            <pc:docMk/>
            <pc:sldMk cId="1120692347" sldId="261"/>
            <ac:picMk id="5" creationId="{68EF67EC-1F54-00CB-FEB0-3EA40C304C73}"/>
          </ac:picMkLst>
        </pc:picChg>
      </pc:sldChg>
      <pc:sldChg chg="modTransition">
        <pc:chgData name="Barbara Marques" userId="6ec3403e7a0e661e" providerId="LiveId" clId="{F7E872E3-3591-4EBC-9D83-1EE705771846}" dt="2025-04-15T00:30:48.660" v="1482"/>
        <pc:sldMkLst>
          <pc:docMk/>
          <pc:sldMk cId="3615829676" sldId="262"/>
        </pc:sldMkLst>
      </pc:sldChg>
      <pc:sldChg chg="modSp mod modTransition">
        <pc:chgData name="Barbara Marques" userId="6ec3403e7a0e661e" providerId="LiveId" clId="{F7E872E3-3591-4EBC-9D83-1EE705771846}" dt="2025-04-15T00:30:55.575" v="1483"/>
        <pc:sldMkLst>
          <pc:docMk/>
          <pc:sldMk cId="2601400125" sldId="263"/>
        </pc:sldMkLst>
        <pc:spChg chg="mod">
          <ac:chgData name="Barbara Marques" userId="6ec3403e7a0e661e" providerId="LiveId" clId="{F7E872E3-3591-4EBC-9D83-1EE705771846}" dt="2025-04-14T18:46:36.982" v="237" actId="5793"/>
          <ac:spMkLst>
            <pc:docMk/>
            <pc:sldMk cId="2601400125" sldId="263"/>
            <ac:spMk id="3" creationId="{02A653E8-BE46-A17B-977A-8C0CEB21E36E}"/>
          </ac:spMkLst>
        </pc:spChg>
      </pc:sldChg>
      <pc:sldChg chg="addSp delSp modSp mod modTransition">
        <pc:chgData name="Barbara Marques" userId="6ec3403e7a0e661e" providerId="LiveId" clId="{F7E872E3-3591-4EBC-9D83-1EE705771846}" dt="2025-04-15T01:24:33.076" v="1940"/>
        <pc:sldMkLst>
          <pc:docMk/>
          <pc:sldMk cId="1053297505" sldId="264"/>
        </pc:sldMkLst>
        <pc:picChg chg="add mod">
          <ac:chgData name="Barbara Marques" userId="6ec3403e7a0e661e" providerId="LiveId" clId="{F7E872E3-3591-4EBC-9D83-1EE705771846}" dt="2025-04-14T23:41:51.910" v="450" actId="1076"/>
          <ac:picMkLst>
            <pc:docMk/>
            <pc:sldMk cId="1053297505" sldId="264"/>
            <ac:picMk id="4" creationId="{DD565F76-89E5-9502-FD39-5C2CEF5235D6}"/>
          </ac:picMkLst>
        </pc:picChg>
      </pc:sldChg>
      <pc:sldChg chg="modSp mod">
        <pc:chgData name="Barbara Marques" userId="6ec3403e7a0e661e" providerId="LiveId" clId="{F7E872E3-3591-4EBC-9D83-1EE705771846}" dt="2025-04-11T14:10:58.393" v="12" actId="1076"/>
        <pc:sldMkLst>
          <pc:docMk/>
          <pc:sldMk cId="620274816" sldId="265"/>
        </pc:sldMkLst>
        <pc:graphicFrameChg chg="mod">
          <ac:chgData name="Barbara Marques" userId="6ec3403e7a0e661e" providerId="LiveId" clId="{F7E872E3-3591-4EBC-9D83-1EE705771846}" dt="2025-04-11T14:10:58.393" v="12" actId="1076"/>
          <ac:graphicFrameMkLst>
            <pc:docMk/>
            <pc:sldMk cId="620274816" sldId="265"/>
            <ac:graphicFrameMk id="5" creationId="{91E4988D-D03A-9D7B-606D-C13D06583B82}"/>
          </ac:graphicFrameMkLst>
        </pc:graphicFrameChg>
      </pc:sldChg>
      <pc:sldChg chg="modTransition modAnim">
        <pc:chgData name="Barbara Marques" userId="6ec3403e7a0e661e" providerId="LiveId" clId="{F7E872E3-3591-4EBC-9D83-1EE705771846}" dt="2025-04-15T01:14:54.642" v="1846"/>
        <pc:sldMkLst>
          <pc:docMk/>
          <pc:sldMk cId="604158081" sldId="266"/>
        </pc:sldMkLst>
      </pc:sldChg>
      <pc:sldChg chg="modSp mod modTransition modAnim">
        <pc:chgData name="Barbara Marques" userId="6ec3403e7a0e661e" providerId="LiveId" clId="{F7E872E3-3591-4EBC-9D83-1EE705771846}" dt="2025-04-15T01:16:55.082" v="1860"/>
        <pc:sldMkLst>
          <pc:docMk/>
          <pc:sldMk cId="85767881" sldId="267"/>
        </pc:sldMkLst>
        <pc:spChg chg="mod">
          <ac:chgData name="Barbara Marques" userId="6ec3403e7a0e661e" providerId="LiveId" clId="{F7E872E3-3591-4EBC-9D83-1EE705771846}" dt="2025-04-15T01:15:58.988" v="1852" actId="113"/>
          <ac:spMkLst>
            <pc:docMk/>
            <pc:sldMk cId="85767881" sldId="267"/>
            <ac:spMk id="3" creationId="{94E5FBF1-217C-311D-0941-A842476AF518}"/>
          </ac:spMkLst>
        </pc:spChg>
        <pc:graphicFrameChg chg="mod modGraphic">
          <ac:chgData name="Barbara Marques" userId="6ec3403e7a0e661e" providerId="LiveId" clId="{F7E872E3-3591-4EBC-9D83-1EE705771846}" dt="2025-04-15T01:16:47.962" v="1859" actId="1076"/>
          <ac:graphicFrameMkLst>
            <pc:docMk/>
            <pc:sldMk cId="85767881" sldId="267"/>
            <ac:graphicFrameMk id="2" creationId="{667E1E79-03F1-05D3-F2AE-90D88EF2B543}"/>
          </ac:graphicFrameMkLst>
        </pc:graphicFrameChg>
      </pc:sldChg>
      <pc:sldChg chg="addSp delSp modSp mod ord modTransition modAnim">
        <pc:chgData name="Barbara Marques" userId="6ec3403e7a0e661e" providerId="LiveId" clId="{F7E872E3-3591-4EBC-9D83-1EE705771846}" dt="2025-04-16T19:02:23.336" v="1987" actId="113"/>
        <pc:sldMkLst>
          <pc:docMk/>
          <pc:sldMk cId="3875603562" sldId="268"/>
        </pc:sldMkLst>
        <pc:spChg chg="add mod">
          <ac:chgData name="Barbara Marques" userId="6ec3403e7a0e661e" providerId="LiveId" clId="{F7E872E3-3591-4EBC-9D83-1EE705771846}" dt="2025-04-16T19:02:23.336" v="1987" actId="113"/>
          <ac:spMkLst>
            <pc:docMk/>
            <pc:sldMk cId="3875603562" sldId="268"/>
            <ac:spMk id="5" creationId="{7DFAE988-CBB3-385F-5976-08EB02B4AB38}"/>
          </ac:spMkLst>
        </pc:spChg>
        <pc:spChg chg="mod">
          <ac:chgData name="Barbara Marques" userId="6ec3403e7a0e661e" providerId="LiveId" clId="{F7E872E3-3591-4EBC-9D83-1EE705771846}" dt="2025-04-14T19:24:58.667" v="360" actId="1076"/>
          <ac:spMkLst>
            <pc:docMk/>
            <pc:sldMk cId="3875603562" sldId="268"/>
            <ac:spMk id="9" creationId="{30FDB648-C0B5-8C3E-3E5D-1612C4D23A9F}"/>
          </ac:spMkLst>
        </pc:spChg>
        <pc:picChg chg="mod">
          <ac:chgData name="Barbara Marques" userId="6ec3403e7a0e661e" providerId="LiveId" clId="{F7E872E3-3591-4EBC-9D83-1EE705771846}" dt="2025-04-14T19:25:25.886" v="368" actId="1076"/>
          <ac:picMkLst>
            <pc:docMk/>
            <pc:sldMk cId="3875603562" sldId="268"/>
            <ac:picMk id="4" creationId="{611F0CF7-C7AF-4D05-031E-1CC4F74037B7}"/>
          </ac:picMkLst>
        </pc:picChg>
      </pc:sldChg>
      <pc:sldChg chg="modSp mod modTransition">
        <pc:chgData name="Barbara Marques" userId="6ec3403e7a0e661e" providerId="LiveId" clId="{F7E872E3-3591-4EBC-9D83-1EE705771846}" dt="2025-04-15T01:17:23.012" v="1861"/>
        <pc:sldMkLst>
          <pc:docMk/>
          <pc:sldMk cId="2853579874" sldId="269"/>
        </pc:sldMkLst>
        <pc:spChg chg="mod">
          <ac:chgData name="Barbara Marques" userId="6ec3403e7a0e661e" providerId="LiveId" clId="{F7E872E3-3591-4EBC-9D83-1EE705771846}" dt="2025-04-11T14:13:23.683" v="18" actId="255"/>
          <ac:spMkLst>
            <pc:docMk/>
            <pc:sldMk cId="2853579874" sldId="269"/>
            <ac:spMk id="7" creationId="{7A84185D-1614-E95B-B85A-758B14399BC8}"/>
          </ac:spMkLst>
        </pc:spChg>
        <pc:graphicFrameChg chg="mod modGraphic">
          <ac:chgData name="Barbara Marques" userId="6ec3403e7a0e661e" providerId="LiveId" clId="{F7E872E3-3591-4EBC-9D83-1EE705771846}" dt="2025-04-14T18:52:40.749" v="247" actId="14100"/>
          <ac:graphicFrameMkLst>
            <pc:docMk/>
            <pc:sldMk cId="2853579874" sldId="269"/>
            <ac:graphicFrameMk id="6" creationId="{C5171DED-4E11-57DA-F67A-ABDFFACB5468}"/>
          </ac:graphicFrameMkLst>
        </pc:graphicFrameChg>
      </pc:sldChg>
      <pc:sldChg chg="addSp delSp modSp add mod modTransition modAnim">
        <pc:chgData name="Barbara Marques" userId="6ec3403e7a0e661e" providerId="LiveId" clId="{F7E872E3-3591-4EBC-9D83-1EE705771846}" dt="2025-04-15T01:23:06.111" v="1933"/>
        <pc:sldMkLst>
          <pc:docMk/>
          <pc:sldMk cId="363420284" sldId="270"/>
        </pc:sldMkLst>
        <pc:spChg chg="add mod ord">
          <ac:chgData name="Barbara Marques" userId="6ec3403e7a0e661e" providerId="LiveId" clId="{F7E872E3-3591-4EBC-9D83-1EE705771846}" dt="2025-04-15T01:22:29.867" v="1925" actId="1076"/>
          <ac:spMkLst>
            <pc:docMk/>
            <pc:sldMk cId="363420284" sldId="270"/>
            <ac:spMk id="2" creationId="{F186C924-22D5-6CA0-B78F-63DC84C2D59C}"/>
          </ac:spMkLst>
        </pc:spChg>
        <pc:spChg chg="add mod ord">
          <ac:chgData name="Barbara Marques" userId="6ec3403e7a0e661e" providerId="LiveId" clId="{F7E872E3-3591-4EBC-9D83-1EE705771846}" dt="2025-04-15T01:20:39.441" v="1916" actId="1076"/>
          <ac:spMkLst>
            <pc:docMk/>
            <pc:sldMk cId="363420284" sldId="270"/>
            <ac:spMk id="5" creationId="{010B5D25-5CAA-B0E9-087D-91B6C549E2D1}"/>
          </ac:spMkLst>
        </pc:spChg>
        <pc:spChg chg="add mod">
          <ac:chgData name="Barbara Marques" userId="6ec3403e7a0e661e" providerId="LiveId" clId="{F7E872E3-3591-4EBC-9D83-1EE705771846}" dt="2025-04-15T01:21:01.149" v="1921" actId="1076"/>
          <ac:spMkLst>
            <pc:docMk/>
            <pc:sldMk cId="363420284" sldId="270"/>
            <ac:spMk id="7" creationId="{88895E57-194F-5817-215E-961CEFAB85E6}"/>
          </ac:spMkLst>
        </pc:spChg>
        <pc:spChg chg="add mod">
          <ac:chgData name="Barbara Marques" userId="6ec3403e7a0e661e" providerId="LiveId" clId="{F7E872E3-3591-4EBC-9D83-1EE705771846}" dt="2025-04-15T01:20:33.269" v="1914" actId="255"/>
          <ac:spMkLst>
            <pc:docMk/>
            <pc:sldMk cId="363420284" sldId="270"/>
            <ac:spMk id="8" creationId="{C44272C5-0C9D-682C-6E9E-44D38D570B40}"/>
          </ac:spMkLst>
        </pc:spChg>
        <pc:spChg chg="mod">
          <ac:chgData name="Barbara Marques" userId="6ec3403e7a0e661e" providerId="LiveId" clId="{F7E872E3-3591-4EBC-9D83-1EE705771846}" dt="2025-04-15T01:19:45.127" v="1902"/>
          <ac:spMkLst>
            <pc:docMk/>
            <pc:sldMk cId="363420284" sldId="270"/>
            <ac:spMk id="9" creationId="{1489C546-8760-4A31-630E-3DEDA41CD08E}"/>
          </ac:spMkLst>
        </pc:spChg>
        <pc:spChg chg="add mod">
          <ac:chgData name="Barbara Marques" userId="6ec3403e7a0e661e" providerId="LiveId" clId="{F7E872E3-3591-4EBC-9D83-1EE705771846}" dt="2025-04-15T01:20:57.383" v="1920" actId="1076"/>
          <ac:spMkLst>
            <pc:docMk/>
            <pc:sldMk cId="363420284" sldId="270"/>
            <ac:spMk id="12" creationId="{E0FB80C6-50B0-9A4A-CA26-60F87F09C836}"/>
          </ac:spMkLst>
        </pc:spChg>
        <pc:spChg chg="add mod">
          <ac:chgData name="Barbara Marques" userId="6ec3403e7a0e661e" providerId="LiveId" clId="{F7E872E3-3591-4EBC-9D83-1EE705771846}" dt="2025-04-15T01:20:53.093" v="1919" actId="1076"/>
          <ac:spMkLst>
            <pc:docMk/>
            <pc:sldMk cId="363420284" sldId="270"/>
            <ac:spMk id="14" creationId="{E3BF9131-4D0E-30A0-A3CA-FD694A428E1A}"/>
          </ac:spMkLst>
        </pc:spChg>
        <pc:spChg chg="add mod">
          <ac:chgData name="Barbara Marques" userId="6ec3403e7a0e661e" providerId="LiveId" clId="{F7E872E3-3591-4EBC-9D83-1EE705771846}" dt="2025-04-15T01:20:48.425" v="1918" actId="1076"/>
          <ac:spMkLst>
            <pc:docMk/>
            <pc:sldMk cId="363420284" sldId="270"/>
            <ac:spMk id="16" creationId="{6B1F32F9-1E3C-E920-AD62-BCF3C02A33C8}"/>
          </ac:spMkLst>
        </pc:spChg>
        <pc:spChg chg="add mod">
          <ac:chgData name="Barbara Marques" userId="6ec3403e7a0e661e" providerId="LiveId" clId="{F7E872E3-3591-4EBC-9D83-1EE705771846}" dt="2025-04-15T01:20:43.423" v="1917" actId="1076"/>
          <ac:spMkLst>
            <pc:docMk/>
            <pc:sldMk cId="363420284" sldId="270"/>
            <ac:spMk id="18" creationId="{340A6CD0-2BD8-07E8-24EA-0257463AC8FE}"/>
          </ac:spMkLst>
        </pc:spChg>
        <pc:picChg chg="mod">
          <ac:chgData name="Barbara Marques" userId="6ec3403e7a0e661e" providerId="LiveId" clId="{F7E872E3-3591-4EBC-9D83-1EE705771846}" dt="2025-04-14T18:58:30.158" v="261" actId="1076"/>
          <ac:picMkLst>
            <pc:docMk/>
            <pc:sldMk cId="363420284" sldId="270"/>
            <ac:picMk id="4" creationId="{F191D698-AC72-10FC-7358-D3ED129F84BF}"/>
          </ac:picMkLst>
        </pc:picChg>
      </pc:sldChg>
      <pc:sldChg chg="addSp delSp modSp add mod ord modTransition">
        <pc:chgData name="Barbara Marques" userId="6ec3403e7a0e661e" providerId="LiveId" clId="{F7E872E3-3591-4EBC-9D83-1EE705771846}" dt="2025-04-15T01:11:09.730" v="1840" actId="478"/>
        <pc:sldMkLst>
          <pc:docMk/>
          <pc:sldMk cId="2428546711" sldId="271"/>
        </pc:sldMkLst>
        <pc:spChg chg="add del mod">
          <ac:chgData name="Barbara Marques" userId="6ec3403e7a0e661e" providerId="LiveId" clId="{F7E872E3-3591-4EBC-9D83-1EE705771846}" dt="2025-04-15T01:11:09.730" v="1840" actId="478"/>
          <ac:spMkLst>
            <pc:docMk/>
            <pc:sldMk cId="2428546711" sldId="271"/>
            <ac:spMk id="5" creationId="{7CE7837D-9D71-5AFB-0937-482F7E8C842D}"/>
          </ac:spMkLst>
        </pc:spChg>
        <pc:spChg chg="mod">
          <ac:chgData name="Barbara Marques" userId="6ec3403e7a0e661e" providerId="LiveId" clId="{F7E872E3-3591-4EBC-9D83-1EE705771846}" dt="2025-04-14T18:09:44.929" v="218" actId="1076"/>
          <ac:spMkLst>
            <pc:docMk/>
            <pc:sldMk cId="2428546711" sldId="271"/>
            <ac:spMk id="7" creationId="{143DC169-F55C-E760-27F5-C0F5D78911F4}"/>
          </ac:spMkLst>
        </pc:spChg>
        <pc:picChg chg="mod">
          <ac:chgData name="Barbara Marques" userId="6ec3403e7a0e661e" providerId="LiveId" clId="{F7E872E3-3591-4EBC-9D83-1EE705771846}" dt="2025-04-14T18:18:10.579" v="235" actId="1076"/>
          <ac:picMkLst>
            <pc:docMk/>
            <pc:sldMk cId="2428546711" sldId="271"/>
            <ac:picMk id="4" creationId="{737694D2-59D4-8088-BCEC-99D66A28AE48}"/>
          </ac:picMkLst>
        </pc:picChg>
        <pc:picChg chg="mod">
          <ac:chgData name="Barbara Marques" userId="6ec3403e7a0e661e" providerId="LiveId" clId="{F7E872E3-3591-4EBC-9D83-1EE705771846}" dt="2025-04-14T18:18:05.783" v="233" actId="1076"/>
          <ac:picMkLst>
            <pc:docMk/>
            <pc:sldMk cId="2428546711" sldId="271"/>
            <ac:picMk id="10" creationId="{E047DF43-7E87-2844-F142-45970906C264}"/>
          </ac:picMkLst>
        </pc:picChg>
      </pc:sldChg>
      <pc:sldChg chg="addSp delSp modSp add mod modTransition">
        <pc:chgData name="Barbara Marques" userId="6ec3403e7a0e661e" providerId="LiveId" clId="{F7E872E3-3591-4EBC-9D83-1EE705771846}" dt="2025-04-15T01:23:49.707" v="1936"/>
        <pc:sldMkLst>
          <pc:docMk/>
          <pc:sldMk cId="4233305836" sldId="272"/>
        </pc:sldMkLst>
        <pc:picChg chg="mod">
          <ac:chgData name="Barbara Marques" userId="6ec3403e7a0e661e" providerId="LiveId" clId="{F7E872E3-3591-4EBC-9D83-1EE705771846}" dt="2025-04-15T00:24:09.559" v="1410" actId="688"/>
          <ac:picMkLst>
            <pc:docMk/>
            <pc:sldMk cId="4233305836" sldId="272"/>
            <ac:picMk id="4" creationId="{1BCC2630-252E-4007-C887-7A89A2D05A3C}"/>
          </ac:picMkLst>
        </pc:picChg>
        <pc:picChg chg="add mod modCrop">
          <ac:chgData name="Barbara Marques" userId="6ec3403e7a0e661e" providerId="LiveId" clId="{F7E872E3-3591-4EBC-9D83-1EE705771846}" dt="2025-04-15T00:24:45.542" v="1414" actId="1076"/>
          <ac:picMkLst>
            <pc:docMk/>
            <pc:sldMk cId="4233305836" sldId="272"/>
            <ac:picMk id="8" creationId="{7690A59F-62EB-24EB-3379-AC1D04AA2D49}"/>
          </ac:picMkLst>
        </pc:picChg>
      </pc:sldChg>
      <pc:sldChg chg="addSp delSp modSp add mod modTransition">
        <pc:chgData name="Barbara Marques" userId="6ec3403e7a0e661e" providerId="LiveId" clId="{F7E872E3-3591-4EBC-9D83-1EE705771846}" dt="2025-04-15T01:27:25.803" v="1985" actId="1037"/>
        <pc:sldMkLst>
          <pc:docMk/>
          <pc:sldMk cId="1881113035" sldId="273"/>
        </pc:sldMkLst>
        <pc:picChg chg="add mod modCrop">
          <ac:chgData name="Barbara Marques" userId="6ec3403e7a0e661e" providerId="LiveId" clId="{F7E872E3-3591-4EBC-9D83-1EE705771846}" dt="2025-04-15T01:27:16.228" v="1982" actId="1038"/>
          <ac:picMkLst>
            <pc:docMk/>
            <pc:sldMk cId="1881113035" sldId="273"/>
            <ac:picMk id="8" creationId="{B6AFD3B1-4113-EEB7-0EF6-FA864F7D73C9}"/>
          </ac:picMkLst>
        </pc:picChg>
        <pc:picChg chg="add mod modCrop">
          <ac:chgData name="Barbara Marques" userId="6ec3403e7a0e661e" providerId="LiveId" clId="{F7E872E3-3591-4EBC-9D83-1EE705771846}" dt="2025-04-15T01:27:17.966" v="1983" actId="1038"/>
          <ac:picMkLst>
            <pc:docMk/>
            <pc:sldMk cId="1881113035" sldId="273"/>
            <ac:picMk id="9" creationId="{9A8D2EC3-CC3F-54EC-57B5-EB9F44447F47}"/>
          </ac:picMkLst>
        </pc:picChg>
        <pc:picChg chg="add mod modCrop">
          <ac:chgData name="Barbara Marques" userId="6ec3403e7a0e661e" providerId="LiveId" clId="{F7E872E3-3591-4EBC-9D83-1EE705771846}" dt="2025-04-15T01:27:12.990" v="1981" actId="1038"/>
          <ac:picMkLst>
            <pc:docMk/>
            <pc:sldMk cId="1881113035" sldId="273"/>
            <ac:picMk id="11" creationId="{81D0510D-4B97-D0E1-E879-ADF7E032A9B3}"/>
          </ac:picMkLst>
        </pc:picChg>
        <pc:picChg chg="add mod modCrop">
          <ac:chgData name="Barbara Marques" userId="6ec3403e7a0e661e" providerId="LiveId" clId="{F7E872E3-3591-4EBC-9D83-1EE705771846}" dt="2025-04-14T23:57:41.557" v="661" actId="14100"/>
          <ac:picMkLst>
            <pc:docMk/>
            <pc:sldMk cId="1881113035" sldId="273"/>
            <ac:picMk id="12" creationId="{86F55C91-CFEF-6692-A0AD-4432A74BE98D}"/>
          </ac:picMkLst>
        </pc:picChg>
        <pc:picChg chg="add mod modCrop">
          <ac:chgData name="Barbara Marques" userId="6ec3403e7a0e661e" providerId="LiveId" clId="{F7E872E3-3591-4EBC-9D83-1EE705771846}" dt="2025-04-15T01:27:25.803" v="1985" actId="1037"/>
          <ac:picMkLst>
            <pc:docMk/>
            <pc:sldMk cId="1881113035" sldId="273"/>
            <ac:picMk id="13" creationId="{7F698FB2-0EAC-F85F-7EE2-9E882805DDCC}"/>
          </ac:picMkLst>
        </pc:picChg>
      </pc:sldChg>
      <pc:sldChg chg="addSp delSp modSp add mod modTransition">
        <pc:chgData name="Barbara Marques" userId="6ec3403e7a0e661e" providerId="LiveId" clId="{F7E872E3-3591-4EBC-9D83-1EE705771846}" dt="2025-04-15T01:24:02.373" v="1937"/>
        <pc:sldMkLst>
          <pc:docMk/>
          <pc:sldMk cId="3114321170" sldId="274"/>
        </pc:sldMkLst>
        <pc:picChg chg="add mod modCrop">
          <ac:chgData name="Barbara Marques" userId="6ec3403e7a0e661e" providerId="LiveId" clId="{F7E872E3-3591-4EBC-9D83-1EE705771846}" dt="2025-04-14T23:49:20.563" v="481" actId="732"/>
          <ac:picMkLst>
            <pc:docMk/>
            <pc:sldMk cId="3114321170" sldId="274"/>
            <ac:picMk id="5" creationId="{A6772090-E35A-D402-41B9-64F39BD9E225}"/>
          </ac:picMkLst>
        </pc:picChg>
        <pc:picChg chg="add mod modCrop">
          <ac:chgData name="Barbara Marques" userId="6ec3403e7a0e661e" providerId="LiveId" clId="{F7E872E3-3591-4EBC-9D83-1EE705771846}" dt="2025-04-14T23:49:31.107" v="494" actId="1037"/>
          <ac:picMkLst>
            <pc:docMk/>
            <pc:sldMk cId="3114321170" sldId="274"/>
            <ac:picMk id="7" creationId="{AC31AEFC-52CD-90FA-74D0-0EE6014D0140}"/>
          </ac:picMkLst>
        </pc:picChg>
        <pc:picChg chg="add mod modCrop">
          <ac:chgData name="Barbara Marques" userId="6ec3403e7a0e661e" providerId="LiveId" clId="{F7E872E3-3591-4EBC-9D83-1EE705771846}" dt="2025-04-14T23:49:02.629" v="480" actId="14100"/>
          <ac:picMkLst>
            <pc:docMk/>
            <pc:sldMk cId="3114321170" sldId="274"/>
            <ac:picMk id="8" creationId="{B0303502-DD72-6B5B-EE0A-9D7F8D651752}"/>
          </ac:picMkLst>
        </pc:picChg>
      </pc:sldChg>
      <pc:sldChg chg="addSp delSp modSp add mod modTransition">
        <pc:chgData name="Barbara Marques" userId="6ec3403e7a0e661e" providerId="LiveId" clId="{F7E872E3-3591-4EBC-9D83-1EE705771846}" dt="2025-04-15T01:24:26.711" v="1939"/>
        <pc:sldMkLst>
          <pc:docMk/>
          <pc:sldMk cId="2795712263" sldId="275"/>
        </pc:sldMkLst>
        <pc:picChg chg="add mod">
          <ac:chgData name="Barbara Marques" userId="6ec3403e7a0e661e" providerId="LiveId" clId="{F7E872E3-3591-4EBC-9D83-1EE705771846}" dt="2025-04-14T23:41:27.975" v="443" actId="1076"/>
          <ac:picMkLst>
            <pc:docMk/>
            <pc:sldMk cId="2795712263" sldId="275"/>
            <ac:picMk id="2" creationId="{7FF59227-F06B-0FDD-F88D-CED025A0DA00}"/>
          </ac:picMkLst>
        </pc:picChg>
      </pc:sldChg>
      <pc:sldChg chg="addSp delSp modSp add mod ord modTransition modAnim">
        <pc:chgData name="Barbara Marques" userId="6ec3403e7a0e661e" providerId="LiveId" clId="{F7E872E3-3591-4EBC-9D83-1EE705771846}" dt="2025-04-15T01:24:50.375" v="1942"/>
        <pc:sldMkLst>
          <pc:docMk/>
          <pc:sldMk cId="3793615942" sldId="276"/>
        </pc:sldMkLst>
        <pc:spChg chg="add del mod">
          <ac:chgData name="Barbara Marques" userId="6ec3403e7a0e661e" providerId="LiveId" clId="{F7E872E3-3591-4EBC-9D83-1EE705771846}" dt="2025-04-15T00:00:30.631" v="792" actId="478"/>
          <ac:spMkLst>
            <pc:docMk/>
            <pc:sldMk cId="3793615942" sldId="276"/>
            <ac:spMk id="2" creationId="{A62F43A8-16EA-7D50-95D0-B8E976B01843}"/>
          </ac:spMkLst>
        </pc:spChg>
        <pc:spChg chg="add mod">
          <ac:chgData name="Barbara Marques" userId="6ec3403e7a0e661e" providerId="LiveId" clId="{F7E872E3-3591-4EBC-9D83-1EE705771846}" dt="2025-04-15T00:13:41.408" v="866" actId="1076"/>
          <ac:spMkLst>
            <pc:docMk/>
            <pc:sldMk cId="3793615942" sldId="276"/>
            <ac:spMk id="6" creationId="{05CA4D96-908D-829A-01C1-BE93A6B0118A}"/>
          </ac:spMkLst>
        </pc:spChg>
        <pc:spChg chg="add mod">
          <ac:chgData name="Barbara Marques" userId="6ec3403e7a0e661e" providerId="LiveId" clId="{F7E872E3-3591-4EBC-9D83-1EE705771846}" dt="2025-04-15T00:17:03.982" v="1101" actId="2710"/>
          <ac:spMkLst>
            <pc:docMk/>
            <pc:sldMk cId="3793615942" sldId="276"/>
            <ac:spMk id="7" creationId="{DC3A30BF-3D91-4C00-6CF4-BDB86882F33A}"/>
          </ac:spMkLst>
        </pc:spChg>
      </pc:sldChg>
      <pc:sldChg chg="add del">
        <pc:chgData name="Barbara Marques" userId="6ec3403e7a0e661e" providerId="LiveId" clId="{F7E872E3-3591-4EBC-9D83-1EE705771846}" dt="2025-04-15T00:17:15.198" v="1102" actId="47"/>
        <pc:sldMkLst>
          <pc:docMk/>
          <pc:sldMk cId="4139287836" sldId="277"/>
        </pc:sldMkLst>
      </pc:sldChg>
      <pc:sldChg chg="modSp add mod modAnim">
        <pc:chgData name="Barbara Marques" userId="6ec3403e7a0e661e" providerId="LiveId" clId="{F7E872E3-3591-4EBC-9D83-1EE705771846}" dt="2025-04-15T01:25:15.113" v="1946"/>
        <pc:sldMkLst>
          <pc:docMk/>
          <pc:sldMk cId="3136476765" sldId="278"/>
        </pc:sldMkLst>
        <pc:spChg chg="mod">
          <ac:chgData name="Barbara Marques" userId="6ec3403e7a0e661e" providerId="LiveId" clId="{F7E872E3-3591-4EBC-9D83-1EE705771846}" dt="2025-04-15T00:16:54.748" v="1100" actId="255"/>
          <ac:spMkLst>
            <pc:docMk/>
            <pc:sldMk cId="3136476765" sldId="278"/>
            <ac:spMk id="6" creationId="{0062EFB4-27DA-7962-EB04-9E0E4D8C3D83}"/>
          </ac:spMkLst>
        </pc:spChg>
        <pc:spChg chg="mod">
          <ac:chgData name="Barbara Marques" userId="6ec3403e7a0e661e" providerId="LiveId" clId="{F7E872E3-3591-4EBC-9D83-1EE705771846}" dt="2025-04-15T00:20:51.080" v="1265" actId="255"/>
          <ac:spMkLst>
            <pc:docMk/>
            <pc:sldMk cId="3136476765" sldId="278"/>
            <ac:spMk id="7" creationId="{CB05303F-9EB2-9E49-CDAA-8FA187D90083}"/>
          </ac:spMkLst>
        </pc:spChg>
      </pc:sldChg>
      <pc:sldChg chg="addSp delSp modSp add mod modAnim">
        <pc:chgData name="Barbara Marques" userId="6ec3403e7a0e661e" providerId="LiveId" clId="{F7E872E3-3591-4EBC-9D83-1EE705771846}" dt="2025-04-15T01:26:06.847" v="1977"/>
        <pc:sldMkLst>
          <pc:docMk/>
          <pc:sldMk cId="330906233" sldId="279"/>
        </pc:sldMkLst>
        <pc:spChg chg="mod">
          <ac:chgData name="Barbara Marques" userId="6ec3403e7a0e661e" providerId="LiveId" clId="{F7E872E3-3591-4EBC-9D83-1EE705771846}" dt="2025-04-15T01:25:56.236" v="1975" actId="20577"/>
          <ac:spMkLst>
            <pc:docMk/>
            <pc:sldMk cId="330906233" sldId="279"/>
            <ac:spMk id="6" creationId="{2B6FB8C0-CF11-33A8-6A00-31530EDA6259}"/>
          </ac:spMkLst>
        </pc:spChg>
        <pc:spChg chg="mod">
          <ac:chgData name="Barbara Marques" userId="6ec3403e7a0e661e" providerId="LiveId" clId="{F7E872E3-3591-4EBC-9D83-1EE705771846}" dt="2025-04-15T01:26:00.084" v="1976" actId="1076"/>
          <ac:spMkLst>
            <pc:docMk/>
            <pc:sldMk cId="330906233" sldId="279"/>
            <ac:spMk id="7" creationId="{C2C38568-F74E-5377-3D41-F9141697BFE9}"/>
          </ac:spMkLst>
        </pc:spChg>
        <pc:picChg chg="add del mod">
          <ac:chgData name="Barbara Marques" userId="6ec3403e7a0e661e" providerId="LiveId" clId="{F7E872E3-3591-4EBC-9D83-1EE705771846}" dt="2025-04-15T00:21:28.220" v="1271" actId="21"/>
          <ac:picMkLst>
            <pc:docMk/>
            <pc:sldMk cId="330906233" sldId="279"/>
            <ac:picMk id="3" creationId="{392E0480-213F-F66B-53EF-06F1BF49C759}"/>
          </ac:picMkLst>
        </pc:picChg>
      </pc:sldChg>
      <pc:sldChg chg="addSp delSp modSp add del mod">
        <pc:chgData name="Barbara Marques" userId="6ec3403e7a0e661e" providerId="LiveId" clId="{F7E872E3-3591-4EBC-9D83-1EE705771846}" dt="2025-04-15T01:10:23.615" v="1837" actId="47"/>
        <pc:sldMkLst>
          <pc:docMk/>
          <pc:sldMk cId="3780969297" sldId="280"/>
        </pc:sldMkLst>
        <pc:spChg chg="add mod">
          <ac:chgData name="Barbara Marques" userId="6ec3403e7a0e661e" providerId="LiveId" clId="{F7E872E3-3591-4EBC-9D83-1EE705771846}" dt="2025-04-15T01:06:11.952" v="1812" actId="14100"/>
          <ac:spMkLst>
            <pc:docMk/>
            <pc:sldMk cId="3780969297" sldId="280"/>
            <ac:spMk id="3" creationId="{6FD301AE-9B4C-18F6-DD41-1087AEF77BE1}"/>
          </ac:spMkLst>
        </pc:spChg>
        <pc:spChg chg="add mod">
          <ac:chgData name="Barbara Marques" userId="6ec3403e7a0e661e" providerId="LiveId" clId="{F7E872E3-3591-4EBC-9D83-1EE705771846}" dt="2025-04-15T01:06:21.761" v="1814"/>
          <ac:spMkLst>
            <pc:docMk/>
            <pc:sldMk cId="3780969297" sldId="280"/>
            <ac:spMk id="5" creationId="{8343643E-0731-EC7F-CA7C-90A8CE87300A}"/>
          </ac:spMkLst>
        </pc:spChg>
        <pc:spChg chg="del">
          <ac:chgData name="Barbara Marques" userId="6ec3403e7a0e661e" providerId="LiveId" clId="{F7E872E3-3591-4EBC-9D83-1EE705771846}" dt="2025-04-15T01:06:05.901" v="1809" actId="478"/>
          <ac:spMkLst>
            <pc:docMk/>
            <pc:sldMk cId="3780969297" sldId="280"/>
            <ac:spMk id="7" creationId="{DAE4890A-B74D-F14B-9CDF-A7B32F68F1C3}"/>
          </ac:spMkLst>
        </pc:spChg>
        <pc:spChg chg="add del mod">
          <ac:chgData name="Barbara Marques" userId="6ec3403e7a0e661e" providerId="LiveId" clId="{F7E872E3-3591-4EBC-9D83-1EE705771846}" dt="2025-04-15T01:07:33.780" v="1829" actId="478"/>
          <ac:spMkLst>
            <pc:docMk/>
            <pc:sldMk cId="3780969297" sldId="280"/>
            <ac:spMk id="13" creationId="{9D846C42-9FC7-D736-BCD9-28F8E451BD19}"/>
          </ac:spMkLst>
        </pc:spChg>
        <pc:picChg chg="del">
          <ac:chgData name="Barbara Marques" userId="6ec3403e7a0e661e" providerId="LiveId" clId="{F7E872E3-3591-4EBC-9D83-1EE705771846}" dt="2025-04-15T01:06:03.378" v="1808" actId="478"/>
          <ac:picMkLst>
            <pc:docMk/>
            <pc:sldMk cId="3780969297" sldId="280"/>
            <ac:picMk id="4" creationId="{3D2F453A-DF88-D46C-1775-53544BE29B74}"/>
          </ac:picMkLst>
        </pc:picChg>
        <pc:picChg chg="add del mod">
          <ac:chgData name="Barbara Marques" userId="6ec3403e7a0e661e" providerId="LiveId" clId="{F7E872E3-3591-4EBC-9D83-1EE705771846}" dt="2025-04-15T01:06:50.257" v="1817" actId="21"/>
          <ac:picMkLst>
            <pc:docMk/>
            <pc:sldMk cId="3780969297" sldId="280"/>
            <ac:picMk id="11" creationId="{A5A88D3B-377A-B1F3-CB95-E632C895B4EE}"/>
          </ac:picMkLst>
        </pc:picChg>
        <pc:picChg chg="add del mod">
          <ac:chgData name="Barbara Marques" userId="6ec3403e7a0e661e" providerId="LiveId" clId="{F7E872E3-3591-4EBC-9D83-1EE705771846}" dt="2025-04-15T01:07:33.780" v="1829" actId="478"/>
          <ac:picMkLst>
            <pc:docMk/>
            <pc:sldMk cId="3780969297" sldId="280"/>
            <ac:picMk id="12" creationId="{AD15D96A-C920-C343-2943-0821BC61EFF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A0F351-26FA-92CE-F98F-B505E5CEE6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C1D0379-782B-A5D8-41F2-2F16E16A59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E79410D-82BB-B00D-D22B-F85B4A6DC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895F005-0064-48CB-8854-E6A3A3DBF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A54C990-3FC4-DDA3-13BA-53AAE7E1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5761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C8458D-641C-4DCF-C486-77516D7CC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9F82FB6-5704-FD94-5497-61F45F309C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1CAD5FA-650D-A1F2-5DAB-3810C9C55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D01CC3C-9122-7184-655F-4D7DBC0F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E2AE32B-B778-CEFC-396F-0BE972075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57530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8FE5F71-D16A-A399-68FE-86416FE4DD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BE28FE5-009F-AE84-CAFD-4F7C5A8F67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A92E9B8-03BC-62F5-80B3-B6E15C886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2117AA0-A93F-DF5E-1CE9-E16BE89EA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5DAC09-CA44-9C9D-FDBF-46FDCB640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3781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F74752-47F3-0C06-DA9B-20654465A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3B8C66-0679-BAFF-3E74-01267FF2AB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DD3B917-93C0-5F1C-F234-7F7BB200E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148C9F8-14CE-3B8B-958D-FA91977FA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BE31888-E12A-2FE7-8EE1-B8FA2139F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687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85FC19-FFAC-9969-2879-8264433FE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0197C5C-47F3-0847-78DE-8FC20C35F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58CAE33-74BD-22BA-957F-707FF2E5C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2F8B7CD-3F68-0B72-7126-6C35F1EDD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50E8C28-AEB2-EFE2-653C-76057D5D5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5011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6562A0-F939-9418-E7B0-66B0450BE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D33D2CF-4EBA-503E-2CC4-2C5679EC10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12EF30C-68D6-D719-5E6D-523385769D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83558AB-DC8D-1ED7-84E7-A44A5454C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DD3B0E3-FDFD-5DE9-C625-150A3CF04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E02E39D-E4A1-94D3-6D5D-D55ED2B0D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944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6CEB9F-C77F-76BA-1B2E-20789E0C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02DAB2E-BED6-FBA0-0EF8-9AD9C6233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3AC34E3-1669-457C-8E18-B9DE614159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7181817-7CC2-8C42-4E94-378C1E7AB3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B814BB9-3627-9F6A-9B34-99088AA28E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F91AB8B-4438-23D7-719D-7D4F9ED03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B2B1CAE-A3C7-9753-5621-0E40DDC59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88BD48D-7221-4EAB-1000-2E56DE332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5251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2DCFD2-E24B-7DE1-181D-A66A1113A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2A208C6-5272-1507-816C-6653D8330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5688D08-0F41-3253-679A-13B93F01E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ED8E28F-E0AD-653E-1579-FEB0D111A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1088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1FC6218-1FDF-9E50-6110-1BBAD12DC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976034F-C8CB-616D-9736-70E79EF63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07D6578-54E1-1999-C2E8-3EF304E45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1546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74C7D5-0583-5475-27CC-5B851B2E9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363ACCF-40B9-9F04-2F13-7CB5FDC12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AABEE7E-4672-4C5F-8F97-59D4503147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A8087AE-B35C-C2E4-EA1C-0BB8BF777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0839844-B03C-7281-8DD4-07CD49097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88AE934-14CD-5648-766B-595D832A9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1567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DA3D8-09B4-A6AF-336A-3FA929898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9862339-4006-49AC-168B-C744E94B20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AA1120E-867A-BEFD-0EBA-3B622F744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256936F-A252-6D57-4B10-D533D74D7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64AEB4A-5A14-B61C-9195-A38B63CF2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C5077FD-6C6B-F9C6-9939-EF858D511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6058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63F4E2D-C0C5-FFF0-73EF-2417E0B3C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22E7CE1-9609-3A41-54F7-F23518E51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4197DC-6B7D-333F-4969-6496B9A711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D24B99-0DF7-443F-AD0A-90649BA46B95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A6963B1-C3E0-2115-28ED-FD4863DC87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EC76413-81B2-0014-E6A1-9922D1009C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3B9E5F-CA8A-4E2E-A684-846F9F9883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957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lanalto.gov.br/ccivil_03/constituicao/Constituicao.htm#art198%C2%A7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88A4A-3FE3-3457-AB3E-76528685A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FC73B7-521B-A18E-493A-E9BBD96A3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722FD43-2534-D752-8614-83292C944D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37694D2-59D4-8088-BCEC-99D66A28A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143DC169-F55C-E760-27F5-C0F5D78911F4}"/>
              </a:ext>
            </a:extLst>
          </p:cNvPr>
          <p:cNvSpPr txBox="1">
            <a:spLocks/>
          </p:cNvSpPr>
          <p:nvPr/>
        </p:nvSpPr>
        <p:spPr>
          <a:xfrm>
            <a:off x="1005839" y="352698"/>
            <a:ext cx="9829800" cy="15304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4000" b="1" dirty="0"/>
              <a:t>PONTOS DE ATENÇÃO NA GESTÃO DE RPPS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E047DF43-7E87-2844-F142-45970906C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8326" y="1825625"/>
            <a:ext cx="6983615" cy="176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54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A80AEB-5820-6B9E-6067-3AFAA7669D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11F0CF7-C7AF-4D05-031E-1CC4F74037B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EF18E09A-36B1-115F-BAC2-6556868B2E00}"/>
              </a:ext>
            </a:extLst>
          </p:cNvPr>
          <p:cNvSpPr txBox="1"/>
          <p:nvPr/>
        </p:nvSpPr>
        <p:spPr>
          <a:xfrm>
            <a:off x="314960" y="1186051"/>
            <a:ext cx="1156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endParaRPr lang="pt-BR" sz="1800" b="1" dirty="0">
              <a:effectLst/>
              <a:latin typeface="Arial" panose="020B0604020202020204" pitchFamily="34" charset="0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0FDB648-C0B5-8C3E-3E5D-1612C4D23A9F}"/>
              </a:ext>
            </a:extLst>
          </p:cNvPr>
          <p:cNvSpPr txBox="1"/>
          <p:nvPr/>
        </p:nvSpPr>
        <p:spPr>
          <a:xfrm>
            <a:off x="86360" y="624359"/>
            <a:ext cx="112776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363" marR="44450" indent="-4763" algn="ctr">
              <a:buNone/>
            </a:pPr>
            <a:r>
              <a:rPr lang="pt-BR" sz="2500" b="1" dirty="0">
                <a:solidFill>
                  <a:srgbClr val="201D1E"/>
                </a:solidFill>
                <a:latin typeface="Arial MT"/>
                <a:ea typeface="Arial MT"/>
                <a:cs typeface="Arial MT"/>
              </a:rPr>
              <a:t>PARCELAS INCORPORADAS E A RELAÇÃO COM A PARIDADE</a:t>
            </a:r>
            <a:endParaRPr lang="pt-BR" sz="2500" b="1" dirty="0">
              <a:effectLst/>
              <a:latin typeface="Arial MT"/>
              <a:ea typeface="Arial MT"/>
              <a:cs typeface="Arial MT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7DFAE988-CBB3-385F-5976-08EB02B4A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374" y="1542037"/>
            <a:ext cx="10792606" cy="3483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Os proventos da aposentadoria serão revistos, na mesma proporção e na mesma data, sempre que se modificar a remuneração dos servidores em atividade, sendo também estendidos aos inativos quaisquer benefícios ou vantagens posteriormente concedidos </a:t>
            </a:r>
            <a:r>
              <a:rPr kumimoji="0" lang="pt-BR" altLang="pt-BR" sz="2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aos servidores em atividade</a:t>
            </a:r>
            <a:r>
              <a:rPr kumimoji="0" lang="pt-BR" altLang="pt-BR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pt-BR" altLang="pt-BR" sz="2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inclusive quando decorrentes da transformação ou reclassificação do cargo ou função </a:t>
            </a:r>
            <a:r>
              <a:rPr kumimoji="0" lang="pt-BR" altLang="pt-BR" sz="2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em que se deu a aposentadoria, na forma da lei. </a:t>
            </a:r>
          </a:p>
        </p:txBody>
      </p:sp>
    </p:spTree>
    <p:extLst>
      <p:ext uri="{BB962C8B-B14F-4D97-AF65-F5344CB8AC3E}">
        <p14:creationId xmlns:p14="http://schemas.microsoft.com/office/powerpoint/2010/main" val="387560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9237BA-9FD3-6105-A694-B794ABFAC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1BCC2630-252E-4007-C887-7A89A2D05A3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9D638C1D-6C8F-2C82-13A5-EF6D135F2263}"/>
              </a:ext>
            </a:extLst>
          </p:cNvPr>
          <p:cNvSpPr txBox="1"/>
          <p:nvPr/>
        </p:nvSpPr>
        <p:spPr>
          <a:xfrm>
            <a:off x="314960" y="1186051"/>
            <a:ext cx="1156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endParaRPr lang="pt-BR" sz="1800" b="1" dirty="0">
              <a:effectLst/>
              <a:latin typeface="Arial" panose="020B0604020202020204" pitchFamily="34" charset="0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690A59F-62EB-24EB-3379-AC1D04AA2D4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5167" b="1376"/>
          <a:stretch/>
        </p:blipFill>
        <p:spPr>
          <a:xfrm>
            <a:off x="466820" y="385151"/>
            <a:ext cx="9289643" cy="498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0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6BF86-40F5-EDE2-E59B-225D5437F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088D250-E110-15C9-3F97-5867E18767C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EF489F4-2E75-8AD4-EC97-11E806DE2DCC}"/>
              </a:ext>
            </a:extLst>
          </p:cNvPr>
          <p:cNvSpPr txBox="1"/>
          <p:nvPr/>
        </p:nvSpPr>
        <p:spPr>
          <a:xfrm>
            <a:off x="314960" y="1186051"/>
            <a:ext cx="1156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endParaRPr lang="pt-BR" sz="1800" b="1" dirty="0">
              <a:effectLst/>
              <a:latin typeface="Arial" panose="020B0604020202020204" pitchFamily="34" charset="0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6772090-E35A-D402-41B9-64F39BD9E2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63" t="47088" r="48188" b="23143"/>
          <a:stretch/>
        </p:blipFill>
        <p:spPr>
          <a:xfrm>
            <a:off x="162558" y="1799900"/>
            <a:ext cx="11505975" cy="873292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C31AEFC-52CD-90FA-74D0-0EE6014D01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750" t="59278"/>
          <a:stretch/>
        </p:blipFill>
        <p:spPr>
          <a:xfrm>
            <a:off x="291514" y="2555962"/>
            <a:ext cx="11505974" cy="119459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0303502-DD72-6B5B-EE0A-9D7F8D6517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9988" b="69230"/>
          <a:stretch/>
        </p:blipFill>
        <p:spPr>
          <a:xfrm>
            <a:off x="162558" y="835253"/>
            <a:ext cx="11954624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2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AB39F-E85C-86BB-ED04-C33E806B2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70A2CE1-C6E7-B94A-8F9F-C120601A10F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C8B9C3CA-0C41-8752-49CF-E675ADA71DDD}"/>
              </a:ext>
            </a:extLst>
          </p:cNvPr>
          <p:cNvSpPr txBox="1"/>
          <p:nvPr/>
        </p:nvSpPr>
        <p:spPr>
          <a:xfrm>
            <a:off x="314960" y="1186051"/>
            <a:ext cx="1156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endParaRPr lang="pt-BR" sz="1800" b="1" dirty="0">
              <a:effectLst/>
              <a:latin typeface="Arial" panose="020B0604020202020204" pitchFamily="34" charset="0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B6AFD3B1-4113-EEB7-0EF6-FA864F7D73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8816"/>
          <a:stretch/>
        </p:blipFill>
        <p:spPr>
          <a:xfrm>
            <a:off x="38914" y="551109"/>
            <a:ext cx="12042986" cy="56390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9A8D2EC3-CC3F-54EC-57B5-EB9F44447F4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8070" b="33240"/>
          <a:stretch/>
        </p:blipFill>
        <p:spPr>
          <a:xfrm>
            <a:off x="38913" y="984738"/>
            <a:ext cx="12042987" cy="94242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81D0510D-4B97-D0E1-E879-ADF7E032A9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9706" b="59284"/>
          <a:stretch/>
        </p:blipFill>
        <p:spPr>
          <a:xfrm>
            <a:off x="38914" y="1918435"/>
            <a:ext cx="12042976" cy="555133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86F55C91-CFEF-6692-A0AD-4432A74BE9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284" t="10504" r="284" b="68478"/>
          <a:stretch/>
        </p:blipFill>
        <p:spPr>
          <a:xfrm>
            <a:off x="0" y="2473568"/>
            <a:ext cx="12042986" cy="1059796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7F698FB2-0EAC-F85F-7EE2-9E882805DD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41" t="66075" r="141" b="19037"/>
          <a:stretch/>
        </p:blipFill>
        <p:spPr>
          <a:xfrm>
            <a:off x="15892" y="3337775"/>
            <a:ext cx="12042986" cy="75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1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88882-2ED4-6DB7-673E-AD91DAE8A8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2DC7B98B-6988-9F2E-823D-59F42885B1E8}"/>
              </a:ext>
            </a:extLst>
          </p:cNvPr>
          <p:cNvSpPr txBox="1"/>
          <p:nvPr/>
        </p:nvSpPr>
        <p:spPr>
          <a:xfrm>
            <a:off x="314960" y="1186051"/>
            <a:ext cx="1156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endParaRPr lang="pt-BR" sz="1800" b="1" dirty="0">
              <a:effectLst/>
              <a:latin typeface="Arial" panose="020B0604020202020204" pitchFamily="34" charset="0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</p:txBody>
      </p:sp>
      <p:pic>
        <p:nvPicPr>
          <p:cNvPr id="2" name="Imagem 1" descr="Texto&#10;&#10;O conteúdo gerado por IA pode estar incorreto.">
            <a:extLst>
              <a:ext uri="{FF2B5EF4-FFF2-40B4-BE49-F238E27FC236}">
                <a16:creationId xmlns:a16="http://schemas.microsoft.com/office/drawing/2014/main" id="{7FF59227-F06B-0FDD-F88D-CED025A0D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790" y="0"/>
            <a:ext cx="7059930" cy="685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71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Tabela&#10;&#10;O conteúdo gerado por IA pode estar incorreto.">
            <a:extLst>
              <a:ext uri="{FF2B5EF4-FFF2-40B4-BE49-F238E27FC236}">
                <a16:creationId xmlns:a16="http://schemas.microsoft.com/office/drawing/2014/main" id="{DD565F76-89E5-9502-FD39-5C2CEF5235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6108"/>
          <a:stretch/>
        </p:blipFill>
        <p:spPr bwMode="auto">
          <a:xfrm>
            <a:off x="804077" y="723900"/>
            <a:ext cx="10583845" cy="4773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5329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BA236F-9575-1C70-35BE-FA6F095F6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CC9794D-A4AC-78E8-32D5-745AB4150A0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5CA4D96-908D-829A-01C1-BE93A6B0118A}"/>
              </a:ext>
            </a:extLst>
          </p:cNvPr>
          <p:cNvSpPr txBox="1"/>
          <p:nvPr/>
        </p:nvSpPr>
        <p:spPr>
          <a:xfrm>
            <a:off x="395525" y="339943"/>
            <a:ext cx="11400949" cy="951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50"/>
              </a:lnSpc>
            </a:pPr>
            <a:r>
              <a:rPr lang="pt-BR" sz="2000" b="1" i="0" dirty="0">
                <a:effectLst/>
                <a:latin typeface="DM Sans" pitchFamily="2" charset="0"/>
              </a:rPr>
              <a:t>REGIME JURÍDICO E PREVIDENCIÁRIO DOS AGENTES COMUNITÁRIOS DE SAÚDE E AGENTES DE COMBATES ÀS ENDEMIAS CONTRATADOS POR MEIO DE PROCESSO SELETIVO PÚBLICO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C3A30BF-3D91-4C00-6CF4-BDB86882F33A}"/>
              </a:ext>
            </a:extLst>
          </p:cNvPr>
          <p:cNvSpPr txBox="1"/>
          <p:nvPr/>
        </p:nvSpPr>
        <p:spPr>
          <a:xfrm>
            <a:off x="395525" y="1636535"/>
            <a:ext cx="11400949" cy="31444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3450"/>
              </a:lnSpc>
            </a:pPr>
            <a:r>
              <a:rPr lang="pt-BR" sz="2000" b="1" i="0" dirty="0">
                <a:effectLst/>
                <a:latin typeface="DM Sans" pitchFamily="2" charset="0"/>
              </a:rPr>
              <a:t>EC 51, DE 14 DE FEVEREIRO DE 2006</a:t>
            </a:r>
          </a:p>
          <a:p>
            <a:pPr algn="just">
              <a:lnSpc>
                <a:spcPts val="3450"/>
              </a:lnSpc>
            </a:pPr>
            <a:r>
              <a:rPr lang="pt-BR" sz="2000" b="1" dirty="0">
                <a:latin typeface="DM Sans" pitchFamily="2" charset="0"/>
              </a:rPr>
              <a:t>Art. 2º (...)</a:t>
            </a:r>
          </a:p>
          <a:p>
            <a:pPr algn="just"/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Parágrafo único. Os profissionais que, na data de promulgação desta Emenda e a qualquer título, desempenharem as atividades de agente comunitário de saúde ou de agente de combate às endemias, na forma da lei, ficam dispensados de se submeter ao processo seletivo público a que se refere o </a:t>
            </a:r>
            <a:r>
              <a:rPr lang="pt-BR" sz="2000" b="0" i="0" dirty="0">
                <a:effectLst/>
                <a:latin typeface="Arial" panose="020B0604020202020204" pitchFamily="34" charset="0"/>
                <a:hlinkClick r:id="rId3"/>
              </a:rPr>
              <a:t>§ 4º do art. 198 da Constituição Federal</a:t>
            </a:r>
            <a:r>
              <a:rPr lang="pt-BR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desde que tenham sido contratados a partir de anterior processo de Seleção Pública efetuado por órgãos ou entes da administração direta ou indireta de Estado, Distrito Federal ou Município ou por outras instituições com a efetiva supervisão e autorização da administração direta dos entes da federação.</a:t>
            </a:r>
            <a:endParaRPr lang="pt-BR" sz="2000" b="1" i="0" dirty="0">
              <a:effectLst/>
              <a:latin typeface="DM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61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C17BE-D60F-0956-788F-2752668BB1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CA92B5BA-106B-5382-7894-63EFEC86141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062EFB4-27DA-7962-EB04-9E0E4D8C3D83}"/>
              </a:ext>
            </a:extLst>
          </p:cNvPr>
          <p:cNvSpPr txBox="1"/>
          <p:nvPr/>
        </p:nvSpPr>
        <p:spPr>
          <a:xfrm>
            <a:off x="395525" y="339943"/>
            <a:ext cx="11400949" cy="520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50"/>
              </a:lnSpc>
            </a:pPr>
            <a:r>
              <a:rPr lang="pt-BR" sz="2500" b="1" dirty="0">
                <a:latin typeface="DM Sans" pitchFamily="2" charset="0"/>
              </a:rPr>
              <a:t>CONVERSÃO DE REGIME JURÍDICO E PREVIDENCIÁRIO</a:t>
            </a:r>
            <a:endParaRPr lang="pt-BR" sz="2500" b="1" i="0" dirty="0">
              <a:effectLst/>
              <a:latin typeface="DM Sans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B05303F-9EB2-9E49-CDAA-8FA187D90083}"/>
              </a:ext>
            </a:extLst>
          </p:cNvPr>
          <p:cNvSpPr txBox="1"/>
          <p:nvPr/>
        </p:nvSpPr>
        <p:spPr>
          <a:xfrm>
            <a:off x="395525" y="1636535"/>
            <a:ext cx="11400949" cy="36441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3450"/>
              </a:lnSpc>
              <a:buFont typeface="Arial" panose="020B0604020202020204" pitchFamily="34" charset="0"/>
              <a:buChar char="•"/>
            </a:pPr>
            <a:r>
              <a:rPr lang="pt-BR" sz="2200" i="0" dirty="0">
                <a:effectLst/>
                <a:latin typeface="Roboto" panose="02000000000000000000" pitchFamily="2" charset="0"/>
              </a:rPr>
              <a:t>Ação Direta de Inconstitucionalidade n. 5554 – JULGOU IMPROCEDENTE O PEDIDO DE INCONSTITUCIONALIDADE DA LEI 16.026/2014</a:t>
            </a:r>
          </a:p>
          <a:p>
            <a:pPr marL="342900" indent="-342900" algn="just">
              <a:lnSpc>
                <a:spcPts val="3450"/>
              </a:lnSpc>
              <a:buFont typeface="Arial" panose="020B0604020202020204" pitchFamily="34" charset="0"/>
              <a:buChar char="•"/>
            </a:pPr>
            <a:endParaRPr lang="pt-BR" sz="2200" dirty="0">
              <a:latin typeface="Roboto" panose="02000000000000000000" pitchFamily="2" charset="0"/>
            </a:endParaRPr>
          </a:p>
          <a:p>
            <a:pPr marL="342900" indent="-342900" algn="just">
              <a:lnSpc>
                <a:spcPts val="3450"/>
              </a:lnSpc>
              <a:buFont typeface="Arial" panose="020B0604020202020204" pitchFamily="34" charset="0"/>
              <a:buChar char="•"/>
            </a:pPr>
            <a:r>
              <a:rPr lang="pt-BR" sz="2200" i="0" dirty="0">
                <a:effectLst/>
                <a:latin typeface="Roboto" panose="02000000000000000000" pitchFamily="2" charset="0"/>
              </a:rPr>
              <a:t>VALIDOU A TRANSFORMAÇÃO DE EMPREGOS EM CARGOS PÚBLICOS (EFETIVADOS)</a:t>
            </a:r>
          </a:p>
          <a:p>
            <a:pPr marL="342900" indent="-342900" algn="just">
              <a:lnSpc>
                <a:spcPts val="3450"/>
              </a:lnSpc>
              <a:buFont typeface="Arial" panose="020B0604020202020204" pitchFamily="34" charset="0"/>
              <a:buChar char="•"/>
            </a:pPr>
            <a:endParaRPr lang="pt-BR" sz="2200" dirty="0">
              <a:latin typeface="Roboto" panose="02000000000000000000" pitchFamily="2" charset="0"/>
            </a:endParaRPr>
          </a:p>
          <a:p>
            <a:pPr marL="342900" indent="-342900" algn="just">
              <a:lnSpc>
                <a:spcPts val="3450"/>
              </a:lnSpc>
              <a:buFont typeface="Arial" panose="020B0604020202020204" pitchFamily="34" charset="0"/>
              <a:buChar char="•"/>
            </a:pPr>
            <a:r>
              <a:rPr lang="pt-BR" sz="2200" i="0" dirty="0">
                <a:effectLst/>
                <a:latin typeface="Roboto" panose="02000000000000000000" pitchFamily="2" charset="0"/>
              </a:rPr>
              <a:t>CONVERSÃO DE REGIME JURÍDICO - REGIME JURÍDICO </a:t>
            </a:r>
          </a:p>
          <a:p>
            <a:pPr marL="342900" indent="-342900" algn="just">
              <a:lnSpc>
                <a:spcPts val="3450"/>
              </a:lnSpc>
              <a:buFont typeface="Arial" panose="020B0604020202020204" pitchFamily="34" charset="0"/>
              <a:buChar char="•"/>
            </a:pPr>
            <a:endParaRPr lang="pt-BR" sz="2200" dirty="0">
              <a:latin typeface="Roboto" panose="02000000000000000000" pitchFamily="2" charset="0"/>
            </a:endParaRPr>
          </a:p>
          <a:p>
            <a:pPr marL="342900" indent="-342900" algn="just">
              <a:lnSpc>
                <a:spcPts val="3450"/>
              </a:lnSpc>
              <a:buFont typeface="Arial" panose="020B0604020202020204" pitchFamily="34" charset="0"/>
              <a:buChar char="•"/>
            </a:pPr>
            <a:r>
              <a:rPr lang="pt-BR" sz="2200" i="0" dirty="0">
                <a:effectLst/>
                <a:latin typeface="Roboto" panose="02000000000000000000" pitchFamily="2" charset="0"/>
              </a:rPr>
              <a:t>CONVERSÃO DE REGIME PREVIDENCIÁRIO - RPPS</a:t>
            </a:r>
            <a:endParaRPr lang="pt-BR" sz="2200" i="0" dirty="0">
              <a:effectLst/>
              <a:latin typeface="DM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4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F914C3-9942-ED4A-E244-1C75D6D5A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4D33DF8-89A7-7AB5-B487-F061E08F901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B6FB8C0-CF11-33A8-6A00-31530EDA6259}"/>
              </a:ext>
            </a:extLst>
          </p:cNvPr>
          <p:cNvSpPr txBox="1"/>
          <p:nvPr/>
        </p:nvSpPr>
        <p:spPr>
          <a:xfrm>
            <a:off x="395525" y="339943"/>
            <a:ext cx="11400949" cy="1418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50"/>
              </a:lnSpc>
            </a:pPr>
            <a:r>
              <a:rPr lang="pt-BR" sz="2500" b="1" dirty="0">
                <a:latin typeface="DM Sans" pitchFamily="2" charset="0"/>
              </a:rPr>
              <a:t>CONVERSÃO DE REGIME JURÍDICO E PREVIDENCIÁRIO  </a:t>
            </a:r>
          </a:p>
          <a:p>
            <a:pPr algn="ctr">
              <a:lnSpc>
                <a:spcPts val="3450"/>
              </a:lnSpc>
            </a:pPr>
            <a:endParaRPr lang="pt-BR" sz="2500" b="1" dirty="0">
              <a:latin typeface="DM Sans" pitchFamily="2" charset="0"/>
            </a:endParaRPr>
          </a:p>
          <a:p>
            <a:pPr algn="ctr">
              <a:lnSpc>
                <a:spcPts val="3450"/>
              </a:lnSpc>
            </a:pPr>
            <a:r>
              <a:rPr lang="pt-BR" sz="2500" b="1" dirty="0">
                <a:latin typeface="DM Sans" pitchFamily="2" charset="0"/>
              </a:rPr>
              <a:t>PONTOS DE ATENÇÃO</a:t>
            </a:r>
            <a:endParaRPr lang="pt-BR" sz="2500" b="1" i="0" dirty="0">
              <a:effectLst/>
              <a:latin typeface="DM Sans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2C38568-F74E-5377-3D41-F9141697BFE9}"/>
              </a:ext>
            </a:extLst>
          </p:cNvPr>
          <p:cNvSpPr txBox="1"/>
          <p:nvPr/>
        </p:nvSpPr>
        <p:spPr>
          <a:xfrm>
            <a:off x="395524" y="2573795"/>
            <a:ext cx="11400949" cy="1438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ts val="3450"/>
              </a:lnSpc>
              <a:buFont typeface="Arial" panose="020B0604020202020204" pitchFamily="34" charset="0"/>
              <a:buChar char="•"/>
            </a:pPr>
            <a:r>
              <a:rPr lang="pt-BR" sz="3000" i="0" dirty="0">
                <a:effectLst/>
                <a:latin typeface="Roboto" panose="02000000000000000000" pitchFamily="2" charset="0"/>
              </a:rPr>
              <a:t>INGRESSO NO CARGO</a:t>
            </a:r>
          </a:p>
          <a:p>
            <a:pPr algn="just">
              <a:lnSpc>
                <a:spcPts val="3450"/>
              </a:lnSpc>
            </a:pPr>
            <a:r>
              <a:rPr lang="pt-BR" sz="3000" i="0" dirty="0">
                <a:effectLst/>
                <a:latin typeface="Roboto" panose="02000000000000000000" pitchFamily="2" charset="0"/>
              </a:rPr>
              <a:t> </a:t>
            </a:r>
          </a:p>
          <a:p>
            <a:pPr marL="342900" indent="-342900" algn="just">
              <a:lnSpc>
                <a:spcPts val="3450"/>
              </a:lnSpc>
              <a:buFont typeface="Arial" panose="020B0604020202020204" pitchFamily="34" charset="0"/>
              <a:buChar char="•"/>
            </a:pPr>
            <a:r>
              <a:rPr lang="pt-BR" sz="3000" dirty="0">
                <a:latin typeface="Roboto" panose="02000000000000000000" pitchFamily="2" charset="0"/>
              </a:rPr>
              <a:t>INGRESSO NO SERVIÇO PÚBLICO </a:t>
            </a:r>
            <a:endParaRPr lang="pt-BR" sz="3000" i="0" dirty="0">
              <a:effectLst/>
              <a:latin typeface="DM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906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EF0857-D236-A94C-BFCE-9E2ED72F4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4700" y="5961363"/>
            <a:ext cx="5875020" cy="411480"/>
          </a:xfrm>
        </p:spPr>
        <p:txBody>
          <a:bodyPr>
            <a:normAutofit fontScale="90000"/>
          </a:bodyPr>
          <a:lstStyle/>
          <a:p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Acesse o </a:t>
            </a:r>
            <a:r>
              <a:rPr lang="pt-BR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QRCode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para conferir o artigo na íntegra</a:t>
            </a:r>
          </a:p>
        </p:txBody>
      </p:sp>
      <p:pic>
        <p:nvPicPr>
          <p:cNvPr id="4" name="Imagem 3" descr="Código QR&#10;&#10;O conteúdo gerado por IA pode estar incorreto.">
            <a:extLst>
              <a:ext uri="{FF2B5EF4-FFF2-40B4-BE49-F238E27FC236}">
                <a16:creationId xmlns:a16="http://schemas.microsoft.com/office/drawing/2014/main" id="{392E0480-213F-F66B-53EF-06F1BF49C7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8" b="7205"/>
          <a:stretch/>
        </p:blipFill>
        <p:spPr>
          <a:xfrm>
            <a:off x="3775710" y="1995153"/>
            <a:ext cx="4640580" cy="396621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D9C5300-ACBC-5BCC-3325-86CFED1148D2}"/>
              </a:ext>
            </a:extLst>
          </p:cNvPr>
          <p:cNvSpPr txBox="1"/>
          <p:nvPr/>
        </p:nvSpPr>
        <p:spPr>
          <a:xfrm>
            <a:off x="987266" y="302277"/>
            <a:ext cx="10529887" cy="1392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450"/>
              </a:lnSpc>
            </a:pPr>
            <a:r>
              <a:rPr lang="pt-BR" sz="1800" b="1" i="0" dirty="0">
                <a:effectLst/>
                <a:latin typeface="DM Sans" pitchFamily="2" charset="0"/>
              </a:rPr>
              <a:t>REGIME JURÍDICO E PREVIDENCIÁRIO DOS AGENTES COMUNITÁRIOS DE SAÚDE E AGENTES DE COMBATES ÀS ENDEMIAS CONTRATADOS POR MEIO DE PROCESSO SELETIVO PÚBLICO APROVEITADOS NOS TERMOS DA EC 51/2006</a:t>
            </a:r>
          </a:p>
        </p:txBody>
      </p:sp>
    </p:spTree>
    <p:extLst>
      <p:ext uri="{BB962C8B-B14F-4D97-AF65-F5344CB8AC3E}">
        <p14:creationId xmlns:p14="http://schemas.microsoft.com/office/powerpoint/2010/main" val="304195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8EF67EC-1F54-00CB-FEB0-3EA40C304C7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8" name="Subtítulo 2">
            <a:extLst>
              <a:ext uri="{FF2B5EF4-FFF2-40B4-BE49-F238E27FC236}">
                <a16:creationId xmlns:a16="http://schemas.microsoft.com/office/drawing/2014/main" id="{C26E0758-2B3A-F5A3-26F5-2D9C19FD4B35}"/>
              </a:ext>
            </a:extLst>
          </p:cNvPr>
          <p:cNvSpPr txBox="1">
            <a:spLocks/>
          </p:cNvSpPr>
          <p:nvPr/>
        </p:nvSpPr>
        <p:spPr>
          <a:xfrm>
            <a:off x="1005839" y="1331842"/>
            <a:ext cx="10180320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/>
            <a:r>
              <a:rPr lang="pt-BR" sz="2500" dirty="0"/>
              <a:t>PENSÃO POR MORTE E A IMPORTÂNCIA DE UMA LEGISLAÇÃO SÓLIDA</a:t>
            </a:r>
          </a:p>
          <a:p>
            <a:pPr marL="342900" indent="-342900" algn="just"/>
            <a:endParaRPr lang="pt-BR" sz="2500" dirty="0"/>
          </a:p>
          <a:p>
            <a:pPr marL="342900" indent="-342900" algn="just"/>
            <a:r>
              <a:rPr lang="pt-BR" sz="2500" dirty="0"/>
              <a:t>APOSENTADORIA COM PARCELAS INCORPORADAS E A RELAÇÃO COM A PARIDADE</a:t>
            </a:r>
          </a:p>
          <a:p>
            <a:pPr marL="342900" indent="-342900" algn="just"/>
            <a:endParaRPr lang="pt-BR" sz="2500" dirty="0"/>
          </a:p>
          <a:p>
            <a:pPr marL="342900" indent="-342900" algn="just"/>
            <a:r>
              <a:rPr lang="pt-BR" sz="2500" dirty="0"/>
              <a:t>SERVIDORES AMPARADOS PELA 11.350/2006</a:t>
            </a:r>
          </a:p>
        </p:txBody>
      </p:sp>
    </p:spTree>
    <p:extLst>
      <p:ext uri="{BB962C8B-B14F-4D97-AF65-F5344CB8AC3E}">
        <p14:creationId xmlns:p14="http://schemas.microsoft.com/office/powerpoint/2010/main" val="112069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D77D27-4D87-5F92-3698-5880A007A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 descr="Uma imagem contendo Interface gráfica do usuário&#10;&#10;O conteúdo gerado por IA pode estar incorreto.">
            <a:extLst>
              <a:ext uri="{FF2B5EF4-FFF2-40B4-BE49-F238E27FC236}">
                <a16:creationId xmlns:a16="http://schemas.microsoft.com/office/drawing/2014/main" id="{AD15D96A-C920-C343-2943-0821BC61E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2FC989FD-F137-8CB3-6F7A-FCA47B6DBDBF}"/>
              </a:ext>
            </a:extLst>
          </p:cNvPr>
          <p:cNvSpPr txBox="1"/>
          <p:nvPr/>
        </p:nvSpPr>
        <p:spPr>
          <a:xfrm>
            <a:off x="558165" y="1461251"/>
            <a:ext cx="11075669" cy="3059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3900"/>
              </a:lnSpc>
            </a:pPr>
            <a:r>
              <a:rPr lang="pt-BR" sz="2500" b="1" i="0" dirty="0">
                <a:solidFill>
                  <a:schemeClr val="accent5">
                    <a:lumMod val="50000"/>
                  </a:schemeClr>
                </a:solidFill>
                <a:effectLst/>
                <a:latin typeface="DM Sans" pitchFamily="2" charset="0"/>
              </a:rPr>
              <a:t>Bárbara Marques Seifert de Araújo</a:t>
            </a:r>
          </a:p>
          <a:p>
            <a:pPr algn="l">
              <a:lnSpc>
                <a:spcPts val="3900"/>
              </a:lnSpc>
            </a:pPr>
            <a:r>
              <a:rPr lang="pt-BR" sz="2500" b="1" dirty="0">
                <a:solidFill>
                  <a:schemeClr val="accent5">
                    <a:lumMod val="50000"/>
                  </a:schemeClr>
                </a:solidFill>
                <a:latin typeface="DM Sans" pitchFamily="2" charset="0"/>
              </a:rPr>
              <a:t>Especialista em Direito Administrativo</a:t>
            </a:r>
          </a:p>
          <a:p>
            <a:pPr algn="l">
              <a:lnSpc>
                <a:spcPts val="3900"/>
              </a:lnSpc>
            </a:pPr>
            <a:endParaRPr lang="pt-BR" sz="2500" b="1" dirty="0">
              <a:solidFill>
                <a:srgbClr val="654D7C"/>
              </a:solidFill>
              <a:latin typeface="DM Sans" pitchFamily="2" charset="0"/>
            </a:endParaRPr>
          </a:p>
          <a:p>
            <a:pPr algn="l">
              <a:lnSpc>
                <a:spcPts val="3900"/>
              </a:lnSpc>
            </a:pPr>
            <a:r>
              <a:rPr lang="pt-BR" sz="2500" b="1" i="0" dirty="0">
                <a:solidFill>
                  <a:srgbClr val="654D7C"/>
                </a:solidFill>
                <a:effectLst/>
                <a:latin typeface="DM Sans" pitchFamily="2" charset="0"/>
              </a:rPr>
              <a:t>BMA Assessoria e Consultoria</a:t>
            </a:r>
          </a:p>
          <a:p>
            <a:pPr algn="l">
              <a:lnSpc>
                <a:spcPts val="3900"/>
              </a:lnSpc>
            </a:pPr>
            <a:r>
              <a:rPr lang="pt-BR" sz="2500" b="1" dirty="0">
                <a:solidFill>
                  <a:srgbClr val="654D7C"/>
                </a:solidFill>
                <a:latin typeface="DM Sans" pitchFamily="2" charset="0"/>
              </a:rPr>
              <a:t>Equipe multiprofissional especializada em Gestão de Pessoas</a:t>
            </a:r>
          </a:p>
          <a:p>
            <a:pPr algn="l">
              <a:lnSpc>
                <a:spcPts val="3900"/>
              </a:lnSpc>
            </a:pPr>
            <a:endParaRPr lang="pt-BR" sz="2500" b="1" dirty="0">
              <a:solidFill>
                <a:srgbClr val="654D7C"/>
              </a:solidFill>
              <a:latin typeface="DM Sans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92CA1AC-EC5C-C6B8-1C51-E31A9812B0A1}"/>
              </a:ext>
            </a:extLst>
          </p:cNvPr>
          <p:cNvSpPr txBox="1"/>
          <p:nvPr/>
        </p:nvSpPr>
        <p:spPr>
          <a:xfrm>
            <a:off x="1962545" y="6318170"/>
            <a:ext cx="1442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NOSSO SITE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10CE427-25EA-4EF3-21A4-C8087FAA24F8}"/>
              </a:ext>
            </a:extLst>
          </p:cNvPr>
          <p:cNvSpPr txBox="1"/>
          <p:nvPr/>
        </p:nvSpPr>
        <p:spPr>
          <a:xfrm>
            <a:off x="8313419" y="631817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WHATSAPP</a:t>
            </a:r>
          </a:p>
        </p:txBody>
      </p:sp>
      <p:sp>
        <p:nvSpPr>
          <p:cNvPr id="10" name="AutoShape 2">
            <a:extLst>
              <a:ext uri="{FF2B5EF4-FFF2-40B4-BE49-F238E27FC236}">
                <a16:creationId xmlns:a16="http://schemas.microsoft.com/office/drawing/2014/main" id="{C4658846-E61D-C36B-65CB-365C78A604D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A5A88D3B-377A-B1F3-CB95-E632C895B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2599" y="4691497"/>
            <a:ext cx="1626796" cy="1616712"/>
          </a:xfrm>
          <a:prstGeom prst="rect">
            <a:avLst/>
          </a:prstGeom>
        </p:spPr>
      </p:pic>
      <p:sp>
        <p:nvSpPr>
          <p:cNvPr id="12" name="AutoShape 4" descr="HOMEPAGE">
            <a:extLst>
              <a:ext uri="{FF2B5EF4-FFF2-40B4-BE49-F238E27FC236}">
                <a16:creationId xmlns:a16="http://schemas.microsoft.com/office/drawing/2014/main" id="{9D846C42-9FC7-D736-BCD9-28F8E451BD1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21B41969-F68E-7317-C662-C7E56C98D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5136" y="4691497"/>
            <a:ext cx="1570521" cy="1616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2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00D84-EE54-0914-E9C5-FDA7D939F2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6670787-A0C3-8D06-2AFC-61878DACB34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75DE307E-1536-FC23-4A26-26E26FB9D0F3}"/>
              </a:ext>
            </a:extLst>
          </p:cNvPr>
          <p:cNvSpPr txBox="1">
            <a:spLocks/>
          </p:cNvSpPr>
          <p:nvPr/>
        </p:nvSpPr>
        <p:spPr>
          <a:xfrm>
            <a:off x="1341120" y="1480503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t-BR" sz="6000" dirty="0"/>
              <a:t>PENSÃO POR MORTE</a:t>
            </a:r>
          </a:p>
        </p:txBody>
      </p:sp>
    </p:spTree>
    <p:extLst>
      <p:ext uri="{BB962C8B-B14F-4D97-AF65-F5344CB8AC3E}">
        <p14:creationId xmlns:p14="http://schemas.microsoft.com/office/powerpoint/2010/main" val="36158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66FBDB9-5DC5-2CD7-4C07-BD09820E4C7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0CE3C8E-748E-BB66-8300-E069DD117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Art. 23 – CONSTITUIÇÃO FEDERAL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A653E8-BE46-A17B-977A-8C0CEB21E3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080" y="1602105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pt-BR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 pensão por morte concedida a dependente de segurado do Regime Geral de Previdência Social ou de servidor público federal será equivalente a uma </a:t>
            </a:r>
            <a:r>
              <a:rPr lang="pt-BR" b="1" i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cota familiar de 50% </a:t>
            </a:r>
            <a:r>
              <a:rPr lang="pt-BR" i="0" dirty="0">
                <a:solidFill>
                  <a:srgbClr val="000000"/>
                </a:solidFill>
                <a:latin typeface="Arial" panose="020B0604020202020204" pitchFamily="34" charset="0"/>
              </a:rPr>
              <a:t>(</a:t>
            </a:r>
            <a:r>
              <a:rPr lang="pt-BR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cinquenta por cento) do valor da aposentadoria recebida pelo segurado ou servidor ou daquela a que teria direito se fosse aposentado por incapacidade permanente na data do óbito, acrescida de cotas </a:t>
            </a:r>
            <a:r>
              <a:rPr lang="pt-BR" b="1" i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de 10 (dez) pontos percentuais por dependente</a:t>
            </a:r>
            <a:r>
              <a:rPr lang="pt-BR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até o máximo de 100% (cem por cento).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0140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E98901-1DB5-1540-1B1F-0FC611F34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6320C32-8DE6-F43E-4FEC-11FBCC1D5C2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91E4988D-D03A-9D7B-606D-C13D06583B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940349"/>
              </p:ext>
            </p:extLst>
          </p:nvPr>
        </p:nvGraphicFramePr>
        <p:xfrm>
          <a:off x="1570990" y="1660684"/>
          <a:ext cx="8666480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8400">
                  <a:extLst>
                    <a:ext uri="{9D8B030D-6E8A-4147-A177-3AD203B41FA5}">
                      <a16:colId xmlns:a16="http://schemas.microsoft.com/office/drawing/2014/main" val="1159305995"/>
                    </a:ext>
                  </a:extLst>
                </a:gridCol>
                <a:gridCol w="2418080">
                  <a:extLst>
                    <a:ext uri="{9D8B030D-6E8A-4147-A177-3AD203B41FA5}">
                      <a16:colId xmlns:a16="http://schemas.microsoft.com/office/drawing/2014/main" val="2513639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2500" dirty="0"/>
                        <a:t>DETALHAMENTO DA PENSÃO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500" dirty="0"/>
                        <a:t>PERCENTUAL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3399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2500" dirty="0"/>
                        <a:t>COTA FAMILIAR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500" dirty="0"/>
                        <a:t>50%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5715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2500" dirty="0"/>
                        <a:t>DEPENDENTE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500" dirty="0"/>
                        <a:t>10%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174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2500" dirty="0"/>
                        <a:t>5 DEPENDENTES OU MAIS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500" dirty="0"/>
                        <a:t>50%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280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2500" b="1" dirty="0"/>
                        <a:t>TOTAL DO PROVENTO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500" b="1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775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02748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BD11C-01D4-0996-4252-FD8EC1A40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8C37F59-547B-5052-5D20-B5BECB5BFC0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-5556"/>
            <a:ext cx="12191999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E7AD0B5A-0632-C917-BDE7-3FFE27E615A3}"/>
              </a:ext>
            </a:extLst>
          </p:cNvPr>
          <p:cNvSpPr txBox="1"/>
          <p:nvPr/>
        </p:nvSpPr>
        <p:spPr>
          <a:xfrm>
            <a:off x="314960" y="1206371"/>
            <a:ext cx="1156208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t-PT" sz="2500" dirty="0">
                <a:effectLst/>
                <a:latin typeface="Arial" panose="020B0604020202020204" pitchFamily="34" charset="0"/>
                <a:ea typeface="Arial MT"/>
                <a:cs typeface="Arial MT"/>
              </a:rPr>
              <a:t>A pensão por morte concedida a dependente de segurado do ________ será calculada na forma seguinte:</a:t>
            </a:r>
            <a:endParaRPr lang="pt-BR" sz="25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25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25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2500" b="1" dirty="0">
                <a:effectLst/>
                <a:latin typeface="Arial" panose="020B0604020202020204" pitchFamily="34" charset="0"/>
                <a:ea typeface="Arial MT"/>
                <a:cs typeface="Arial MT"/>
              </a:rPr>
              <a:t>I -</a:t>
            </a:r>
            <a:r>
              <a:rPr lang="pt-PT" sz="2500" dirty="0">
                <a:effectLst/>
                <a:latin typeface="Arial" panose="020B0604020202020204" pitchFamily="34" charset="0"/>
                <a:ea typeface="Arial MT"/>
                <a:cs typeface="Arial MT"/>
              </a:rPr>
              <a:t> se o valor da aposentadoria recebida pelo segurado ou daquela a que teria direito se fosse aposentado por incapacidade permanente na data do óbito for igual ou inferior à metade do teto de benefícios do RGPS, o benefício será de 100% (cem por cento) deste valor; ou</a:t>
            </a:r>
            <a:endParaRPr lang="pt-BR" sz="25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2500" dirty="0"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endParaRPr lang="pt-BR" sz="2500" dirty="0">
              <a:effectLst/>
              <a:latin typeface="Arial MT"/>
              <a:ea typeface="Arial MT"/>
              <a:cs typeface="Arial MT"/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16ADC8D0-3898-207F-8EB3-933BC3921D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686802"/>
              </p:ext>
            </p:extLst>
          </p:nvPr>
        </p:nvGraphicFramePr>
        <p:xfrm>
          <a:off x="1249680" y="421470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01635538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9505102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93637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DESCRIÇÃO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VALOR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PERCENTUAL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046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/>
                        <a:t>Inferior a metade do teto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4.078,70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100%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9369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415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F0ED-9E6B-96FB-5866-A4091C882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524CA8D-9906-2C2A-5B22-674A4714962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t="22155"/>
          <a:stretch/>
        </p:blipFill>
        <p:spPr bwMode="auto">
          <a:xfrm>
            <a:off x="2255521" y="2507038"/>
            <a:ext cx="9936479" cy="4350962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94E5FBF1-217C-311D-0941-A842476AF518}"/>
              </a:ext>
            </a:extLst>
          </p:cNvPr>
          <p:cNvSpPr txBox="1"/>
          <p:nvPr/>
        </p:nvSpPr>
        <p:spPr>
          <a:xfrm>
            <a:off x="314960" y="180211"/>
            <a:ext cx="1156208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t-PT" sz="1800" b="1" dirty="0">
                <a:effectLst/>
                <a:latin typeface="Arial" panose="020B0604020202020204" pitchFamily="34" charset="0"/>
                <a:ea typeface="Arial MT"/>
                <a:cs typeface="Arial MT"/>
              </a:rPr>
              <a:t>II -</a:t>
            </a: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 se o valor da aposentadoria recebida pelo segurado ou daquela a que teria direito se fosse aposentado por incapacidade permanente na data do óbito for superior à metade do teto de benefícios do RGPS, o valor do </a:t>
            </a:r>
            <a:r>
              <a:rPr lang="pt-PT" sz="18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Arial MT"/>
                <a:cs typeface="Arial MT"/>
              </a:rPr>
              <a:t>benefício será a soma de</a:t>
            </a: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: 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b="1" dirty="0">
                <a:effectLst/>
                <a:latin typeface="Arial" panose="020B0604020202020204" pitchFamily="34" charset="0"/>
                <a:ea typeface="Arial MT"/>
                <a:cs typeface="Arial MT"/>
              </a:rPr>
              <a:t>a)</a:t>
            </a: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 100% (cem por cento) do valor da metade do teto de benefícios do RGPS; 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b="1" dirty="0">
                <a:effectLst/>
                <a:latin typeface="Arial" panose="020B0604020202020204" pitchFamily="34" charset="0"/>
                <a:ea typeface="Arial MT"/>
                <a:cs typeface="Arial MT"/>
              </a:rPr>
              <a:t>b)</a:t>
            </a: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 70% (setenta por cento) da diferença entre a metade do teto de benefícios do RGPS e o valor da aposentadoria recebida pelo segurado ou daquela a que teria direito se fosse aposentado por incapacidade permanente na data do óbito; e 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b="1" dirty="0">
                <a:effectLst/>
                <a:latin typeface="Arial" panose="020B0604020202020204" pitchFamily="34" charset="0"/>
                <a:ea typeface="Arial MT"/>
                <a:cs typeface="Arial MT"/>
              </a:rPr>
              <a:t>c)</a:t>
            </a: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 cotas de 10 (dez) pontos percentuais por dependente, até o máximo de 100% (cem por cento).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</a:p>
          <a:p>
            <a:pPr algn="just">
              <a:buNone/>
            </a:pPr>
            <a:r>
              <a:rPr lang="pt-PT" b="1" dirty="0">
                <a:latin typeface="Arial" panose="020B0604020202020204" pitchFamily="34" charset="0"/>
                <a:ea typeface="Arial MT"/>
                <a:cs typeface="Arial MT"/>
              </a:rPr>
              <a:t>EXEMPLO 1: R$ 10.000,00</a:t>
            </a:r>
            <a:endParaRPr lang="pt-BR" sz="1800" b="1" dirty="0">
              <a:effectLst/>
              <a:latin typeface="Arial MT"/>
              <a:ea typeface="Arial MT"/>
              <a:cs typeface="Arial MT"/>
            </a:endParaRPr>
          </a:p>
        </p:txBody>
      </p:sp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667E1E79-03F1-05D3-F2AE-90D88EF2B5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58757"/>
              </p:ext>
            </p:extLst>
          </p:nvPr>
        </p:nvGraphicFramePr>
        <p:xfrm>
          <a:off x="2917189" y="3938285"/>
          <a:ext cx="6096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01635538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9505102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DESCRIÇÃO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VALOR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046942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pt-BR" dirty="0"/>
                        <a:t>Inferior a metade do teto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4.078,70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936925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pt-BR" dirty="0"/>
                        <a:t>70% de 5921,30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4.144,91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7824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pt-BR" dirty="0"/>
                        <a:t>2 dependentes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2.000,00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737329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r>
                        <a:rPr lang="pt-BR" dirty="0"/>
                        <a:t>TOTAL DE PROVENTOS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10.223,61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8431209"/>
                  </a:ext>
                </a:extLst>
              </a:tr>
            </a:tbl>
          </a:graphicData>
        </a:graphic>
      </p:graphicFrame>
      <p:pic>
        <p:nvPicPr>
          <p:cNvPr id="5" name="Imagem 4">
            <a:extLst>
              <a:ext uri="{FF2B5EF4-FFF2-40B4-BE49-F238E27FC236}">
                <a16:creationId xmlns:a16="http://schemas.microsoft.com/office/drawing/2014/main" id="{DDA971AB-B4E1-A358-3ECF-2B5960CAEE8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t="81641" r="77301"/>
          <a:stretch/>
        </p:blipFill>
        <p:spPr bwMode="auto">
          <a:xfrm>
            <a:off x="0" y="5831840"/>
            <a:ext cx="2255521" cy="102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67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7CF7-D822-1500-501B-CF1FD01AC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37494855-38E0-2E8A-8A8F-CED833C9C25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t="22155"/>
          <a:stretch/>
        </p:blipFill>
        <p:spPr bwMode="auto">
          <a:xfrm>
            <a:off x="2255521" y="2507038"/>
            <a:ext cx="9936479" cy="435096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C2F6A08-D715-FD7C-9D4A-8E02893D6B6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t="81641" r="77301"/>
          <a:stretch/>
        </p:blipFill>
        <p:spPr bwMode="auto">
          <a:xfrm>
            <a:off x="0" y="5831840"/>
            <a:ext cx="2255521" cy="1026160"/>
          </a:xfrm>
          <a:prstGeom prst="rect">
            <a:avLst/>
          </a:prstGeom>
        </p:spPr>
      </p:pic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C5171DED-4E11-57DA-F67A-ABDFFACB54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125430"/>
              </p:ext>
            </p:extLst>
          </p:nvPr>
        </p:nvGraphicFramePr>
        <p:xfrm>
          <a:off x="1808478" y="1757550"/>
          <a:ext cx="7278372" cy="2848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9947">
                  <a:extLst>
                    <a:ext uri="{9D8B030D-6E8A-4147-A177-3AD203B41FA5}">
                      <a16:colId xmlns:a16="http://schemas.microsoft.com/office/drawing/2014/main" val="3016355380"/>
                    </a:ext>
                  </a:extLst>
                </a:gridCol>
                <a:gridCol w="2268425">
                  <a:extLst>
                    <a:ext uri="{9D8B030D-6E8A-4147-A177-3AD203B41FA5}">
                      <a16:colId xmlns:a16="http://schemas.microsoft.com/office/drawing/2014/main" val="1795051028"/>
                    </a:ext>
                  </a:extLst>
                </a:gridCol>
              </a:tblGrid>
              <a:tr h="569748">
                <a:tc>
                  <a:txBody>
                    <a:bodyPr/>
                    <a:lstStyle/>
                    <a:p>
                      <a:pPr algn="ctr"/>
                      <a:r>
                        <a:rPr lang="pt-BR" sz="2500" dirty="0"/>
                        <a:t>DESCRIÇÃO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500" dirty="0"/>
                        <a:t>VALOR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3046942"/>
                  </a:ext>
                </a:extLst>
              </a:tr>
              <a:tr h="569748">
                <a:tc>
                  <a:txBody>
                    <a:bodyPr/>
                    <a:lstStyle/>
                    <a:p>
                      <a:r>
                        <a:rPr lang="pt-BR" sz="2500" dirty="0"/>
                        <a:t>Inferior a metade do teto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500" dirty="0"/>
                        <a:t>4.078,70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9369251"/>
                  </a:ext>
                </a:extLst>
              </a:tr>
              <a:tr h="569748">
                <a:tc>
                  <a:txBody>
                    <a:bodyPr/>
                    <a:lstStyle/>
                    <a:p>
                      <a:r>
                        <a:rPr lang="pt-BR" sz="2500" dirty="0"/>
                        <a:t>70% de 5921,30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500" dirty="0"/>
                        <a:t>4.144,91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78243"/>
                  </a:ext>
                </a:extLst>
              </a:tr>
              <a:tr h="569748">
                <a:tc>
                  <a:txBody>
                    <a:bodyPr/>
                    <a:lstStyle/>
                    <a:p>
                      <a:r>
                        <a:rPr lang="pt-BR" sz="2500" dirty="0"/>
                        <a:t>2 dependentes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500" dirty="0"/>
                        <a:t>355,28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6737329"/>
                  </a:ext>
                </a:extLst>
              </a:tr>
              <a:tr h="569748">
                <a:tc>
                  <a:txBody>
                    <a:bodyPr/>
                    <a:lstStyle/>
                    <a:p>
                      <a:r>
                        <a:rPr lang="pt-BR" sz="2500" b="1" dirty="0"/>
                        <a:t>TOTAL DE PROVENTOS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500" b="1" dirty="0"/>
                        <a:t>8.578,89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8431209"/>
                  </a:ext>
                </a:extLst>
              </a:tr>
            </a:tbl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7A84185D-1614-E95B-B85A-758B14399BC8}"/>
              </a:ext>
            </a:extLst>
          </p:cNvPr>
          <p:cNvSpPr txBox="1"/>
          <p:nvPr/>
        </p:nvSpPr>
        <p:spPr>
          <a:xfrm>
            <a:off x="1564640" y="544546"/>
            <a:ext cx="6096000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pt-PT" sz="2500" b="1" dirty="0">
                <a:latin typeface="Arial" panose="020B0604020202020204" pitchFamily="34" charset="0"/>
                <a:ea typeface="Arial MT"/>
                <a:cs typeface="Arial MT"/>
              </a:rPr>
              <a:t>EXEMPLO 2: R$ 10.000,00</a:t>
            </a:r>
            <a:endParaRPr lang="pt-BR" sz="2500" b="1" dirty="0">
              <a:effectLst/>
              <a:latin typeface="Arial MT"/>
              <a:ea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85357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A9060-0022-BCF4-C4A3-5F844B5A0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191D698-AC72-10FC-7358-D3ED129F84B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4721395-0164-62F5-9E72-8148F4F18B8E}"/>
              </a:ext>
            </a:extLst>
          </p:cNvPr>
          <p:cNvSpPr txBox="1"/>
          <p:nvPr/>
        </p:nvSpPr>
        <p:spPr>
          <a:xfrm>
            <a:off x="314960" y="1186051"/>
            <a:ext cx="115620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endParaRPr lang="pt-BR" sz="1800" b="1" dirty="0">
              <a:effectLst/>
              <a:latin typeface="Arial" panose="020B0604020202020204" pitchFamily="34" charset="0"/>
              <a:ea typeface="Arial MT"/>
              <a:cs typeface="Arial MT"/>
            </a:endParaRPr>
          </a:p>
          <a:p>
            <a:pPr algn="just">
              <a:buNone/>
            </a:pPr>
            <a:r>
              <a:rPr lang="pt-PT" sz="1800" dirty="0">
                <a:effectLst/>
                <a:latin typeface="Arial" panose="020B0604020202020204" pitchFamily="34" charset="0"/>
                <a:ea typeface="Arial MT"/>
                <a:cs typeface="Arial MT"/>
              </a:rPr>
              <a:t> </a:t>
            </a:r>
            <a:endParaRPr lang="pt-BR" sz="1800" dirty="0">
              <a:effectLst/>
              <a:latin typeface="Arial MT"/>
              <a:ea typeface="Arial MT"/>
              <a:cs typeface="Arial MT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489C546-8760-4A31-630E-3DEDA41CD08E}"/>
              </a:ext>
            </a:extLst>
          </p:cNvPr>
          <p:cNvSpPr txBox="1"/>
          <p:nvPr/>
        </p:nvSpPr>
        <p:spPr>
          <a:xfrm>
            <a:off x="200660" y="518081"/>
            <a:ext cx="7023100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0363" marR="44450" indent="-6350" algn="just">
              <a:buNone/>
            </a:pPr>
            <a:r>
              <a:rPr lang="pt-PT" sz="2000" dirty="0">
                <a:solidFill>
                  <a:srgbClr val="201D1E"/>
                </a:solidFill>
                <a:effectLst/>
                <a:latin typeface="Arial MT"/>
                <a:ea typeface="Arial MT"/>
                <a:cs typeface="Arial MT"/>
              </a:rPr>
              <a:t>A pensão por morte consiste numa importância mensal conferida ao conjunto de dependentes do servidor falecido, equivalente</a:t>
            </a:r>
            <a:r>
              <a:rPr lang="pt-PT" sz="2000" spc="-55" dirty="0">
                <a:solidFill>
                  <a:srgbClr val="201D1E"/>
                </a:solidFill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solidFill>
                  <a:srgbClr val="201D1E"/>
                </a:solidFill>
                <a:effectLst/>
                <a:latin typeface="Arial MT"/>
                <a:ea typeface="Arial MT"/>
                <a:cs typeface="Arial MT"/>
              </a:rPr>
              <a:t>a</a:t>
            </a:r>
            <a:r>
              <a:rPr lang="pt-PT" sz="2000" spc="-60" dirty="0">
                <a:solidFill>
                  <a:srgbClr val="201D1E"/>
                </a:solidFill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uma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cota</a:t>
            </a:r>
            <a:r>
              <a:rPr lang="pt-PT" sz="2000" spc="-7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familiar</a:t>
            </a:r>
            <a:r>
              <a:rPr lang="pt-PT" sz="2000" spc="-7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de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50%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(cinquenta</a:t>
            </a:r>
            <a:r>
              <a:rPr lang="pt-PT" sz="2000" spc="-7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por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cento)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dos</a:t>
            </a:r>
            <a:r>
              <a:rPr lang="pt-PT" sz="2000" spc="-7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proventos da aposentadoria recebida pelo servidor ou daquela a que teria direito se fosse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aposentado</a:t>
            </a:r>
            <a:r>
              <a:rPr lang="pt-PT" sz="2000" spc="-5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por</a:t>
            </a:r>
            <a:r>
              <a:rPr lang="pt-PT" sz="2000" spc="-7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incapacidade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permanente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na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data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do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óbito,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acrescida de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cotas</a:t>
            </a:r>
            <a:r>
              <a:rPr lang="pt-PT" sz="2000" spc="-7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de</a:t>
            </a:r>
            <a:r>
              <a:rPr lang="pt-PT" sz="2000" spc="-5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15%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(quinze</a:t>
            </a:r>
            <a:r>
              <a:rPr lang="pt-PT" sz="2000" spc="-5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por</a:t>
            </a:r>
            <a:r>
              <a:rPr lang="pt-PT" sz="2000" spc="-6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cento)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até</a:t>
            </a:r>
            <a:r>
              <a:rPr lang="pt-PT" sz="2000" spc="-5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o</a:t>
            </a:r>
            <a:r>
              <a:rPr lang="pt-PT" sz="2000" spc="-7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máximo</a:t>
            </a:r>
            <a:r>
              <a:rPr lang="pt-PT" sz="2000" spc="-5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de</a:t>
            </a:r>
            <a:r>
              <a:rPr lang="pt-PT" sz="2000" spc="-5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100%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(cem</a:t>
            </a:r>
            <a:r>
              <a:rPr lang="pt-PT" sz="2000" spc="-5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por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spc="-10" dirty="0">
                <a:effectLst/>
                <a:latin typeface="Arial MT"/>
                <a:ea typeface="Arial MT"/>
                <a:cs typeface="Arial MT"/>
              </a:rPr>
              <a:t>cento).</a:t>
            </a:r>
            <a:endParaRPr lang="pt-BR" sz="2000" dirty="0">
              <a:effectLst/>
              <a:latin typeface="Arial MT"/>
              <a:ea typeface="Arial MT"/>
              <a:cs typeface="Arial MT"/>
            </a:endParaRPr>
          </a:p>
          <a:p>
            <a:pPr>
              <a:buNone/>
            </a:pP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 </a:t>
            </a:r>
            <a:endParaRPr lang="pt-BR" sz="2000" dirty="0">
              <a:effectLst/>
              <a:latin typeface="Arial MT"/>
              <a:ea typeface="Arial MT"/>
              <a:cs typeface="Arial MT"/>
            </a:endParaRPr>
          </a:p>
          <a:p>
            <a:pPr marL="360363" marR="90805" indent="-6350" algn="just"/>
            <a:r>
              <a:rPr lang="pt-PT" sz="2000" b="1" dirty="0">
                <a:effectLst/>
                <a:latin typeface="Arial" panose="020B0604020202020204" pitchFamily="34" charset="0"/>
                <a:ea typeface="Arial MT"/>
                <a:cs typeface="Arial MT"/>
              </a:rPr>
              <a:t>§</a:t>
            </a:r>
            <a:r>
              <a:rPr lang="pt-PT" sz="2000" b="1" spc="-50" dirty="0"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2000" b="1" dirty="0">
                <a:effectLst/>
                <a:latin typeface="Arial" panose="020B0604020202020204" pitchFamily="34" charset="0"/>
                <a:ea typeface="Arial MT"/>
                <a:cs typeface="Arial MT"/>
              </a:rPr>
              <a:t>1</a:t>
            </a:r>
            <a:r>
              <a:rPr lang="pt-PT" sz="2000" b="1" strike="sngStrike" dirty="0">
                <a:effectLst/>
                <a:latin typeface="Arial" panose="020B0604020202020204" pitchFamily="34" charset="0"/>
                <a:ea typeface="Arial MT"/>
                <a:cs typeface="Arial MT"/>
              </a:rPr>
              <a:t>º</a:t>
            </a:r>
            <a:r>
              <a:rPr lang="pt-PT" sz="2000" b="1" spc="-60" dirty="0">
                <a:effectLst/>
                <a:latin typeface="Arial" panose="020B0604020202020204" pitchFamily="34" charset="0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As</a:t>
            </a:r>
            <a:r>
              <a:rPr lang="pt-PT" sz="2000" spc="-5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cotas</a:t>
            </a:r>
            <a:r>
              <a:rPr lang="pt-PT" sz="2000" spc="-55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por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dependente</a:t>
            </a:r>
            <a:r>
              <a:rPr lang="pt-PT" sz="2000" spc="-5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cessarão</a:t>
            </a:r>
            <a:r>
              <a:rPr lang="pt-PT" sz="2000" spc="-5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com</a:t>
            </a:r>
            <a:r>
              <a:rPr lang="pt-PT" sz="2000" spc="-6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a</a:t>
            </a:r>
            <a:r>
              <a:rPr lang="pt-PT" sz="2000" spc="-5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perda</a:t>
            </a:r>
            <a:r>
              <a:rPr lang="pt-PT" sz="2000" spc="-50" dirty="0">
                <a:effectLst/>
                <a:latin typeface="Arial MT"/>
                <a:ea typeface="Arial MT"/>
                <a:cs typeface="Arial MT"/>
              </a:rPr>
              <a:t> </a:t>
            </a:r>
            <a:r>
              <a:rPr lang="pt-PT" sz="2000" dirty="0">
                <a:effectLst/>
                <a:latin typeface="Arial MT"/>
                <a:ea typeface="Arial MT"/>
                <a:cs typeface="Arial MT"/>
              </a:rPr>
              <a:t>dessa qualidade e não serão reversíveis aos demais dependentes, preservado o valor de 100% (cem por cento) da pensão por morte quando o número de dependentes remanescente for igual ou superior a 5 (cinco).</a:t>
            </a:r>
            <a:endParaRPr lang="pt-BR" sz="2000" dirty="0">
              <a:effectLst/>
              <a:latin typeface="Arial MT"/>
              <a:ea typeface="Arial MT"/>
              <a:cs typeface="Arial MT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10B5D25-5CAA-B0E9-087D-91B6C549E2D1}"/>
              </a:ext>
            </a:extLst>
          </p:cNvPr>
          <p:cNvSpPr/>
          <p:nvPr/>
        </p:nvSpPr>
        <p:spPr>
          <a:xfrm>
            <a:off x="7362825" y="341254"/>
            <a:ext cx="4566920" cy="3951049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186C924-22D5-6CA0-B78F-63DC84C2D59C}"/>
              </a:ext>
            </a:extLst>
          </p:cNvPr>
          <p:cNvSpPr txBox="1"/>
          <p:nvPr/>
        </p:nvSpPr>
        <p:spPr>
          <a:xfrm>
            <a:off x="7572235" y="441468"/>
            <a:ext cx="41480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</a:rPr>
              <a:t>50% - COTA FAMILIAR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8895E57-194F-5817-215E-961CEFAB85E6}"/>
              </a:ext>
            </a:extLst>
          </p:cNvPr>
          <p:cNvSpPr txBox="1"/>
          <p:nvPr/>
        </p:nvSpPr>
        <p:spPr>
          <a:xfrm>
            <a:off x="7616031" y="1402147"/>
            <a:ext cx="624649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</a:rPr>
              <a:t>2 = 30%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44272C5-0C9D-682C-6E9E-44D38D570B40}"/>
              </a:ext>
            </a:extLst>
          </p:cNvPr>
          <p:cNvSpPr txBox="1"/>
          <p:nvPr/>
        </p:nvSpPr>
        <p:spPr>
          <a:xfrm>
            <a:off x="7603808" y="1001385"/>
            <a:ext cx="624649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</a:rPr>
              <a:t>1 = 15%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E0FB80C6-50B0-9A4A-CA26-60F87F09C836}"/>
              </a:ext>
            </a:extLst>
          </p:cNvPr>
          <p:cNvSpPr txBox="1"/>
          <p:nvPr/>
        </p:nvSpPr>
        <p:spPr>
          <a:xfrm>
            <a:off x="7614284" y="1839737"/>
            <a:ext cx="69723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</a:rPr>
              <a:t>3= 45%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E3BF9131-4D0E-30A0-A3CA-FD694A428E1A}"/>
              </a:ext>
            </a:extLst>
          </p:cNvPr>
          <p:cNvSpPr txBox="1"/>
          <p:nvPr/>
        </p:nvSpPr>
        <p:spPr>
          <a:xfrm>
            <a:off x="7603808" y="2318756"/>
            <a:ext cx="733234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</a:rPr>
              <a:t>4= 60%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6B1F32F9-1E3C-E920-AD62-BCF3C02A33C8}"/>
              </a:ext>
            </a:extLst>
          </p:cNvPr>
          <p:cNvSpPr txBox="1"/>
          <p:nvPr/>
        </p:nvSpPr>
        <p:spPr>
          <a:xfrm>
            <a:off x="7603808" y="2846084"/>
            <a:ext cx="751522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</a:rPr>
              <a:t>50+3 (COTAS) =95%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40A6CD0-2BD8-07E8-24EA-0257463AC8FE}"/>
              </a:ext>
            </a:extLst>
          </p:cNvPr>
          <p:cNvSpPr txBox="1"/>
          <p:nvPr/>
        </p:nvSpPr>
        <p:spPr>
          <a:xfrm>
            <a:off x="7603808" y="3375694"/>
            <a:ext cx="760666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dirty="0">
                <a:solidFill>
                  <a:schemeClr val="bg1"/>
                </a:solidFill>
              </a:rPr>
              <a:t>50+ 4 (COTAS) = 110%</a:t>
            </a:r>
          </a:p>
        </p:txBody>
      </p:sp>
    </p:spTree>
    <p:extLst>
      <p:ext uri="{BB962C8B-B14F-4D97-AF65-F5344CB8AC3E}">
        <p14:creationId xmlns:p14="http://schemas.microsoft.com/office/powerpoint/2010/main" val="36342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7" grpId="0"/>
      <p:bldP spid="8" grpId="0"/>
      <p:bldP spid="12" grpId="0"/>
      <p:bldP spid="14" grpId="0"/>
      <p:bldP spid="16" grpId="0"/>
      <p:bldP spid="18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9967</TotalTime>
  <Words>935</Words>
  <Application>Microsoft Office PowerPoint</Application>
  <PresentationFormat>Widescreen</PresentationFormat>
  <Paragraphs>110</Paragraphs>
  <Slides>20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7" baseType="lpstr">
      <vt:lpstr>Aptos</vt:lpstr>
      <vt:lpstr>Aptos Display</vt:lpstr>
      <vt:lpstr>Arial</vt:lpstr>
      <vt:lpstr>Arial MT</vt:lpstr>
      <vt:lpstr>DM Sans</vt:lpstr>
      <vt:lpstr>Roboto</vt:lpstr>
      <vt:lpstr>Tema do Office</vt:lpstr>
      <vt:lpstr>Apresentação do PowerPoint</vt:lpstr>
      <vt:lpstr>Apresentação do PowerPoint</vt:lpstr>
      <vt:lpstr>Apresentação do PowerPoint</vt:lpstr>
      <vt:lpstr>Art. 23 – CONSTITUIÇÃO FEDERAL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Acesse o QRCode para conferir o artigo na íntegra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Barbara Marques</dc:creator>
  <cp:lastModifiedBy>Barbara Marques</cp:lastModifiedBy>
  <cp:revision>2</cp:revision>
  <dcterms:created xsi:type="dcterms:W3CDTF">2025-04-07T15:40:47Z</dcterms:created>
  <dcterms:modified xsi:type="dcterms:W3CDTF">2025-04-16T19:02:24Z</dcterms:modified>
</cp:coreProperties>
</file>