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  <p:sldMasterId id="2147483650" r:id="rId3"/>
    <p:sldMasterId id="2147483686" r:id="rId4"/>
    <p:sldMasterId id="2147483662" r:id="rId5"/>
    <p:sldMasterId id="2147483674" r:id="rId6"/>
  </p:sldMasterIdLst>
  <p:handoutMasterIdLst>
    <p:handoutMasterId r:id="rId28"/>
  </p:handoutMasterIdLst>
  <p:sldIdLst>
    <p:sldId id="259" r:id="rId7"/>
    <p:sldId id="283" r:id="rId8"/>
    <p:sldId id="282" r:id="rId9"/>
    <p:sldId id="303" r:id="rId10"/>
    <p:sldId id="279" r:id="rId11"/>
    <p:sldId id="280" r:id="rId12"/>
    <p:sldId id="310" r:id="rId13"/>
    <p:sldId id="284" r:id="rId14"/>
    <p:sldId id="287" r:id="rId15"/>
    <p:sldId id="288" r:id="rId16"/>
    <p:sldId id="289" r:id="rId17"/>
    <p:sldId id="290" r:id="rId18"/>
    <p:sldId id="291" r:id="rId19"/>
    <p:sldId id="301" r:id="rId20"/>
    <p:sldId id="292" r:id="rId21"/>
    <p:sldId id="311" r:id="rId22"/>
    <p:sldId id="304" r:id="rId23"/>
    <p:sldId id="305" r:id="rId24"/>
    <p:sldId id="306" r:id="rId25"/>
    <p:sldId id="308" r:id="rId26"/>
    <p:sldId id="293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C49"/>
    <a:srgbClr val="FABC43"/>
    <a:srgbClr val="689ED5"/>
    <a:srgbClr val="525C77"/>
    <a:srgbClr val="EB1921"/>
    <a:srgbClr val="75A3B0"/>
    <a:srgbClr val="73A1AE"/>
    <a:srgbClr val="4F959D"/>
    <a:srgbClr val="4DA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12" autoAdjust="0"/>
  </p:normalViewPr>
  <p:slideViewPr>
    <p:cSldViewPr snapToGrid="0">
      <p:cViewPr varScale="1">
        <p:scale>
          <a:sx n="65" d="100"/>
          <a:sy n="65" d="100"/>
        </p:scale>
        <p:origin x="882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80CCA274-F8F2-28D9-5239-1BEFB9178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C5EFFFE-0D16-72EC-5A18-185C2169B41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D24E5-F07B-4F41-9563-98F4F7569694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DC2CC5E-BD73-5E71-2C7E-08C9DCD8DB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76A7FF9-9E5C-1B2B-9865-39E116994DE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13D0D-448A-46E8-A3A2-6C08DEFD23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8066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16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0B642-841B-FF0B-8B06-861B924BF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CE65E2E-7716-E3E5-12BA-1E6079BD1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B8A933-6A5F-14BD-DE9B-94B2ED560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3DBFEE-19E9-AA22-8CC8-5AC9E7614D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A6602D6-C3A4-98D8-1DC9-E635114E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1C575BC-C83D-B2A1-DF50-AD7A8C149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32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4CD90E-4F1A-A564-0737-00914E46E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47C4B4C-AC5A-2292-113B-68F95A99E6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BA8DB1-8869-08B6-470D-EA1E979B89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3D12C6-42F7-47EE-F657-52EAD0854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8D0B55-E039-F532-7179-FD77E90FA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21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3CEE0-951C-7742-7389-B667527042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30B5CCB-F01D-6B11-350C-B0D895444A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EC93F5-9C83-8C76-2F0B-F4C6203A4D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FAF126-5EDC-7CD0-3C96-D714BA640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4776B5-E0CA-B927-5ECD-5D69963D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2843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EF750B-EDAE-DBB4-4C46-63832BA64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5FB1717-3491-2BD7-9405-4FA2AA0E0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016EA8-BED0-7D12-DD89-D5FC1A88A3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4B95E0E-65F6-2270-3B20-3F70154C5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1692748-30BD-24E8-364E-5AC9A20A7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4192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2F0FF-37B4-FE53-396A-7D23CAB32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6AF3613-6F65-33CF-E649-DFE90026A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838042-BC16-3F05-71D6-A7D80CEB7E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153789-6E8A-F68B-CCB6-15DB173E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56FDFA8-80A6-216D-207F-2B1D0AF3B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39058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E2D153-9A47-8379-BD8B-A831CFC4C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6240E36-9AD9-6643-C0F9-885849C6D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8870067-8777-5747-F50B-55F8918106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2D9A9F-5BF6-985C-7DFD-FD2ED0AE3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7BC0DD-5B63-2803-56BE-2ED79E01E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3733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801889-D649-6712-AEA1-1FB16E846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E2C2B5A-48F4-378B-F6FC-52307B1C83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BF80AEF-2558-DF85-87D8-F8316E3666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279761F-6F2A-4715-180F-16B393F412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E4233FC-9305-99D6-A532-C56FBA6FA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1A74950-CC2F-3598-BB24-AD689A4FD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2050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E2BCA6-9F3C-F4A0-6D8F-48E0998D1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3F3C3FC-5CF6-1B67-2343-3232B333D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AE007E8-876C-8C1A-F3A2-B40B3E8F0E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88EAAFA-1B65-7933-2BF9-E2CF6EA593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EB2DBF9-D9D0-5AE5-05F9-EE5797156E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606A68B-3FF6-5EDC-7CFC-30CD0F6DDA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EFDAF9C-C112-87FA-DD24-3D076EB65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AA69C45-1C55-D886-EFE1-6D0FD05F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129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8656FE-BBCE-61F3-E5AE-D54EE476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488134-5195-710D-7243-E349E65E62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9BBECFD-6180-7B27-E3CC-79F48FDB7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8989A3B-7EF6-8F75-F4D3-C1BDE7DC5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6708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8CA9E99-DCB4-0763-A338-48D4CD0ABA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AB90CC0-F7E8-2AFE-6A2D-B47A9FE42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C87261B-9078-7D4F-8AE8-D307A2A0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782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124718-3A87-9F20-F6EB-827165FF9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23BAD5-05D8-E61F-777E-F4FC98B8A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BC6B24-26CE-EF27-7D6F-8F2A5DC308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5CA16A-8376-8CF2-ECB3-35C497A69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AA4FE45-6AD2-31B9-AA33-12781779B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7009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8728B2-3A75-D834-F99E-8B1FDE9A9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D0CD64E-9C7F-5E77-AC16-5EB50D09C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CE962C9-C01A-A440-1CCF-97CEEDEBB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DE1BB1F-C16B-FECA-BA0C-0834C2C089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8EF7BF0-CC0F-D9C6-F6E8-8D6850ACC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24A7D73-A5C9-B0F4-7B51-06090CC15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5411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CDACC8-EA18-B92C-1476-69777534B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87DA9A3-751E-5CCC-BE7A-BFF69D931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DBAD1D7-343A-37D2-2CB0-CA2A12133C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A2ACC91-C44B-441C-AA03-127C76905C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427E906-185E-B89A-6A8D-A8B44650E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19B217A-71B1-9E04-C977-A6BF8AF2A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15459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699B8F-A351-1BB4-0869-D16877D91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4B66E21-1C78-A403-3835-9C775B55FA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BFA855-689D-8673-F463-2CDDD562CE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4D612CE-D3B1-4770-E659-09CD1D4DE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50CEACD-167A-DCB7-FAFD-A2396DD93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1007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BEC0B47-EB35-FA16-13F1-FA609D8F74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7C2C8F0-E405-B12A-072B-2A5ABD1C2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45C1DBD-4184-6C06-F555-D4AD7958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AE3D1E-1B76-43DA-BAD2-3FC1FEE544F3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5A265F-55CB-F82E-4415-C2DF4D8BF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A55389-6E69-D4E7-B941-D3F91B46A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991164-CC1F-4C4A-997E-38AA61A7D3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24502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8348B8-59BD-7E86-E631-B036FDA5B1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A6AB9EC-B101-E7DA-5ADA-3F07F9F857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E367F3-F8FA-A9CA-C8E8-EF881BEAF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54B0C1-4E9B-3B44-BADA-A70610C8F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6E3E76-C638-FF14-1C3E-C81ECA51B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73119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A0FFF-29B0-7D8F-74A4-6364DCF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21CADB-7699-9E7C-107A-2A8B251D2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E2BA5E-BBD0-FF2F-8EBF-65E8291D59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646DB4-864B-2580-D804-DFAED8C4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67887D-A4DF-76FB-DFC7-1996C3FE2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33683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073613-1A0B-3278-7AED-08ED76268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C94627-5DB0-E210-B8F7-E8826AAF2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2996F1-92E9-A068-3D63-C0250EB2AD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111741-C346-9C02-7FD4-71B72F4F6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744E69-6867-B130-80F6-42D829EDA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30638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5DCE2C-AE24-8E86-6474-E884041D9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581D222-374D-A144-2ED7-605479FA97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9582CA4-77A2-402A-B528-D1B28F686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F2A4815-C55F-F6F3-1D41-CD63A22A43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DE15712-139E-FD66-0F68-74FF6ED8E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681B523-7130-D83E-9698-CFF36D661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6263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F13270-A2D6-8D0B-035B-B8366D5D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8AE5D5F-2365-8D26-DC75-46F4EADA4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4D221CE-58CC-E4D3-9CF4-2680B8E60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756E917-5532-8C05-691B-14703F983E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E1746BC-ADB1-111D-80C6-D52E614FE2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4D3C5F8-A2BA-D4BA-9EE6-0E40503BFF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4432E33-1DF7-BECB-F083-07724B152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752CAC4-840F-C928-9908-B5BB0CF96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2949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5FDDA5-F3B4-CE17-20D8-44F5C79C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FF1F695-1D10-5065-2155-D0719378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1AC473B-826F-99E2-B7F7-3B8EBEDC0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2EB5B6D-032F-32A7-8B9D-85663372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6404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5A9AA1-861E-3141-2DD1-A01FBB2F7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55B7AAA-5E8D-D4A6-A5E4-816377029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C2BEDB-07E5-E0BC-E550-7C1E76658A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E6488FE-6A89-AE91-86A4-7C3F8855B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7BB33F-EB52-7D36-5156-6D815B3D6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95328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EFBF901-F427-3E7D-E7F6-49881608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4A5DEB5-C79C-1BAA-A521-6790EC840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DCFAA76-AEDB-F14F-F2D2-33CA71313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34427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20B243-38E5-ACB4-E2C0-A481EC4E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99D9AF-1B4C-CC0B-D244-E285E5452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4E913B9-2FDF-6DFB-C0B7-A0FD3DC86E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C5953F-D1F2-9342-356D-F695B5E791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BA4E96A-0755-A38D-717D-FB7055499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CBCFF99-1E7E-1C1B-A60D-D7244F24C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15496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3F0FF6-FC47-8A1B-878B-DED29DF9B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9D14C91-00EA-73F9-462B-6C0DD650D0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262023D-6B4F-794A-06C0-50ADBF5A62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D6D1B1-1271-D29A-4E95-771BFA8D10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4F5BAA7-323C-44A4-4020-B49986BF9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C174470-2BD9-0528-9DC0-DB3C3861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29857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07B72C-1651-6C2F-D6E7-5BF84562F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0A0CC7F-4B48-371F-F0E0-5EBA2E4EC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678ADA-6F58-6AE5-9B60-09D1F86B0C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650D16-A883-5E14-7896-DBC6592A7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8600B5F-049C-C5F9-0255-F9DB77FA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91611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31F5908-96A9-BF84-7B64-8F4D9608D8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BEAC62F-107B-4053-4305-246C7F4023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F0D27E-E9B7-7716-C69D-7EF30B5C60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FCCF20-D796-4E63-95DF-50D31A8F440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DBDB9D-F8A4-1268-8D13-29923EE82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7ABD24-9D14-D397-53DA-658D71560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1F4175-B09C-449B-B6BD-40723C8F6C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49331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308376B-3226-B2AB-0377-F1BB4B8B39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7E547E-34B8-4E60-AA53-3E8FA868AFAC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2CB1AD-EBA0-55C0-F25A-869CA9AD9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840AF6-4C8B-8116-5795-8CBCCE92A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08BD16-A851-41B7-A471-99CA7AABF5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87259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1F8C4-86C6-BF71-4C8B-ECA8B750DC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4A51100-A1A4-A20A-55DC-CD76DC6615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FABA2F2-B951-B6C6-3809-D3579DDD9D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B879F3-AE36-75A0-439E-91457955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577F28-1843-B7DB-2312-828F54102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29870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99D569-9B65-0767-F464-ADDA37AAD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716C1EE-2671-2DDC-D0D6-C8C5C8225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C2AA76-2D69-88BA-5683-91F075C8EE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19EA69C-E420-60E8-7108-9A184751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F5F4B3C-9272-DC7A-5E2B-717063B70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04808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33231E-9587-CA5A-B3A6-90D06B4F0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9364C85-1522-B596-EDC2-2ED3D24B8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5EEB00-58EF-DF1C-0A4B-AF9DCFC0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760F877-C377-6D63-17D0-C70A62248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06C6E90-BCB8-2CD0-DBC5-A355B034F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77479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C9874-B88C-A3FB-0849-FE504DD05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11743A-C2FD-041B-0D9D-C228CD3116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93A1A5E-1988-B8B4-9CC3-244F11A091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87F9D0A-AE0D-15DB-0E01-79D08C73E9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EA9F085-49FF-BD3B-4BF2-37D6E682E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9E0BAEE-AD09-4CE8-B864-71ECB91D2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514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F6B976-F81C-B892-CFD0-F02B3D815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9DD5A34-8711-B155-B806-D2EF79E99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8F3590-2081-CDA4-4D05-8296E26CE2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FE8795-85A2-4622-5F2F-8BEE3AF44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DF1E0B2-3919-BB16-1185-4C759E36B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78478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AB60E-90F1-BB94-6488-A420442AF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1F5DB5C-A755-08BD-8073-D28B9FB46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17F0FE-483F-437A-BDF6-DEF8526FAF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798A7FA-F70C-1170-DAE4-923C8B64FF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93E2153-E21C-B2D5-470C-2D8AA9BFDA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015C802-16FF-B714-D3EF-1045FD2D75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4C9F4B9-F354-62F0-EC41-1AEBB34CF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C864F0C-E7C3-248A-6786-826C24405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7166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4F0D52-D248-DF5D-07B7-F5EB4F6FE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A411FA1-435A-9FE7-191A-B01696D989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37D52D8-D729-A728-3276-7816B8F5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E843753-3CE6-8EF0-FD65-2A280481B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4706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9A232A2-2EE6-535E-E1C1-70A588FEDE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1800D16-8807-5F70-4E35-3AF12DA32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7063E7-7939-E07B-C607-734EC40A6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26292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61943F-5E36-E3B0-CDE9-88CA38C6D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82F65BD-161B-64E0-30A6-039B44231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40226E7-04AF-B692-DA4F-F978AAED9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089FFD-7FEF-929A-29F3-A785F353BA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53DFCBB-E9B5-607D-1CFA-38AA7C5E2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A22B98-A21E-10D1-B7F7-7634BE3CF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7989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F6BFC8-DB41-60F9-9FAD-6115A42CE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A62FFA8-9EB2-2285-E2D7-310C313C9C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3C5909A-DA1B-BF76-77DB-DB6AEA8698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3215654-D22E-771B-2EA0-90D640C8BD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A90F75D-D232-31ED-1BCD-94854C374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3C2AD5D-2B50-01DD-844C-EE76DCD2C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3365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0AB0AA-A87A-8970-B3D2-EC18501D8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BB5DC62-9FDC-DA44-44C9-B37161117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343B4C-DCC7-B3DD-17BC-0519A60025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3E19C04-32C0-444E-F0DF-AC44E5AC4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6C3B01B-7F16-2E74-3CDC-F115F1BDB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18833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BBDD0EF-2FC2-603C-7993-FEEE8BBCB9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2A07E9-9EAC-2085-C689-0AB66EF463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B7AA4C-A41F-6BA3-ED2D-DC9A75C4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401ECC-1EB4-4ED0-BBBA-64E73765169B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17A7326-F82B-7F86-F469-955D3A7F3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BA7252-4DBB-56FF-A88B-238B19DCC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6C0E09-BA9E-43F4-9FCA-4466E1A997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9003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57CB9E-9EA2-891A-AF51-A7271D01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F72E3F-F20A-4D7A-DB99-E837AAAC2E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8759C49-28A6-6674-1744-FB0660BD54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1248315-FCBD-4F5A-BD8D-DA3EFBC2C8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EEEE1F1-2DBA-456B-09DC-B9E4C22E8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23FA8C8-3AAE-6D79-3848-EFE884CE4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3588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38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BD5042-15CD-4F2E-F63C-1190E45D2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71D9329-B789-7167-2B7D-F98C03DBB8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2EC1D21-A240-E6EB-575F-663723917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A5A55CD-AF18-1E77-C501-EBC841661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47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041A5A4-5E8F-79E6-DF16-5F21D674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76F5ACC-A65B-8607-9F50-30214767B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51ECF75-9681-3EA4-1641-82EAD39FB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0331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222F5B-4153-213D-B8EF-20C4E000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48B322-D969-8C67-61E6-58941E6AE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355958B-7ED3-D19C-79A7-DB7B56033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B87EF59-014C-F217-31F2-82D282C714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B1AEA5-369C-4133-A1D6-D287A59AA571}" type="datetimeFigureOut">
              <a:rPr lang="pt-BR" smtClean="0"/>
              <a:t>21/05/2024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05C00D7-710A-254C-B0AF-881068428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BF791D-E0F7-AD67-BD08-1B73C8519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CF77B0-607F-461E-BEC1-3FE949683C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274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microsoft.com/office/2007/relationships/media" Target="../media/media1.mp4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video" Target="../media/media1.mp4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lpinista escalando uma montanha">
            <a:extLst>
              <a:ext uri="{FF2B5EF4-FFF2-40B4-BE49-F238E27FC236}">
                <a16:creationId xmlns:a16="http://schemas.microsoft.com/office/drawing/2014/main" id="{43B4ED11-1500-F254-F96B-60D3FDE6C8A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86" y="0"/>
            <a:ext cx="12202375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1B54CB91-65C3-C3E1-8487-E89DF890A7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Forma&#10;&#10;Descrição gerada automaticamente com confiança baixa">
            <a:extLst>
              <a:ext uri="{FF2B5EF4-FFF2-40B4-BE49-F238E27FC236}">
                <a16:creationId xmlns:a16="http://schemas.microsoft.com/office/drawing/2014/main" id="{28F7304E-444B-B11E-6FC5-72B1ACB97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1" y="-69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7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uma cidade&#10;&#10;Descrição gerada automaticamente com confiança média">
            <a:extLst>
              <a:ext uri="{FF2B5EF4-FFF2-40B4-BE49-F238E27FC236}">
                <a16:creationId xmlns:a16="http://schemas.microsoft.com/office/drawing/2014/main" id="{8511E4E2-44DC-0184-2A0A-9B1F2476449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77"/>
            <a:ext cx="12192000" cy="6860177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7D13FC0D-6315-6E6D-D259-4C82968F6AB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 descr="Forma&#10;&#10;Descrição gerada automaticamente com confiança baixa">
            <a:extLst>
              <a:ext uri="{FF2B5EF4-FFF2-40B4-BE49-F238E27FC236}">
                <a16:creationId xmlns:a16="http://schemas.microsoft.com/office/drawing/2014/main" id="{FA06F832-A2B7-EBA1-4D8A-8BCCD430AA6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1" y="-69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4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essoa em um penhasco">
            <a:extLst>
              <a:ext uri="{FF2B5EF4-FFF2-40B4-BE49-F238E27FC236}">
                <a16:creationId xmlns:a16="http://schemas.microsoft.com/office/drawing/2014/main" id="{A2DACBDE-2E4D-A83B-9484-B6DE454AC63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" y="0"/>
            <a:ext cx="1218501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E267B29D-D186-6059-9DE3-68C11A567A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915CDB08-1EE8-33C9-A3D5-2CEE16373E1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7051" y="258712"/>
            <a:ext cx="1876524" cy="225182"/>
          </a:xfrm>
          <a:prstGeom prst="rect">
            <a:avLst/>
          </a:prstGeom>
        </p:spPr>
      </p:pic>
      <p:pic>
        <p:nvPicPr>
          <p:cNvPr id="14" name="Imagem 13" descr="Logotipo, nome da empresa&#10;&#10;Descrição gerada automaticamente">
            <a:extLst>
              <a:ext uri="{FF2B5EF4-FFF2-40B4-BE49-F238E27FC236}">
                <a16:creationId xmlns:a16="http://schemas.microsoft.com/office/drawing/2014/main" id="{AADD02B4-63FD-0792-2BCD-9F1F02BD74E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80" y="78044"/>
            <a:ext cx="955806" cy="586517"/>
          </a:xfrm>
          <a:prstGeom prst="rect">
            <a:avLst/>
          </a:prstGeom>
        </p:spPr>
      </p:pic>
      <p:pic>
        <p:nvPicPr>
          <p:cNvPr id="3" name="Imagem 2" descr="Forma&#10;&#10;Descrição gerada automaticamente com confiança baixa">
            <a:extLst>
              <a:ext uri="{FF2B5EF4-FFF2-40B4-BE49-F238E27FC236}">
                <a16:creationId xmlns:a16="http://schemas.microsoft.com/office/drawing/2014/main" id="{8895EF04-4BC4-1308-C18F-4F2E838F94A9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1" y="-69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5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Alpinista escalando uma face de rocha">
            <a:extLst>
              <a:ext uri="{FF2B5EF4-FFF2-40B4-BE49-F238E27FC236}">
                <a16:creationId xmlns:a16="http://schemas.microsoft.com/office/drawing/2014/main" id="{6CF245F9-8696-7B60-B1E2-738E8728098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038027BE-7B4E-7D8C-4838-FFB774300938}"/>
              </a:ext>
            </a:extLst>
          </p:cNvPr>
          <p:cNvSpPr/>
          <p:nvPr userDrawn="1"/>
        </p:nvSpPr>
        <p:spPr>
          <a:xfrm>
            <a:off x="-13982" y="-13982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2D1C9A8-ECF8-CCD0-356F-BA52E8B686C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7051" y="258712"/>
            <a:ext cx="1876524" cy="225182"/>
          </a:xfrm>
          <a:prstGeom prst="rect">
            <a:avLst/>
          </a:prstGeom>
        </p:spPr>
      </p:pic>
      <p:pic>
        <p:nvPicPr>
          <p:cNvPr id="14" name="Imagem 13" descr="Logotipo, nome da empresa&#10;&#10;Descrição gerada automaticamente">
            <a:extLst>
              <a:ext uri="{FF2B5EF4-FFF2-40B4-BE49-F238E27FC236}">
                <a16:creationId xmlns:a16="http://schemas.microsoft.com/office/drawing/2014/main" id="{4FAF3823-FA03-BC02-DDA8-F268B3F2AB0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80" y="78044"/>
            <a:ext cx="955806" cy="586517"/>
          </a:xfrm>
          <a:prstGeom prst="rect">
            <a:avLst/>
          </a:prstGeom>
        </p:spPr>
      </p:pic>
      <p:pic>
        <p:nvPicPr>
          <p:cNvPr id="3" name="Imagem 2" descr="Forma&#10;&#10;Descrição gerada automaticamente com confiança baixa">
            <a:extLst>
              <a:ext uri="{FF2B5EF4-FFF2-40B4-BE49-F238E27FC236}">
                <a16:creationId xmlns:a16="http://schemas.microsoft.com/office/drawing/2014/main" id="{B4899874-526B-5057-3ADF-5A8672F8084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1" y="-69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8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Alpinistas em um cume nevado">
            <a:extLst>
              <a:ext uri="{FF2B5EF4-FFF2-40B4-BE49-F238E27FC236}">
                <a16:creationId xmlns:a16="http://schemas.microsoft.com/office/drawing/2014/main" id="{C9B5F56C-F8D6-63CA-0730-A8634A7728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A4D9F5A7-B5E5-B5AE-E8FF-B7BED1386F0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F44378B-A2C5-2795-95CD-E3075C479B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7051" y="258712"/>
            <a:ext cx="1876524" cy="225182"/>
          </a:xfrm>
          <a:prstGeom prst="rect">
            <a:avLst/>
          </a:prstGeom>
        </p:spPr>
      </p:pic>
      <p:pic>
        <p:nvPicPr>
          <p:cNvPr id="2" name="Imagem 1" descr="Logotipo, nome da empresa&#10;&#10;Descrição gerada automaticamente">
            <a:extLst>
              <a:ext uri="{FF2B5EF4-FFF2-40B4-BE49-F238E27FC236}">
                <a16:creationId xmlns:a16="http://schemas.microsoft.com/office/drawing/2014/main" id="{764758DB-625E-BA70-92DF-914D0A0CADE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80" y="78044"/>
            <a:ext cx="955806" cy="586517"/>
          </a:xfrm>
          <a:prstGeom prst="rect">
            <a:avLst/>
          </a:prstGeom>
        </p:spPr>
      </p:pic>
      <p:pic>
        <p:nvPicPr>
          <p:cNvPr id="5" name="Imagem 4" descr="Forma&#10;&#10;Descrição gerada automaticamente com confiança baixa">
            <a:extLst>
              <a:ext uri="{FF2B5EF4-FFF2-40B4-BE49-F238E27FC236}">
                <a16:creationId xmlns:a16="http://schemas.microsoft.com/office/drawing/2014/main" id="{C9C231A1-00AC-7D8C-939A-BB523F58D3C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1" y="-69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39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ídeo 8" title="Duas pessoas escalando uma montanha">
            <a:hlinkClick r:id="" action="ppaction://media"/>
            <a:extLst>
              <a:ext uri="{FF2B5EF4-FFF2-40B4-BE49-F238E27FC236}">
                <a16:creationId xmlns:a16="http://schemas.microsoft.com/office/drawing/2014/main" id="{B6203114-B445-B325-0978-CDD3D5A8595E}"/>
              </a:ext>
            </a:extLst>
          </p:cNvPr>
          <p:cNvPicPr>
            <a:picLocks noChangeAspect="1"/>
          </p:cNvPicPr>
          <p:nvPr userDrawn="1"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AD620EC0-6100-7464-457C-16C6BCDE97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Logotipo, nome da empresa&#10;&#10;Descrição gerada automaticamente">
            <a:extLst>
              <a:ext uri="{FF2B5EF4-FFF2-40B4-BE49-F238E27FC236}">
                <a16:creationId xmlns:a16="http://schemas.microsoft.com/office/drawing/2014/main" id="{13FEB450-62E0-9241-73AA-01AD705BDF6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80" y="78044"/>
            <a:ext cx="955806" cy="586517"/>
          </a:xfrm>
          <a:prstGeom prst="rect">
            <a:avLst/>
          </a:prstGeom>
        </p:spPr>
      </p:pic>
      <p:pic>
        <p:nvPicPr>
          <p:cNvPr id="3" name="Imagem 2" descr="Forma&#10;&#10;Descrição gerada automaticamente com confiança baixa">
            <a:extLst>
              <a:ext uri="{FF2B5EF4-FFF2-40B4-BE49-F238E27FC236}">
                <a16:creationId xmlns:a16="http://schemas.microsoft.com/office/drawing/2014/main" id="{0109B1E8-E328-8A19-E85F-CBFAF473D9B2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1" y="-69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7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5.png"/><Relationship Id="rId4" Type="http://schemas.microsoft.com/office/2017/06/relationships/model3d" Target="../media/model3d2.glb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769C-4427-302A-0C38-65F4034FA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C555CBA-A31A-255B-E8A2-BD372561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75174" y="370238"/>
            <a:ext cx="4578402" cy="54940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tângulo 16">
            <a:extLst>
              <a:ext uri="{FF2B5EF4-FFF2-40B4-BE49-F238E27FC236}">
                <a16:creationId xmlns:a16="http://schemas.microsoft.com/office/drawing/2014/main" id="{52A158C1-A0CB-B5A4-8ABC-1E3C528FFA06}"/>
              </a:ext>
            </a:extLst>
          </p:cNvPr>
          <p:cNvSpPr/>
          <p:nvPr/>
        </p:nvSpPr>
        <p:spPr>
          <a:xfrm>
            <a:off x="5510731" y="7379368"/>
            <a:ext cx="1040400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pic>
        <p:nvPicPr>
          <p:cNvPr id="3" name="Imagem 2" descr="Logotipo, nome da empresa&#10;&#10;Descrição gerada automaticamente">
            <a:extLst>
              <a:ext uri="{FF2B5EF4-FFF2-40B4-BE49-F238E27FC236}">
                <a16:creationId xmlns:a16="http://schemas.microsoft.com/office/drawing/2014/main" id="{8C392931-42B1-6FDD-78FB-409BEB12C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76" y="81247"/>
            <a:ext cx="1869918" cy="1147450"/>
          </a:xfrm>
          <a:prstGeom prst="rect">
            <a:avLst/>
          </a:prstGeom>
        </p:spPr>
      </p:pic>
      <p:pic>
        <p:nvPicPr>
          <p:cNvPr id="5" name="Imagem 4" descr="Texto&#10;&#10;Descrição gerada automaticamente">
            <a:extLst>
              <a:ext uri="{FF2B5EF4-FFF2-40B4-BE49-F238E27FC236}">
                <a16:creationId xmlns:a16="http://schemas.microsoft.com/office/drawing/2014/main" id="{E027965E-20C7-D562-EB5E-6889B942DC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8"/>
          <a:stretch/>
        </p:blipFill>
        <p:spPr>
          <a:xfrm>
            <a:off x="10006900" y="5458288"/>
            <a:ext cx="1490007" cy="74202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27E66C8C-1C65-CBF2-C435-31FFFC6A0849}"/>
              </a:ext>
            </a:extLst>
          </p:cNvPr>
          <p:cNvSpPr txBox="1">
            <a:spLocks/>
          </p:cNvSpPr>
          <p:nvPr/>
        </p:nvSpPr>
        <p:spPr>
          <a:xfrm>
            <a:off x="3251784" y="5477184"/>
            <a:ext cx="6539676" cy="7042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pt-BR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SECRETARIA DE </a:t>
            </a:r>
            <a:br>
              <a:rPr lang="pt-BR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 PRÓPRIO E COMPLEMENTAR</a:t>
            </a:r>
            <a:endParaRPr lang="pt-BR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E1E754D-64A4-8AEF-12ED-8B89B82B4B82}"/>
              </a:ext>
            </a:extLst>
          </p:cNvPr>
          <p:cNvSpPr/>
          <p:nvPr/>
        </p:nvSpPr>
        <p:spPr>
          <a:xfrm flipH="1">
            <a:off x="0" y="2530861"/>
            <a:ext cx="12192000" cy="287817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3000">
                <a:schemeClr val="bg1">
                  <a:alpha val="72000"/>
                </a:schemeClr>
              </a:gs>
              <a:gs pos="100000">
                <a:schemeClr val="bg1">
                  <a:alpha val="1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8477C6B-5D01-ADB8-2DC0-C69217A07B9F}"/>
              </a:ext>
            </a:extLst>
          </p:cNvPr>
          <p:cNvSpPr txBox="1"/>
          <p:nvPr/>
        </p:nvSpPr>
        <p:spPr>
          <a:xfrm>
            <a:off x="1085850" y="2960499"/>
            <a:ext cx="108634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i="1" dirty="0">
                <a:solidFill>
                  <a:srgbClr val="001C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RPPS: </a:t>
            </a:r>
          </a:p>
          <a:p>
            <a:r>
              <a:rPr lang="pt-BR" sz="6600" b="1" i="1" dirty="0">
                <a:solidFill>
                  <a:srgbClr val="001C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Avanços e desafios</a:t>
            </a:r>
          </a:p>
        </p:txBody>
      </p:sp>
    </p:spTree>
    <p:extLst>
      <p:ext uri="{BB962C8B-B14F-4D97-AF65-F5344CB8AC3E}">
        <p14:creationId xmlns:p14="http://schemas.microsoft.com/office/powerpoint/2010/main" val="1249799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3A2DC-AB41-A677-CD41-49DF2024D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51681195-1527-20E6-2EFF-D7CA56DEB20D}"/>
              </a:ext>
            </a:extLst>
          </p:cNvPr>
          <p:cNvSpPr txBox="1"/>
          <p:nvPr/>
        </p:nvSpPr>
        <p:spPr>
          <a:xfrm>
            <a:off x="1179949" y="1036076"/>
            <a:ext cx="5431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Coesão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58271A4-E903-DA45-AD85-E9B774B6B2FB}"/>
              </a:ext>
            </a:extLst>
          </p:cNvPr>
          <p:cNvSpPr txBox="1"/>
          <p:nvPr/>
        </p:nvSpPr>
        <p:spPr>
          <a:xfrm>
            <a:off x="1179949" y="2488367"/>
            <a:ext cx="58101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Ao jogar no cada um por si, geramos fricção e perdemos a oportunidade de maximizar o impacto dos nossos esforços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E2CF5E2-EE7C-88CA-57D9-B5B2782C2106}"/>
              </a:ext>
            </a:extLst>
          </p:cNvPr>
          <p:cNvSpPr txBox="1"/>
          <p:nvPr/>
        </p:nvSpPr>
        <p:spPr>
          <a:xfrm>
            <a:off x="10160740" y="714495"/>
            <a:ext cx="1621334" cy="921745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756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5A0BF-2599-EB25-0EFF-78DFBEBB8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398FEACF-84CC-9617-DABD-9414B8F5D156}"/>
              </a:ext>
            </a:extLst>
          </p:cNvPr>
          <p:cNvSpPr txBox="1"/>
          <p:nvPr/>
        </p:nvSpPr>
        <p:spPr>
          <a:xfrm>
            <a:off x="409925" y="1036076"/>
            <a:ext cx="66500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Evoluir na comunicação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9AE522-9026-1B55-27DA-04189264ABC4}"/>
              </a:ext>
            </a:extLst>
          </p:cNvPr>
          <p:cNvSpPr txBox="1"/>
          <p:nvPr/>
        </p:nvSpPr>
        <p:spPr>
          <a:xfrm>
            <a:off x="409926" y="3561335"/>
            <a:ext cx="58101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Mudar de uma linguagem estática para uma atualizada e contemporânea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Modelo 3D 7" descr="Chat">
                <a:extLst>
                  <a:ext uri="{FF2B5EF4-FFF2-40B4-BE49-F238E27FC236}">
                    <a16:creationId xmlns:a16="http://schemas.microsoft.com/office/drawing/2014/main" id="{05935747-96D7-17BF-1B37-9E302A0A9DB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9317157"/>
                  </p:ext>
                </p:extLst>
              </p:nvPr>
            </p:nvGraphicFramePr>
            <p:xfrm>
              <a:off x="6903737" y="-3656721"/>
              <a:ext cx="2761259" cy="310721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761259" cy="3107218"/>
                    </a:xfrm>
                    <a:prstGeom prst="rect">
                      <a:avLst/>
                    </a:prstGeom>
                  </am3d:spPr>
                  <am3d:camera>
                    <am3d:pos x="0" y="0" z="613023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0602" d="1000000"/>
                    <am3d:preTrans dx="2246715" dy="-8468697" dz="723917"/>
                    <am3d:scale>
                      <am3d:sx n="1000000" d="1000000"/>
                      <am3d:sy n="1000000" d="1000000"/>
                      <am3d:sz n="1000000" d="1000000"/>
                    </am3d:scale>
                    <am3d:rot ax="3419593" ay="1870382" az="2313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5055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Modelo 3D 7" descr="Chat">
                <a:extLst>
                  <a:ext uri="{FF2B5EF4-FFF2-40B4-BE49-F238E27FC236}">
                    <a16:creationId xmlns:a16="http://schemas.microsoft.com/office/drawing/2014/main" id="{05935747-96D7-17BF-1B37-9E302A0A9D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03737" y="-3656721"/>
                <a:ext cx="2761259" cy="310721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Celular">
                <a:extLst>
                  <a:ext uri="{FF2B5EF4-FFF2-40B4-BE49-F238E27FC236}">
                    <a16:creationId xmlns:a16="http://schemas.microsoft.com/office/drawing/2014/main" id="{61DA9462-0B54-E249-ED38-662D4570367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52898625"/>
                  </p:ext>
                </p:extLst>
              </p:nvPr>
            </p:nvGraphicFramePr>
            <p:xfrm rot="1065307">
              <a:off x="13280168" y="-90831"/>
              <a:ext cx="2733141" cy="5590083"/>
            </p:xfrm>
            <a:graphic>
              <a:graphicData uri="http://schemas.microsoft.com/office/drawing/2017/model3d">
                <am3d:model3d r:embed="rId4">
                  <am3d:spPr>
                    <a:xfrm rot="1065307">
                      <a:off x="0" y="0"/>
                      <a:ext cx="2733141" cy="5590083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 ax="-8260527" ay="1841054" az="-9304427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59900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Celular">
                <a:extLst>
                  <a:ext uri="{FF2B5EF4-FFF2-40B4-BE49-F238E27FC236}">
                    <a16:creationId xmlns:a16="http://schemas.microsoft.com/office/drawing/2014/main" id="{61DA9462-0B54-E249-ED38-662D4570367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65307">
                <a:off x="13280168" y="-90831"/>
                <a:ext cx="2733141" cy="5590083"/>
              </a:xfrm>
              <a:prstGeom prst="rect">
                <a:avLst/>
              </a:prstGeom>
            </p:spPr>
          </p:pic>
        </mc:Fallback>
      </mc:AlternateContent>
      <p:sp>
        <p:nvSpPr>
          <p:cNvPr id="3" name="CaixaDeTexto 2">
            <a:extLst>
              <a:ext uri="{FF2B5EF4-FFF2-40B4-BE49-F238E27FC236}">
                <a16:creationId xmlns:a16="http://schemas.microsoft.com/office/drawing/2014/main" id="{08C2CD9D-28BC-F881-9E37-EE68B824F6E0}"/>
              </a:ext>
            </a:extLst>
          </p:cNvPr>
          <p:cNvSpPr txBox="1"/>
          <p:nvPr/>
        </p:nvSpPr>
        <p:spPr>
          <a:xfrm>
            <a:off x="10160740" y="714495"/>
            <a:ext cx="1621334" cy="921745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54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22621-B5CA-3D85-2F63-19A027363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07D5B74E-ADFA-D822-A28A-5ADB25D8A7A2}"/>
              </a:ext>
            </a:extLst>
          </p:cNvPr>
          <p:cNvSpPr txBox="1"/>
          <p:nvPr/>
        </p:nvSpPr>
        <p:spPr>
          <a:xfrm>
            <a:off x="409925" y="1550981"/>
            <a:ext cx="6650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Selic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657DF91-E5B0-9278-B49A-5D115076183B}"/>
              </a:ext>
            </a:extLst>
          </p:cNvPr>
          <p:cNvSpPr txBox="1"/>
          <p:nvPr/>
        </p:nvSpPr>
        <p:spPr>
          <a:xfrm>
            <a:off x="409926" y="2887861"/>
            <a:ext cx="58101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Será necessário </a:t>
            </a:r>
          </a:p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tomar mais risco ? </a:t>
            </a:r>
          </a:p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 for, os RPPS </a:t>
            </a:r>
          </a:p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estão preparados?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Modelo 3D 2" descr="Celular">
                <a:extLst>
                  <a:ext uri="{FF2B5EF4-FFF2-40B4-BE49-F238E27FC236}">
                    <a16:creationId xmlns:a16="http://schemas.microsoft.com/office/drawing/2014/main" id="{5324A420-66FE-8486-4994-8AED95D2BDD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04676641"/>
                  </p:ext>
                </p:extLst>
              </p:nvPr>
            </p:nvGraphicFramePr>
            <p:xfrm rot="1065307">
              <a:off x="4101239" y="209895"/>
              <a:ext cx="2494333" cy="5091302"/>
            </p:xfrm>
            <a:graphic>
              <a:graphicData uri="http://schemas.microsoft.com/office/drawing/2017/model3d">
                <am3d:model3d r:embed="rId2">
                  <am3d:spPr>
                    <a:xfrm rot="1065307">
                      <a:off x="0" y="0"/>
                      <a:ext cx="2494333" cy="5091302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99005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Modelo 3D 2" descr="Celular">
                <a:extLst>
                  <a:ext uri="{FF2B5EF4-FFF2-40B4-BE49-F238E27FC236}">
                    <a16:creationId xmlns:a16="http://schemas.microsoft.com/office/drawing/2014/main" id="{5324A420-66FE-8486-4994-8AED95D2BDD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065307">
                <a:off x="4101239" y="209895"/>
                <a:ext cx="2494333" cy="5091302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tângulo 3">
            <a:extLst>
              <a:ext uri="{FF2B5EF4-FFF2-40B4-BE49-F238E27FC236}">
                <a16:creationId xmlns:a16="http://schemas.microsoft.com/office/drawing/2014/main" id="{8162FCF4-4CBD-8953-A748-030E40C47BA7}"/>
              </a:ext>
            </a:extLst>
          </p:cNvPr>
          <p:cNvSpPr/>
          <p:nvPr/>
        </p:nvSpPr>
        <p:spPr>
          <a:xfrm rot="1070155">
            <a:off x="4291255" y="757915"/>
            <a:ext cx="2066400" cy="4122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F95F7E8-E486-545F-AF90-FC652D46285F}"/>
              </a:ext>
            </a:extLst>
          </p:cNvPr>
          <p:cNvSpPr txBox="1"/>
          <p:nvPr/>
        </p:nvSpPr>
        <p:spPr>
          <a:xfrm>
            <a:off x="10160740" y="714495"/>
            <a:ext cx="1621334" cy="921745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294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D02FF-875D-861C-F0B2-78941F11B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8E5D382F-4432-B040-24C6-7256243EA290}"/>
              </a:ext>
            </a:extLst>
          </p:cNvPr>
          <p:cNvSpPr txBox="1"/>
          <p:nvPr/>
        </p:nvSpPr>
        <p:spPr>
          <a:xfrm>
            <a:off x="409924" y="947298"/>
            <a:ext cx="74290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Gerenciamento das expectativas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3409E15-05A6-6FF9-6A6A-5F77FF739AEE}"/>
              </a:ext>
            </a:extLst>
          </p:cNvPr>
          <p:cNvSpPr txBox="1"/>
          <p:nvPr/>
        </p:nvSpPr>
        <p:spPr>
          <a:xfrm>
            <a:off x="409926" y="3606959"/>
            <a:ext cx="58101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Existem interesses divergentes que precisam ser conciliados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Celular">
                <a:extLst>
                  <a:ext uri="{FF2B5EF4-FFF2-40B4-BE49-F238E27FC236}">
                    <a16:creationId xmlns:a16="http://schemas.microsoft.com/office/drawing/2014/main" id="{B832499B-DA61-A889-6883-806834FA26E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33990198"/>
                  </p:ext>
                </p:extLst>
              </p:nvPr>
            </p:nvGraphicFramePr>
            <p:xfrm rot="21185052">
              <a:off x="3311130" y="-1506788"/>
              <a:ext cx="472447" cy="1111031"/>
            </p:xfrm>
            <a:graphic>
              <a:graphicData uri="http://schemas.microsoft.com/office/drawing/2017/model3d">
                <am3d:model3d r:embed="rId2">
                  <am3d:spPr>
                    <a:xfrm rot="21185052">
                      <a:off x="0" y="0"/>
                      <a:ext cx="472447" cy="1111031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 ax="10006001" ay="-2328635" az="-10296943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940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Celular">
                <a:extLst>
                  <a:ext uri="{FF2B5EF4-FFF2-40B4-BE49-F238E27FC236}">
                    <a16:creationId xmlns:a16="http://schemas.microsoft.com/office/drawing/2014/main" id="{B832499B-DA61-A889-6883-806834FA26E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1185052">
                <a:off x="3311130" y="-1506788"/>
                <a:ext cx="472447" cy="1111031"/>
              </a:xfrm>
              <a:prstGeom prst="rect">
                <a:avLst/>
              </a:prstGeom>
            </p:spPr>
          </p:pic>
        </mc:Fallback>
      </mc:AlternateContent>
      <p:sp>
        <p:nvSpPr>
          <p:cNvPr id="3" name="CaixaDeTexto 2">
            <a:extLst>
              <a:ext uri="{FF2B5EF4-FFF2-40B4-BE49-F238E27FC236}">
                <a16:creationId xmlns:a16="http://schemas.microsoft.com/office/drawing/2014/main" id="{6E4C3AE8-501B-AFE9-4384-BF9BF59D4A35}"/>
              </a:ext>
            </a:extLst>
          </p:cNvPr>
          <p:cNvSpPr txBox="1"/>
          <p:nvPr/>
        </p:nvSpPr>
        <p:spPr>
          <a:xfrm>
            <a:off x="10160740" y="714495"/>
            <a:ext cx="1621334" cy="921745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987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B343A-48D6-81CB-A0FC-DEF96B307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Modelo 3D 8" descr="Celular">
                <a:extLst>
                  <a:ext uri="{FF2B5EF4-FFF2-40B4-BE49-F238E27FC236}">
                    <a16:creationId xmlns:a16="http://schemas.microsoft.com/office/drawing/2014/main" id="{82B461A8-D36C-3E32-AFF3-DA7ED8CBC9A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38302394"/>
                  </p:ext>
                </p:extLst>
              </p:nvPr>
            </p:nvGraphicFramePr>
            <p:xfrm rot="21185052">
              <a:off x="7919305" y="727419"/>
              <a:ext cx="1945566" cy="4180845"/>
            </p:xfrm>
            <a:graphic>
              <a:graphicData uri="http://schemas.microsoft.com/office/drawing/2017/model3d">
                <am3d:model3d r:embed="rId2">
                  <am3d:spPr>
                    <a:xfrm rot="21185052">
                      <a:off x="0" y="0"/>
                      <a:ext cx="1945566" cy="4180845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67221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Modelo 3D 8" descr="Celular">
                <a:extLst>
                  <a:ext uri="{FF2B5EF4-FFF2-40B4-BE49-F238E27FC236}">
                    <a16:creationId xmlns:a16="http://schemas.microsoft.com/office/drawing/2014/main" id="{82B461A8-D36C-3E32-AFF3-DA7ED8CBC9A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1185052">
                <a:off x="7919305" y="727419"/>
                <a:ext cx="1945566" cy="4180845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Imagem 9">
            <a:extLst>
              <a:ext uri="{FF2B5EF4-FFF2-40B4-BE49-F238E27FC236}">
                <a16:creationId xmlns:a16="http://schemas.microsoft.com/office/drawing/2014/main" id="{6BC7464D-0C2A-42C7-F3A7-E7AA8D0F4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81903">
            <a:off x="8084444" y="1266223"/>
            <a:ext cx="1614162" cy="32207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A9F50CD2-B0D2-17D0-567F-1349E9FCFB99}"/>
              </a:ext>
            </a:extLst>
          </p:cNvPr>
          <p:cNvSpPr txBox="1"/>
          <p:nvPr/>
        </p:nvSpPr>
        <p:spPr>
          <a:xfrm>
            <a:off x="1191979" y="947298"/>
            <a:ext cx="74290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Vida com qualidade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12FAFC2-BC05-31A6-99A0-8C413146AEF4}"/>
              </a:ext>
            </a:extLst>
          </p:cNvPr>
          <p:cNvSpPr txBox="1"/>
          <p:nvPr/>
        </p:nvSpPr>
        <p:spPr>
          <a:xfrm>
            <a:off x="1191981" y="3447161"/>
            <a:ext cx="58101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>
                <a:solidFill>
                  <a:srgbClr val="001C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Aposentação com saúde e mobilidade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6D3B992-220A-A016-4736-5FBFDC96C1FF}"/>
              </a:ext>
            </a:extLst>
          </p:cNvPr>
          <p:cNvSpPr txBox="1"/>
          <p:nvPr/>
        </p:nvSpPr>
        <p:spPr>
          <a:xfrm rot="16200000">
            <a:off x="-3492238" y="3130973"/>
            <a:ext cx="4871258" cy="1020002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0A0C11D-15FA-7CBE-0D48-65C30460A2DF}"/>
              </a:ext>
            </a:extLst>
          </p:cNvPr>
          <p:cNvSpPr txBox="1"/>
          <p:nvPr/>
        </p:nvSpPr>
        <p:spPr>
          <a:xfrm>
            <a:off x="10160740" y="714495"/>
            <a:ext cx="1621334" cy="921745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185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2511578-6702-9A39-2527-2EDA83B1175E}"/>
              </a:ext>
            </a:extLst>
          </p:cNvPr>
          <p:cNvSpPr txBox="1"/>
          <p:nvPr/>
        </p:nvSpPr>
        <p:spPr>
          <a:xfrm>
            <a:off x="3259124" y="588495"/>
            <a:ext cx="5673752" cy="1588845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Modelo 3D 5" descr="Celular">
                <a:extLst>
                  <a:ext uri="{FF2B5EF4-FFF2-40B4-BE49-F238E27FC236}">
                    <a16:creationId xmlns:a16="http://schemas.microsoft.com/office/drawing/2014/main" id="{EC4C3C8C-1BD3-A752-BE87-F24EDAB6C0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64919253"/>
                  </p:ext>
                </p:extLst>
              </p:nvPr>
            </p:nvGraphicFramePr>
            <p:xfrm rot="21185052">
              <a:off x="9859492" y="7453332"/>
              <a:ext cx="1265589" cy="4329646"/>
            </p:xfrm>
            <a:graphic>
              <a:graphicData uri="http://schemas.microsoft.com/office/drawing/2017/model3d">
                <am3d:model3d r:embed="rId2">
                  <am3d:spPr>
                    <a:xfrm rot="21185052">
                      <a:off x="0" y="0"/>
                      <a:ext cx="1265589" cy="4329646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 ax="8336466" ay="-3647372" az="-856521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67221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Modelo 3D 5" descr="Celular">
                <a:extLst>
                  <a:ext uri="{FF2B5EF4-FFF2-40B4-BE49-F238E27FC236}">
                    <a16:creationId xmlns:a16="http://schemas.microsoft.com/office/drawing/2014/main" id="{EC4C3C8C-1BD3-A752-BE87-F24EDAB6C0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1185052">
                <a:off x="9859492" y="7453332"/>
                <a:ext cx="1265589" cy="432964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92352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258CD-72F2-5EF0-7867-243609A81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891C7EE-DFAD-14AA-552D-1B6396E47078}"/>
              </a:ext>
            </a:extLst>
          </p:cNvPr>
          <p:cNvSpPr txBox="1"/>
          <p:nvPr/>
        </p:nvSpPr>
        <p:spPr>
          <a:xfrm>
            <a:off x="1669198" y="76763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Reabertura do parcelamento especial 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condicionado ao Plano de Regularidade –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PEC 66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558BC3B-51A8-1AE3-E97B-E169791CBE2A}"/>
              </a:ext>
            </a:extLst>
          </p:cNvPr>
          <p:cNvSpPr txBox="1"/>
          <p:nvPr/>
        </p:nvSpPr>
        <p:spPr>
          <a:xfrm rot="16200000">
            <a:off x="-1663436" y="3130973"/>
            <a:ext cx="4871258" cy="1020002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Modelo 3D 5" descr="Celular">
                <a:extLst>
                  <a:ext uri="{FF2B5EF4-FFF2-40B4-BE49-F238E27FC236}">
                    <a16:creationId xmlns:a16="http://schemas.microsoft.com/office/drawing/2014/main" id="{4C9A2D6E-7ED1-CBFB-F725-0A9DC1C52275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 rot="21185052">
              <a:off x="9859492" y="7453332"/>
              <a:ext cx="1265589" cy="4329646"/>
            </p:xfrm>
            <a:graphic>
              <a:graphicData uri="http://schemas.microsoft.com/office/drawing/2017/model3d">
                <am3d:model3d r:embed="rId2">
                  <am3d:spPr>
                    <a:xfrm rot="21185052">
                      <a:off x="0" y="0"/>
                      <a:ext cx="1265589" cy="4329646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 ax="8336466" ay="-3647372" az="-856521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67221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Modelo 3D 5" descr="Celular">
                <a:extLst>
                  <a:ext uri="{FF2B5EF4-FFF2-40B4-BE49-F238E27FC236}">
                    <a16:creationId xmlns:a16="http://schemas.microsoft.com/office/drawing/2014/main" id="{4C9A2D6E-7ED1-CBFB-F725-0A9DC1C5227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1185052">
                <a:off x="9859492" y="7453332"/>
                <a:ext cx="1265589" cy="432964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3169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BCAF9-E2BB-423C-FB88-192DAFE61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29DE3DA-429E-939E-58E8-D4780693478F}"/>
              </a:ext>
            </a:extLst>
          </p:cNvPr>
          <p:cNvSpPr txBox="1"/>
          <p:nvPr/>
        </p:nvSpPr>
        <p:spPr>
          <a:xfrm>
            <a:off x="1669198" y="76763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Reabertura do parcelamento especial 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condicionado ao Plano de Regularidade –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PEC 66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A6F1FC9-C56C-7082-8A87-02FE44C81546}"/>
              </a:ext>
            </a:extLst>
          </p:cNvPr>
          <p:cNvSpPr/>
          <p:nvPr/>
        </p:nvSpPr>
        <p:spPr>
          <a:xfrm>
            <a:off x="1488558" y="577352"/>
            <a:ext cx="10015869" cy="131358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E0620D9-C934-E74B-58EF-17812D33FFA4}"/>
              </a:ext>
            </a:extLst>
          </p:cNvPr>
          <p:cNvSpPr txBox="1"/>
          <p:nvPr/>
        </p:nvSpPr>
        <p:spPr>
          <a:xfrm>
            <a:off x="1669198" y="225908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normas de investimentos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dos RPPS;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567ADBF-384E-FBD0-D0AB-5B5D1DB83980}"/>
              </a:ext>
            </a:extLst>
          </p:cNvPr>
          <p:cNvSpPr txBox="1"/>
          <p:nvPr/>
        </p:nvSpPr>
        <p:spPr>
          <a:xfrm rot="16200000">
            <a:off x="-1663436" y="3130973"/>
            <a:ext cx="4871258" cy="1020002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577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2D457-F979-3DA4-3E00-AA248897B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E1BD4E2F-D496-1FCC-C5AE-118F017E1B43}"/>
              </a:ext>
            </a:extLst>
          </p:cNvPr>
          <p:cNvSpPr txBox="1"/>
          <p:nvPr/>
        </p:nvSpPr>
        <p:spPr>
          <a:xfrm>
            <a:off x="1669198" y="225908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normas de investimentos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dos RPPS;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90A3404-24B9-BB1D-7995-B7AD0E06B807}"/>
              </a:ext>
            </a:extLst>
          </p:cNvPr>
          <p:cNvSpPr txBox="1"/>
          <p:nvPr/>
        </p:nvSpPr>
        <p:spPr>
          <a:xfrm>
            <a:off x="1669198" y="76763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Reabertura do parcelamento especial 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condicionado ao Plano de Regularidade –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PEC 66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3DEB2A-B3B5-EFE3-7955-0DAF58638E1E}"/>
              </a:ext>
            </a:extLst>
          </p:cNvPr>
          <p:cNvSpPr/>
          <p:nvPr/>
        </p:nvSpPr>
        <p:spPr>
          <a:xfrm>
            <a:off x="1488558" y="577352"/>
            <a:ext cx="10015869" cy="131358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68CE1FE-0FF2-1CAC-0892-CB44A9085905}"/>
              </a:ext>
            </a:extLst>
          </p:cNvPr>
          <p:cNvSpPr/>
          <p:nvPr/>
        </p:nvSpPr>
        <p:spPr>
          <a:xfrm>
            <a:off x="1488558" y="2068803"/>
            <a:ext cx="10015869" cy="993989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6005064-8F96-D5E5-6B9B-4011B92C07BE}"/>
              </a:ext>
            </a:extLst>
          </p:cNvPr>
          <p:cNvSpPr txBox="1"/>
          <p:nvPr/>
        </p:nvSpPr>
        <p:spPr>
          <a:xfrm>
            <a:off x="1669198" y="344869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normas de atuária dos RPPS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A5CEEA7-2148-EA9B-1666-8E72C41FDE12}"/>
              </a:ext>
            </a:extLst>
          </p:cNvPr>
          <p:cNvSpPr txBox="1"/>
          <p:nvPr/>
        </p:nvSpPr>
        <p:spPr>
          <a:xfrm rot="16200000">
            <a:off x="-1663436" y="3130973"/>
            <a:ext cx="4871258" cy="1020002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942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4BAB2-1DE0-A96C-715B-6CC89DDF8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>
            <a:extLst>
              <a:ext uri="{FF2B5EF4-FFF2-40B4-BE49-F238E27FC236}">
                <a16:creationId xmlns:a16="http://schemas.microsoft.com/office/drawing/2014/main" id="{E96AF8D1-3B12-68E8-6EC7-25C8DE66325C}"/>
              </a:ext>
            </a:extLst>
          </p:cNvPr>
          <p:cNvSpPr txBox="1"/>
          <p:nvPr/>
        </p:nvSpPr>
        <p:spPr>
          <a:xfrm>
            <a:off x="1669198" y="344869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normas de atuária dos RPPS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7C1C043-827F-E401-E351-844F642DEA51}"/>
              </a:ext>
            </a:extLst>
          </p:cNvPr>
          <p:cNvSpPr txBox="1"/>
          <p:nvPr/>
        </p:nvSpPr>
        <p:spPr>
          <a:xfrm>
            <a:off x="1669198" y="225908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normas de investimentos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dos RPPS;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DA64AC2-5351-966A-5176-36AF6079F093}"/>
              </a:ext>
            </a:extLst>
          </p:cNvPr>
          <p:cNvSpPr txBox="1"/>
          <p:nvPr/>
        </p:nvSpPr>
        <p:spPr>
          <a:xfrm>
            <a:off x="1669198" y="76763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Reabertura do parcelamento especial 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condicionado ao Plano de Regularidade –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PEC 66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B4E2248-5251-B439-2F7C-913918EC4C66}"/>
              </a:ext>
            </a:extLst>
          </p:cNvPr>
          <p:cNvSpPr/>
          <p:nvPr/>
        </p:nvSpPr>
        <p:spPr>
          <a:xfrm>
            <a:off x="1488558" y="577352"/>
            <a:ext cx="10015869" cy="131358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8B03B77-8860-9C08-FED8-3A739C0DD826}"/>
              </a:ext>
            </a:extLst>
          </p:cNvPr>
          <p:cNvSpPr/>
          <p:nvPr/>
        </p:nvSpPr>
        <p:spPr>
          <a:xfrm>
            <a:off x="1488558" y="2068803"/>
            <a:ext cx="10015869" cy="993989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F7B5C46-09E1-8285-7989-AE669E734E93}"/>
              </a:ext>
            </a:extLst>
          </p:cNvPr>
          <p:cNvSpPr/>
          <p:nvPr/>
        </p:nvSpPr>
        <p:spPr>
          <a:xfrm>
            <a:off x="1488558" y="3258413"/>
            <a:ext cx="10015869" cy="887457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72426347-B45B-1DB4-5EA9-27367BF5C138}"/>
              </a:ext>
            </a:extLst>
          </p:cNvPr>
          <p:cNvSpPr txBox="1"/>
          <p:nvPr/>
        </p:nvSpPr>
        <p:spPr>
          <a:xfrm>
            <a:off x="1679555" y="453325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Simplificação das informações/sistemas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com uso de dados do e-Social;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70AE7F6-F7F2-D5DD-412D-5BA0163BE065}"/>
              </a:ext>
            </a:extLst>
          </p:cNvPr>
          <p:cNvSpPr txBox="1"/>
          <p:nvPr/>
        </p:nvSpPr>
        <p:spPr>
          <a:xfrm rot="16200000">
            <a:off x="-1663436" y="3130973"/>
            <a:ext cx="4871258" cy="1020002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19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6F91B7C-FC11-138F-E493-083CA6ECF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7051" y="258712"/>
            <a:ext cx="1876524" cy="225182"/>
          </a:xfrm>
          <a:prstGeom prst="rect">
            <a:avLst/>
          </a:prstGeom>
        </p:spPr>
      </p:pic>
      <p:pic>
        <p:nvPicPr>
          <p:cNvPr id="9" name="Imagem 8" descr="Logotipo, nome da empresa&#10;&#10;Descrição gerada automaticamente">
            <a:extLst>
              <a:ext uri="{FF2B5EF4-FFF2-40B4-BE49-F238E27FC236}">
                <a16:creationId xmlns:a16="http://schemas.microsoft.com/office/drawing/2014/main" id="{6F87736F-2CAD-4D0E-DC5E-1E62AD67A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80" y="78044"/>
            <a:ext cx="955806" cy="586517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2B5F2F49-9A1A-B9F5-4D94-FE2B0C1B7AC5}"/>
              </a:ext>
            </a:extLst>
          </p:cNvPr>
          <p:cNvSpPr/>
          <p:nvPr/>
        </p:nvSpPr>
        <p:spPr>
          <a:xfrm>
            <a:off x="2086864" y="1131683"/>
            <a:ext cx="8018273" cy="5726317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E9C1CE0-5FDC-E769-9C16-FCE23D082FE4}"/>
              </a:ext>
            </a:extLst>
          </p:cNvPr>
          <p:cNvSpPr txBox="1"/>
          <p:nvPr/>
        </p:nvSpPr>
        <p:spPr>
          <a:xfrm>
            <a:off x="2525940" y="2544038"/>
            <a:ext cx="714012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pt-BR" sz="20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CRP do estado e dos municípios gaúchos serão emitidos e renovados automaticamente (Portaria MPS nº 1.396);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pt-BR" sz="2000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pt-BR" sz="20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RPPS do RS terão prazo estendido para pagamento das faturas do sistema </a:t>
            </a:r>
            <a:r>
              <a:rPr lang="pt-BR" sz="20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Comprev</a:t>
            </a:r>
            <a:r>
              <a:rPr lang="pt-BR" sz="20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junto à Dataprev  (mensalidades de abril, maio e junho poderão ser pagas até o mês de julho);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pt-BR" sz="2000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pt-BR" sz="20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Curso on-line </a:t>
            </a:r>
            <a:r>
              <a:rPr lang="pt-BR" sz="20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Comprev</a:t>
            </a:r>
            <a:r>
              <a:rPr lang="pt-BR" sz="20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Solidário, em parceria com a </a:t>
            </a:r>
            <a:r>
              <a:rPr lang="pt-BR" sz="20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Abipem</a:t>
            </a:r>
            <a:r>
              <a:rPr lang="pt-BR" sz="20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com valor das inscrições revertido para ajudar as famílias desabrigadas do RS;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3F71194-E67C-E9D6-911A-EF811E7787E5}"/>
              </a:ext>
            </a:extLst>
          </p:cNvPr>
          <p:cNvSpPr txBox="1"/>
          <p:nvPr/>
        </p:nvSpPr>
        <p:spPr>
          <a:xfrm>
            <a:off x="2086864" y="1449617"/>
            <a:ext cx="8018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i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Enchentes no Sul</a:t>
            </a:r>
          </a:p>
        </p:txBody>
      </p:sp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2EFA0AEC-7802-8B5C-A4AB-B98B60387A7D}"/>
              </a:ext>
            </a:extLst>
          </p:cNvPr>
          <p:cNvSpPr/>
          <p:nvPr/>
        </p:nvSpPr>
        <p:spPr>
          <a:xfrm rot="5020036">
            <a:off x="-5938071" y="3091151"/>
            <a:ext cx="1740026" cy="9223902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pic>
        <p:nvPicPr>
          <p:cNvPr id="6" name="Imagem 5" descr="Texto&#10;&#10;Descrição gerada automaticamente">
            <a:extLst>
              <a:ext uri="{FF2B5EF4-FFF2-40B4-BE49-F238E27FC236}">
                <a16:creationId xmlns:a16="http://schemas.microsoft.com/office/drawing/2014/main" id="{C1D96B8D-DF8A-59CC-76C3-E4FAF1B324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8"/>
          <a:stretch/>
        </p:blipFill>
        <p:spPr>
          <a:xfrm>
            <a:off x="10006900" y="7311151"/>
            <a:ext cx="1490007" cy="74202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D6364E51-DB9E-0C4E-8E4D-80ABC0823F02}"/>
              </a:ext>
            </a:extLst>
          </p:cNvPr>
          <p:cNvSpPr txBox="1">
            <a:spLocks/>
          </p:cNvSpPr>
          <p:nvPr/>
        </p:nvSpPr>
        <p:spPr>
          <a:xfrm>
            <a:off x="3251784" y="7330047"/>
            <a:ext cx="6539676" cy="7042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pt-BR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SECRETARIA DE </a:t>
            </a:r>
            <a:br>
              <a:rPr lang="pt-BR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 PRÓPRIO E COMPLEMENTAR</a:t>
            </a:r>
            <a:endParaRPr lang="pt-BR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83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EDD71-F4A6-370B-0F3C-AA846102C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A343B757-278A-BA2F-890D-DEA9C0E7B359}"/>
              </a:ext>
            </a:extLst>
          </p:cNvPr>
          <p:cNvSpPr txBox="1"/>
          <p:nvPr/>
        </p:nvSpPr>
        <p:spPr>
          <a:xfrm>
            <a:off x="1679555" y="453325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Simplificação das informações/sistemas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com uso de dados do e-Social;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794D14F-5490-CE44-6314-DD06C9A719B5}"/>
              </a:ext>
            </a:extLst>
          </p:cNvPr>
          <p:cNvSpPr txBox="1"/>
          <p:nvPr/>
        </p:nvSpPr>
        <p:spPr>
          <a:xfrm>
            <a:off x="1669198" y="344869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normas de atuária dos RPPS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2D397BF-BE45-660F-282A-82B82A1ECBD0}"/>
              </a:ext>
            </a:extLst>
          </p:cNvPr>
          <p:cNvSpPr txBox="1"/>
          <p:nvPr/>
        </p:nvSpPr>
        <p:spPr>
          <a:xfrm>
            <a:off x="1669198" y="225908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Revisão das normas de investimentos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dos RPPS;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48142F8-156A-E031-4B25-31E6E48DC4E1}"/>
              </a:ext>
            </a:extLst>
          </p:cNvPr>
          <p:cNvSpPr txBox="1"/>
          <p:nvPr/>
        </p:nvSpPr>
        <p:spPr>
          <a:xfrm>
            <a:off x="1669198" y="767631"/>
            <a:ext cx="9580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Reabertura do parcelamento especial 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condicionado ao Plano de Regularidade –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PEC 66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0F2A5D6-6120-0363-57F1-7C41931637D2}"/>
              </a:ext>
            </a:extLst>
          </p:cNvPr>
          <p:cNvSpPr/>
          <p:nvPr/>
        </p:nvSpPr>
        <p:spPr>
          <a:xfrm>
            <a:off x="1488558" y="577352"/>
            <a:ext cx="10015869" cy="131358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F46FE15-37D1-327F-24F4-7F3BED48ECEB}"/>
              </a:ext>
            </a:extLst>
          </p:cNvPr>
          <p:cNvSpPr/>
          <p:nvPr/>
        </p:nvSpPr>
        <p:spPr>
          <a:xfrm>
            <a:off x="1488558" y="2068803"/>
            <a:ext cx="10015869" cy="993989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E2FF060-336F-731A-8787-051D8402D7A1}"/>
              </a:ext>
            </a:extLst>
          </p:cNvPr>
          <p:cNvSpPr/>
          <p:nvPr/>
        </p:nvSpPr>
        <p:spPr>
          <a:xfrm>
            <a:off x="1488558" y="3258413"/>
            <a:ext cx="10015869" cy="887457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E23F45C-977B-EC22-6B3D-C82CD109FB6A}"/>
              </a:ext>
            </a:extLst>
          </p:cNvPr>
          <p:cNvSpPr/>
          <p:nvPr/>
        </p:nvSpPr>
        <p:spPr>
          <a:xfrm>
            <a:off x="1498915" y="4342972"/>
            <a:ext cx="10015869" cy="1278074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B4B8375-56CB-8357-E7BD-5803757FD16B}"/>
              </a:ext>
            </a:extLst>
          </p:cNvPr>
          <p:cNvSpPr txBox="1"/>
          <p:nvPr/>
        </p:nvSpPr>
        <p:spPr>
          <a:xfrm>
            <a:off x="1669198" y="5925572"/>
            <a:ext cx="9580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Regulamentação da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compensação dos militares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2400" i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vs</a:t>
            </a:r>
            <a:r>
              <a:rPr lang="pt-BR" sz="24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RPPS e RGPS;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CD98891-5F85-E101-3D41-007B092E7758}"/>
              </a:ext>
            </a:extLst>
          </p:cNvPr>
          <p:cNvSpPr txBox="1"/>
          <p:nvPr/>
        </p:nvSpPr>
        <p:spPr>
          <a:xfrm rot="16200000">
            <a:off x="-1663436" y="3130973"/>
            <a:ext cx="4871258" cy="1020002"/>
          </a:xfrm>
          <a:custGeom>
            <a:avLst/>
            <a:gdLst/>
            <a:ahLst/>
            <a:cxnLst/>
            <a:rect l="l" t="t" r="r" b="b"/>
            <a:pathLst>
              <a:path w="4871258" h="1020002">
                <a:moveTo>
                  <a:pt x="907117" y="562436"/>
                </a:moveTo>
                <a:lnTo>
                  <a:pt x="797281" y="562436"/>
                </a:lnTo>
                <a:lnTo>
                  <a:pt x="875267" y="417180"/>
                </a:lnTo>
                <a:cubicBezTo>
                  <a:pt x="877053" y="413806"/>
                  <a:pt x="878790" y="410334"/>
                  <a:pt x="880476" y="406762"/>
                </a:cubicBezTo>
                <a:cubicBezTo>
                  <a:pt x="882163" y="403190"/>
                  <a:pt x="883651" y="399767"/>
                  <a:pt x="884941" y="396492"/>
                </a:cubicBezTo>
                <a:cubicBezTo>
                  <a:pt x="886231" y="393218"/>
                  <a:pt x="887372" y="390192"/>
                  <a:pt x="888364" y="387414"/>
                </a:cubicBezTo>
                <a:cubicBezTo>
                  <a:pt x="889356" y="384636"/>
                  <a:pt x="890051" y="382354"/>
                  <a:pt x="890448" y="380568"/>
                </a:cubicBezTo>
                <a:lnTo>
                  <a:pt x="892234" y="380568"/>
                </a:lnTo>
                <a:cubicBezTo>
                  <a:pt x="892035" y="381957"/>
                  <a:pt x="891837" y="384090"/>
                  <a:pt x="891638" y="386967"/>
                </a:cubicBezTo>
                <a:cubicBezTo>
                  <a:pt x="891440" y="389845"/>
                  <a:pt x="891291" y="393069"/>
                  <a:pt x="891192" y="396641"/>
                </a:cubicBezTo>
                <a:cubicBezTo>
                  <a:pt x="891093" y="400213"/>
                  <a:pt x="891093" y="403934"/>
                  <a:pt x="891192" y="407803"/>
                </a:cubicBezTo>
                <a:cubicBezTo>
                  <a:pt x="891291" y="411673"/>
                  <a:pt x="891440" y="415195"/>
                  <a:pt x="891638" y="418370"/>
                </a:cubicBezTo>
                <a:close/>
                <a:moveTo>
                  <a:pt x="1024691" y="731207"/>
                </a:moveTo>
                <a:lnTo>
                  <a:pt x="963671" y="304368"/>
                </a:lnTo>
                <a:lnTo>
                  <a:pt x="849074" y="304368"/>
                </a:lnTo>
                <a:lnTo>
                  <a:pt x="602912" y="731207"/>
                </a:lnTo>
                <a:lnTo>
                  <a:pt x="711259" y="731207"/>
                </a:lnTo>
                <a:lnTo>
                  <a:pt x="761265" y="636255"/>
                </a:lnTo>
                <a:lnTo>
                  <a:pt x="914260" y="636255"/>
                </a:lnTo>
                <a:lnTo>
                  <a:pt x="926464" y="731207"/>
                </a:lnTo>
                <a:close/>
                <a:moveTo>
                  <a:pt x="1308655" y="488022"/>
                </a:moveTo>
                <a:lnTo>
                  <a:pt x="1292879" y="560055"/>
                </a:lnTo>
                <a:cubicBezTo>
                  <a:pt x="1291292" y="567397"/>
                  <a:pt x="1289258" y="575136"/>
                  <a:pt x="1286777" y="583272"/>
                </a:cubicBezTo>
                <a:cubicBezTo>
                  <a:pt x="1284297" y="591408"/>
                  <a:pt x="1281370" y="599444"/>
                  <a:pt x="1277996" y="607382"/>
                </a:cubicBezTo>
                <a:cubicBezTo>
                  <a:pt x="1274623" y="615319"/>
                  <a:pt x="1270803" y="622860"/>
                  <a:pt x="1266536" y="630004"/>
                </a:cubicBezTo>
                <a:cubicBezTo>
                  <a:pt x="1262270" y="637148"/>
                  <a:pt x="1257408" y="643448"/>
                  <a:pt x="1251951" y="648905"/>
                </a:cubicBezTo>
                <a:cubicBezTo>
                  <a:pt x="1246494" y="654362"/>
                  <a:pt x="1240442" y="658678"/>
                  <a:pt x="1233794" y="661853"/>
                </a:cubicBezTo>
                <a:cubicBezTo>
                  <a:pt x="1227147" y="665028"/>
                  <a:pt x="1219854" y="666616"/>
                  <a:pt x="1211917" y="666616"/>
                </a:cubicBezTo>
                <a:cubicBezTo>
                  <a:pt x="1205765" y="666616"/>
                  <a:pt x="1200358" y="665326"/>
                  <a:pt x="1195694" y="662746"/>
                </a:cubicBezTo>
                <a:cubicBezTo>
                  <a:pt x="1191031" y="660166"/>
                  <a:pt x="1187112" y="656594"/>
                  <a:pt x="1183937" y="652030"/>
                </a:cubicBezTo>
                <a:cubicBezTo>
                  <a:pt x="1180762" y="647466"/>
                  <a:pt x="1178430" y="642059"/>
                  <a:pt x="1176942" y="635808"/>
                </a:cubicBezTo>
                <a:cubicBezTo>
                  <a:pt x="1175454" y="629557"/>
                  <a:pt x="1174710" y="622761"/>
                  <a:pt x="1174710" y="615419"/>
                </a:cubicBezTo>
                <a:cubicBezTo>
                  <a:pt x="1174710" y="597162"/>
                  <a:pt x="1177289" y="580097"/>
                  <a:pt x="1182449" y="564222"/>
                </a:cubicBezTo>
                <a:cubicBezTo>
                  <a:pt x="1187608" y="548347"/>
                  <a:pt x="1194653" y="534555"/>
                  <a:pt x="1203582" y="522848"/>
                </a:cubicBezTo>
                <a:cubicBezTo>
                  <a:pt x="1212512" y="511140"/>
                  <a:pt x="1222979" y="501912"/>
                  <a:pt x="1234985" y="495166"/>
                </a:cubicBezTo>
                <a:cubicBezTo>
                  <a:pt x="1246990" y="488419"/>
                  <a:pt x="1259839" y="485045"/>
                  <a:pt x="1273531" y="485045"/>
                </a:cubicBezTo>
                <a:cubicBezTo>
                  <a:pt x="1280278" y="485045"/>
                  <a:pt x="1286678" y="485293"/>
                  <a:pt x="1292730" y="485789"/>
                </a:cubicBezTo>
                <a:cubicBezTo>
                  <a:pt x="1298783" y="486285"/>
                  <a:pt x="1304091" y="487030"/>
                  <a:pt x="1308655" y="488022"/>
                </a:cubicBezTo>
                <a:close/>
                <a:moveTo>
                  <a:pt x="1414323" y="434444"/>
                </a:moveTo>
                <a:cubicBezTo>
                  <a:pt x="1405393" y="432658"/>
                  <a:pt x="1395670" y="430822"/>
                  <a:pt x="1385153" y="428937"/>
                </a:cubicBezTo>
                <a:cubicBezTo>
                  <a:pt x="1374635" y="427052"/>
                  <a:pt x="1363573" y="425365"/>
                  <a:pt x="1351964" y="423877"/>
                </a:cubicBezTo>
                <a:cubicBezTo>
                  <a:pt x="1340355" y="422389"/>
                  <a:pt x="1328449" y="421198"/>
                  <a:pt x="1316245" y="420305"/>
                </a:cubicBezTo>
                <a:cubicBezTo>
                  <a:pt x="1304041" y="419412"/>
                  <a:pt x="1291788" y="418966"/>
                  <a:pt x="1279485" y="418966"/>
                </a:cubicBezTo>
                <a:cubicBezTo>
                  <a:pt x="1257260" y="418966"/>
                  <a:pt x="1236920" y="421644"/>
                  <a:pt x="1218465" y="427002"/>
                </a:cubicBezTo>
                <a:cubicBezTo>
                  <a:pt x="1200010" y="432360"/>
                  <a:pt x="1183391" y="439752"/>
                  <a:pt x="1168608" y="449178"/>
                </a:cubicBezTo>
                <a:cubicBezTo>
                  <a:pt x="1153824" y="458603"/>
                  <a:pt x="1140876" y="469766"/>
                  <a:pt x="1129763" y="482664"/>
                </a:cubicBezTo>
                <a:cubicBezTo>
                  <a:pt x="1118651" y="495562"/>
                  <a:pt x="1109424" y="509602"/>
                  <a:pt x="1102081" y="524782"/>
                </a:cubicBezTo>
                <a:cubicBezTo>
                  <a:pt x="1094739" y="539963"/>
                  <a:pt x="1089233" y="555937"/>
                  <a:pt x="1085562" y="572705"/>
                </a:cubicBezTo>
                <a:cubicBezTo>
                  <a:pt x="1081890" y="589473"/>
                  <a:pt x="1080055" y="606390"/>
                  <a:pt x="1080055" y="623455"/>
                </a:cubicBezTo>
                <a:cubicBezTo>
                  <a:pt x="1080055" y="640521"/>
                  <a:pt x="1082039" y="656098"/>
                  <a:pt x="1086008" y="670187"/>
                </a:cubicBezTo>
                <a:cubicBezTo>
                  <a:pt x="1089977" y="684277"/>
                  <a:pt x="1095880" y="696381"/>
                  <a:pt x="1103719" y="706502"/>
                </a:cubicBezTo>
                <a:cubicBezTo>
                  <a:pt x="1111557" y="716622"/>
                  <a:pt x="1121280" y="724510"/>
                  <a:pt x="1132889" y="730165"/>
                </a:cubicBezTo>
                <a:cubicBezTo>
                  <a:pt x="1144497" y="735821"/>
                  <a:pt x="1158041" y="738648"/>
                  <a:pt x="1173519" y="738648"/>
                </a:cubicBezTo>
                <a:cubicBezTo>
                  <a:pt x="1184830" y="738648"/>
                  <a:pt x="1195000" y="737110"/>
                  <a:pt x="1204029" y="734035"/>
                </a:cubicBezTo>
                <a:cubicBezTo>
                  <a:pt x="1213058" y="730959"/>
                  <a:pt x="1221293" y="726841"/>
                  <a:pt x="1228734" y="721682"/>
                </a:cubicBezTo>
                <a:cubicBezTo>
                  <a:pt x="1236176" y="716523"/>
                  <a:pt x="1242972" y="710520"/>
                  <a:pt x="1249124" y="703674"/>
                </a:cubicBezTo>
                <a:cubicBezTo>
                  <a:pt x="1255275" y="696828"/>
                  <a:pt x="1260931" y="689535"/>
                  <a:pt x="1266090" y="681796"/>
                </a:cubicBezTo>
                <a:lnTo>
                  <a:pt x="1267281" y="681796"/>
                </a:lnTo>
                <a:lnTo>
                  <a:pt x="1261923" y="708585"/>
                </a:lnTo>
                <a:cubicBezTo>
                  <a:pt x="1258549" y="724262"/>
                  <a:pt x="1254085" y="738103"/>
                  <a:pt x="1248528" y="750108"/>
                </a:cubicBezTo>
                <a:cubicBezTo>
                  <a:pt x="1242972" y="762114"/>
                  <a:pt x="1235977" y="772184"/>
                  <a:pt x="1227544" y="780320"/>
                </a:cubicBezTo>
                <a:cubicBezTo>
                  <a:pt x="1219110" y="788456"/>
                  <a:pt x="1209089" y="794608"/>
                  <a:pt x="1197480" y="798775"/>
                </a:cubicBezTo>
                <a:cubicBezTo>
                  <a:pt x="1185872" y="802942"/>
                  <a:pt x="1172328" y="805026"/>
                  <a:pt x="1156850" y="805026"/>
                </a:cubicBezTo>
                <a:cubicBezTo>
                  <a:pt x="1140380" y="805026"/>
                  <a:pt x="1124703" y="802347"/>
                  <a:pt x="1109821" y="796989"/>
                </a:cubicBezTo>
                <a:cubicBezTo>
                  <a:pt x="1094938" y="791631"/>
                  <a:pt x="1081246" y="784785"/>
                  <a:pt x="1068744" y="776451"/>
                </a:cubicBezTo>
                <a:lnTo>
                  <a:pt x="1052075" y="852055"/>
                </a:lnTo>
                <a:cubicBezTo>
                  <a:pt x="1066164" y="858802"/>
                  <a:pt x="1081345" y="864210"/>
                  <a:pt x="1097617" y="868278"/>
                </a:cubicBezTo>
                <a:cubicBezTo>
                  <a:pt x="1113888" y="872346"/>
                  <a:pt x="1131649" y="874380"/>
                  <a:pt x="1150897" y="874380"/>
                </a:cubicBezTo>
                <a:cubicBezTo>
                  <a:pt x="1185822" y="874380"/>
                  <a:pt x="1215290" y="869964"/>
                  <a:pt x="1239301" y="861134"/>
                </a:cubicBezTo>
                <a:cubicBezTo>
                  <a:pt x="1263312" y="852303"/>
                  <a:pt x="1283255" y="840000"/>
                  <a:pt x="1299130" y="824225"/>
                </a:cubicBezTo>
                <a:cubicBezTo>
                  <a:pt x="1315005" y="808449"/>
                  <a:pt x="1327606" y="789548"/>
                  <a:pt x="1336932" y="767521"/>
                </a:cubicBezTo>
                <a:cubicBezTo>
                  <a:pt x="1346259" y="745494"/>
                  <a:pt x="1353700" y="721186"/>
                  <a:pt x="1359256" y="694595"/>
                </a:cubicBezTo>
                <a:close/>
                <a:moveTo>
                  <a:pt x="1647090" y="506179"/>
                </a:moveTo>
                <a:cubicBezTo>
                  <a:pt x="1647090" y="522451"/>
                  <a:pt x="1638309" y="534853"/>
                  <a:pt x="1620748" y="543386"/>
                </a:cubicBezTo>
                <a:cubicBezTo>
                  <a:pt x="1603186" y="551919"/>
                  <a:pt x="1576546" y="555987"/>
                  <a:pt x="1540827" y="555590"/>
                </a:cubicBezTo>
                <a:cubicBezTo>
                  <a:pt x="1543208" y="544874"/>
                  <a:pt x="1546780" y="534903"/>
                  <a:pt x="1551542" y="525675"/>
                </a:cubicBezTo>
                <a:cubicBezTo>
                  <a:pt x="1556305" y="516448"/>
                  <a:pt x="1562010" y="508510"/>
                  <a:pt x="1568658" y="501863"/>
                </a:cubicBezTo>
                <a:cubicBezTo>
                  <a:pt x="1575305" y="495215"/>
                  <a:pt x="1582648" y="490006"/>
                  <a:pt x="1590684" y="486236"/>
                </a:cubicBezTo>
                <a:cubicBezTo>
                  <a:pt x="1598721" y="482466"/>
                  <a:pt x="1607105" y="480580"/>
                  <a:pt x="1615836" y="480580"/>
                </a:cubicBezTo>
                <a:cubicBezTo>
                  <a:pt x="1625758" y="480580"/>
                  <a:pt x="1633447" y="483011"/>
                  <a:pt x="1638905" y="487873"/>
                </a:cubicBezTo>
                <a:cubicBezTo>
                  <a:pt x="1644361" y="492735"/>
                  <a:pt x="1647090" y="498837"/>
                  <a:pt x="1647090" y="506179"/>
                </a:cubicBezTo>
                <a:close/>
                <a:moveTo>
                  <a:pt x="1736685" y="504988"/>
                </a:moveTo>
                <a:cubicBezTo>
                  <a:pt x="1736685" y="493876"/>
                  <a:pt x="1734601" y="483160"/>
                  <a:pt x="1730434" y="472841"/>
                </a:cubicBezTo>
                <a:cubicBezTo>
                  <a:pt x="1726267" y="462523"/>
                  <a:pt x="1719718" y="453345"/>
                  <a:pt x="1710789" y="445308"/>
                </a:cubicBezTo>
                <a:cubicBezTo>
                  <a:pt x="1701859" y="437271"/>
                  <a:pt x="1690349" y="430872"/>
                  <a:pt x="1676260" y="426109"/>
                </a:cubicBezTo>
                <a:cubicBezTo>
                  <a:pt x="1662171" y="421347"/>
                  <a:pt x="1645106" y="418966"/>
                  <a:pt x="1625064" y="418966"/>
                </a:cubicBezTo>
                <a:cubicBezTo>
                  <a:pt x="1597282" y="418966"/>
                  <a:pt x="1572130" y="424175"/>
                  <a:pt x="1549608" y="434593"/>
                </a:cubicBezTo>
                <a:cubicBezTo>
                  <a:pt x="1527085" y="445010"/>
                  <a:pt x="1507837" y="459050"/>
                  <a:pt x="1491862" y="476711"/>
                </a:cubicBezTo>
                <a:cubicBezTo>
                  <a:pt x="1475888" y="494372"/>
                  <a:pt x="1463585" y="514910"/>
                  <a:pt x="1454953" y="538326"/>
                </a:cubicBezTo>
                <a:cubicBezTo>
                  <a:pt x="1446321" y="561741"/>
                  <a:pt x="1442005" y="586447"/>
                  <a:pt x="1442005" y="612442"/>
                </a:cubicBezTo>
                <a:cubicBezTo>
                  <a:pt x="1442005" y="629706"/>
                  <a:pt x="1444485" y="645978"/>
                  <a:pt x="1449446" y="661258"/>
                </a:cubicBezTo>
                <a:cubicBezTo>
                  <a:pt x="1454407" y="676537"/>
                  <a:pt x="1462196" y="689882"/>
                  <a:pt x="1472812" y="701293"/>
                </a:cubicBezTo>
                <a:cubicBezTo>
                  <a:pt x="1483429" y="712703"/>
                  <a:pt x="1496972" y="721781"/>
                  <a:pt x="1513442" y="728528"/>
                </a:cubicBezTo>
                <a:cubicBezTo>
                  <a:pt x="1529913" y="735275"/>
                  <a:pt x="1549657" y="738648"/>
                  <a:pt x="1572676" y="738648"/>
                </a:cubicBezTo>
                <a:cubicBezTo>
                  <a:pt x="1583590" y="738648"/>
                  <a:pt x="1594256" y="737954"/>
                  <a:pt x="1604674" y="736565"/>
                </a:cubicBezTo>
                <a:cubicBezTo>
                  <a:pt x="1615092" y="735176"/>
                  <a:pt x="1624915" y="733291"/>
                  <a:pt x="1634142" y="730909"/>
                </a:cubicBezTo>
                <a:cubicBezTo>
                  <a:pt x="1643369" y="728528"/>
                  <a:pt x="1651952" y="725849"/>
                  <a:pt x="1659889" y="722873"/>
                </a:cubicBezTo>
                <a:cubicBezTo>
                  <a:pt x="1667827" y="719896"/>
                  <a:pt x="1674871" y="716820"/>
                  <a:pt x="1681023" y="713645"/>
                </a:cubicBezTo>
                <a:lnTo>
                  <a:pt x="1695608" y="643398"/>
                </a:lnTo>
                <a:cubicBezTo>
                  <a:pt x="1688266" y="647566"/>
                  <a:pt x="1680279" y="651385"/>
                  <a:pt x="1671647" y="654858"/>
                </a:cubicBezTo>
                <a:cubicBezTo>
                  <a:pt x="1663015" y="658331"/>
                  <a:pt x="1654333" y="661307"/>
                  <a:pt x="1645602" y="663788"/>
                </a:cubicBezTo>
                <a:cubicBezTo>
                  <a:pt x="1636871" y="666268"/>
                  <a:pt x="1628288" y="668153"/>
                  <a:pt x="1619855" y="669443"/>
                </a:cubicBezTo>
                <a:cubicBezTo>
                  <a:pt x="1611421" y="670733"/>
                  <a:pt x="1603632" y="671378"/>
                  <a:pt x="1596489" y="671378"/>
                </a:cubicBezTo>
                <a:cubicBezTo>
                  <a:pt x="1584582" y="671378"/>
                  <a:pt x="1574660" y="669840"/>
                  <a:pt x="1566723" y="666764"/>
                </a:cubicBezTo>
                <a:cubicBezTo>
                  <a:pt x="1558785" y="663689"/>
                  <a:pt x="1552386" y="659670"/>
                  <a:pt x="1547524" y="654709"/>
                </a:cubicBezTo>
                <a:cubicBezTo>
                  <a:pt x="1542662" y="649748"/>
                  <a:pt x="1539239" y="644192"/>
                  <a:pt x="1537255" y="638041"/>
                </a:cubicBezTo>
                <a:cubicBezTo>
                  <a:pt x="1535270" y="631889"/>
                  <a:pt x="1534278" y="625737"/>
                  <a:pt x="1534278" y="619586"/>
                </a:cubicBezTo>
                <a:cubicBezTo>
                  <a:pt x="1534278" y="618594"/>
                  <a:pt x="1534278" y="617651"/>
                  <a:pt x="1534278" y="616758"/>
                </a:cubicBezTo>
                <a:cubicBezTo>
                  <a:pt x="1534278" y="615865"/>
                  <a:pt x="1534477" y="614823"/>
                  <a:pt x="1534874" y="613633"/>
                </a:cubicBezTo>
                <a:cubicBezTo>
                  <a:pt x="1573370" y="613037"/>
                  <a:pt x="1605517" y="610011"/>
                  <a:pt x="1631314" y="604554"/>
                </a:cubicBezTo>
                <a:cubicBezTo>
                  <a:pt x="1657111" y="599097"/>
                  <a:pt x="1677798" y="591606"/>
                  <a:pt x="1693375" y="582081"/>
                </a:cubicBezTo>
                <a:cubicBezTo>
                  <a:pt x="1708953" y="572556"/>
                  <a:pt x="1720065" y="561245"/>
                  <a:pt x="1726713" y="548148"/>
                </a:cubicBezTo>
                <a:cubicBezTo>
                  <a:pt x="1733361" y="535052"/>
                  <a:pt x="1736685" y="520665"/>
                  <a:pt x="1736685" y="504988"/>
                </a:cubicBezTo>
                <a:close/>
                <a:moveTo>
                  <a:pt x="2080775" y="499035"/>
                </a:moveTo>
                <a:cubicBezTo>
                  <a:pt x="2080775" y="473635"/>
                  <a:pt x="2074375" y="453940"/>
                  <a:pt x="2061576" y="439950"/>
                </a:cubicBezTo>
                <a:cubicBezTo>
                  <a:pt x="2048777" y="425960"/>
                  <a:pt x="2029776" y="418966"/>
                  <a:pt x="2004575" y="418966"/>
                </a:cubicBezTo>
                <a:cubicBezTo>
                  <a:pt x="1994058" y="418966"/>
                  <a:pt x="1983541" y="420702"/>
                  <a:pt x="1973023" y="424175"/>
                </a:cubicBezTo>
                <a:cubicBezTo>
                  <a:pt x="1962506" y="427647"/>
                  <a:pt x="1952336" y="432360"/>
                  <a:pt x="1942514" y="438313"/>
                </a:cubicBezTo>
                <a:cubicBezTo>
                  <a:pt x="1932691" y="444266"/>
                  <a:pt x="1923414" y="451261"/>
                  <a:pt x="1914683" y="459298"/>
                </a:cubicBezTo>
                <a:cubicBezTo>
                  <a:pt x="1905951" y="467335"/>
                  <a:pt x="1898113" y="475917"/>
                  <a:pt x="1891168" y="485045"/>
                </a:cubicBezTo>
                <a:lnTo>
                  <a:pt x="1889977" y="485045"/>
                </a:lnTo>
                <a:cubicBezTo>
                  <a:pt x="1890374" y="483259"/>
                  <a:pt x="1890870" y="480233"/>
                  <a:pt x="1891466" y="475967"/>
                </a:cubicBezTo>
                <a:cubicBezTo>
                  <a:pt x="1892061" y="471700"/>
                  <a:pt x="1892706" y="466789"/>
                  <a:pt x="1893400" y="461233"/>
                </a:cubicBezTo>
                <a:cubicBezTo>
                  <a:pt x="1894095" y="455676"/>
                  <a:pt x="1894789" y="449872"/>
                  <a:pt x="1895484" y="443820"/>
                </a:cubicBezTo>
                <a:cubicBezTo>
                  <a:pt x="1896179" y="437768"/>
                  <a:pt x="1896823" y="431963"/>
                  <a:pt x="1897419" y="426407"/>
                </a:cubicBezTo>
                <a:lnTo>
                  <a:pt x="1804550" y="426407"/>
                </a:lnTo>
                <a:cubicBezTo>
                  <a:pt x="1803955" y="431368"/>
                  <a:pt x="1803112" y="437470"/>
                  <a:pt x="1802020" y="444713"/>
                </a:cubicBezTo>
                <a:cubicBezTo>
                  <a:pt x="1800929" y="451956"/>
                  <a:pt x="1799688" y="459794"/>
                  <a:pt x="1798299" y="468228"/>
                </a:cubicBezTo>
                <a:cubicBezTo>
                  <a:pt x="1796910" y="476661"/>
                  <a:pt x="1795323" y="485492"/>
                  <a:pt x="1793537" y="494719"/>
                </a:cubicBezTo>
                <a:cubicBezTo>
                  <a:pt x="1791751" y="503946"/>
                  <a:pt x="1789965" y="513124"/>
                  <a:pt x="1788179" y="522252"/>
                </a:cubicBezTo>
                <a:lnTo>
                  <a:pt x="1742935" y="731207"/>
                </a:lnTo>
                <a:lnTo>
                  <a:pt x="1838781" y="731207"/>
                </a:lnTo>
                <a:lnTo>
                  <a:pt x="1870332" y="580593"/>
                </a:lnTo>
                <a:cubicBezTo>
                  <a:pt x="1872713" y="569282"/>
                  <a:pt x="1876831" y="558219"/>
                  <a:pt x="1882685" y="547404"/>
                </a:cubicBezTo>
                <a:cubicBezTo>
                  <a:pt x="1888539" y="536589"/>
                  <a:pt x="1895335" y="527015"/>
                  <a:pt x="1903074" y="518680"/>
                </a:cubicBezTo>
                <a:cubicBezTo>
                  <a:pt x="1910813" y="510346"/>
                  <a:pt x="1919098" y="503649"/>
                  <a:pt x="1927929" y="498589"/>
                </a:cubicBezTo>
                <a:cubicBezTo>
                  <a:pt x="1936759" y="493528"/>
                  <a:pt x="1945242" y="490998"/>
                  <a:pt x="1953378" y="490998"/>
                </a:cubicBezTo>
                <a:cubicBezTo>
                  <a:pt x="1963101" y="490998"/>
                  <a:pt x="1970394" y="493826"/>
                  <a:pt x="1975256" y="499482"/>
                </a:cubicBezTo>
                <a:cubicBezTo>
                  <a:pt x="1980118" y="505137"/>
                  <a:pt x="1982548" y="512727"/>
                  <a:pt x="1982548" y="522252"/>
                </a:cubicBezTo>
                <a:cubicBezTo>
                  <a:pt x="1982548" y="525824"/>
                  <a:pt x="1981953" y="530984"/>
                  <a:pt x="1980762" y="537730"/>
                </a:cubicBezTo>
                <a:cubicBezTo>
                  <a:pt x="1979572" y="544477"/>
                  <a:pt x="1978381" y="551026"/>
                  <a:pt x="1977191" y="557376"/>
                </a:cubicBezTo>
                <a:lnTo>
                  <a:pt x="1940579" y="731207"/>
                </a:lnTo>
                <a:lnTo>
                  <a:pt x="2034936" y="731207"/>
                </a:lnTo>
                <a:lnTo>
                  <a:pt x="2072143" y="554994"/>
                </a:lnTo>
                <a:cubicBezTo>
                  <a:pt x="2072937" y="551423"/>
                  <a:pt x="2073830" y="547107"/>
                  <a:pt x="2074822" y="542046"/>
                </a:cubicBezTo>
                <a:cubicBezTo>
                  <a:pt x="2075814" y="536986"/>
                  <a:pt x="2076757" y="531777"/>
                  <a:pt x="2077650" y="526419"/>
                </a:cubicBezTo>
                <a:cubicBezTo>
                  <a:pt x="2078542" y="521062"/>
                  <a:pt x="2079287" y="515902"/>
                  <a:pt x="2079882" y="510941"/>
                </a:cubicBezTo>
                <a:cubicBezTo>
                  <a:pt x="2080477" y="505980"/>
                  <a:pt x="2080775" y="502012"/>
                  <a:pt x="2080775" y="499035"/>
                </a:cubicBezTo>
                <a:close/>
                <a:moveTo>
                  <a:pt x="2346880" y="488617"/>
                </a:moveTo>
                <a:lnTo>
                  <a:pt x="2331699" y="557376"/>
                </a:lnTo>
                <a:cubicBezTo>
                  <a:pt x="2328723" y="570473"/>
                  <a:pt x="2324952" y="583520"/>
                  <a:pt x="2320388" y="596517"/>
                </a:cubicBezTo>
                <a:cubicBezTo>
                  <a:pt x="2315824" y="609515"/>
                  <a:pt x="2310218" y="621223"/>
                  <a:pt x="2303571" y="631641"/>
                </a:cubicBezTo>
                <a:cubicBezTo>
                  <a:pt x="2296923" y="642059"/>
                  <a:pt x="2289283" y="650493"/>
                  <a:pt x="2280651" y="656942"/>
                </a:cubicBezTo>
                <a:cubicBezTo>
                  <a:pt x="2272019" y="663391"/>
                  <a:pt x="2262246" y="666616"/>
                  <a:pt x="2251332" y="666616"/>
                </a:cubicBezTo>
                <a:cubicBezTo>
                  <a:pt x="2244784" y="666616"/>
                  <a:pt x="2239078" y="665326"/>
                  <a:pt x="2234217" y="662746"/>
                </a:cubicBezTo>
                <a:cubicBezTo>
                  <a:pt x="2229355" y="660166"/>
                  <a:pt x="2225386" y="656595"/>
                  <a:pt x="2222310" y="652030"/>
                </a:cubicBezTo>
                <a:cubicBezTo>
                  <a:pt x="2219235" y="647466"/>
                  <a:pt x="2216903" y="642059"/>
                  <a:pt x="2215316" y="635808"/>
                </a:cubicBezTo>
                <a:cubicBezTo>
                  <a:pt x="2213728" y="629557"/>
                  <a:pt x="2212934" y="622761"/>
                  <a:pt x="2212934" y="615419"/>
                </a:cubicBezTo>
                <a:cubicBezTo>
                  <a:pt x="2212934" y="608672"/>
                  <a:pt x="2213579" y="600784"/>
                  <a:pt x="2214869" y="591755"/>
                </a:cubicBezTo>
                <a:cubicBezTo>
                  <a:pt x="2216159" y="582726"/>
                  <a:pt x="2218342" y="573400"/>
                  <a:pt x="2221417" y="563775"/>
                </a:cubicBezTo>
                <a:cubicBezTo>
                  <a:pt x="2224493" y="554151"/>
                  <a:pt x="2228611" y="544626"/>
                  <a:pt x="2233770" y="535200"/>
                </a:cubicBezTo>
                <a:cubicBezTo>
                  <a:pt x="2238930" y="525775"/>
                  <a:pt x="2245329" y="517341"/>
                  <a:pt x="2252969" y="509900"/>
                </a:cubicBezTo>
                <a:cubicBezTo>
                  <a:pt x="2260609" y="502458"/>
                  <a:pt x="2269588" y="496455"/>
                  <a:pt x="2279907" y="491891"/>
                </a:cubicBezTo>
                <a:cubicBezTo>
                  <a:pt x="2290226" y="487327"/>
                  <a:pt x="2302231" y="485045"/>
                  <a:pt x="2315923" y="485045"/>
                </a:cubicBezTo>
                <a:cubicBezTo>
                  <a:pt x="2321083" y="485045"/>
                  <a:pt x="2326391" y="485343"/>
                  <a:pt x="2331848" y="485938"/>
                </a:cubicBezTo>
                <a:cubicBezTo>
                  <a:pt x="2337305" y="486534"/>
                  <a:pt x="2342315" y="487427"/>
                  <a:pt x="2346880" y="488617"/>
                </a:cubicBezTo>
                <a:close/>
                <a:moveTo>
                  <a:pt x="2484694" y="279960"/>
                </a:moveTo>
                <a:lnTo>
                  <a:pt x="2390933" y="279960"/>
                </a:lnTo>
                <a:lnTo>
                  <a:pt x="2360274" y="422835"/>
                </a:lnTo>
                <a:cubicBezTo>
                  <a:pt x="2355115" y="421843"/>
                  <a:pt x="2348418" y="420950"/>
                  <a:pt x="2340182" y="420156"/>
                </a:cubicBezTo>
                <a:cubicBezTo>
                  <a:pt x="2331947" y="419362"/>
                  <a:pt x="2323861" y="418966"/>
                  <a:pt x="2315923" y="418966"/>
                </a:cubicBezTo>
                <a:cubicBezTo>
                  <a:pt x="2284769" y="418966"/>
                  <a:pt x="2256987" y="424522"/>
                  <a:pt x="2232580" y="435634"/>
                </a:cubicBezTo>
                <a:cubicBezTo>
                  <a:pt x="2208172" y="446747"/>
                  <a:pt x="2187485" y="461630"/>
                  <a:pt x="2170518" y="480283"/>
                </a:cubicBezTo>
                <a:cubicBezTo>
                  <a:pt x="2153552" y="498936"/>
                  <a:pt x="2140604" y="520516"/>
                  <a:pt x="2131674" y="545023"/>
                </a:cubicBezTo>
                <a:cubicBezTo>
                  <a:pt x="2122744" y="569530"/>
                  <a:pt x="2118280" y="595178"/>
                  <a:pt x="2118280" y="621967"/>
                </a:cubicBezTo>
                <a:cubicBezTo>
                  <a:pt x="2118280" y="640620"/>
                  <a:pt x="2120413" y="657239"/>
                  <a:pt x="2124679" y="671825"/>
                </a:cubicBezTo>
                <a:cubicBezTo>
                  <a:pt x="2128946" y="686410"/>
                  <a:pt x="2135147" y="698614"/>
                  <a:pt x="2143283" y="708436"/>
                </a:cubicBezTo>
                <a:cubicBezTo>
                  <a:pt x="2151419" y="718259"/>
                  <a:pt x="2161291" y="725750"/>
                  <a:pt x="2172900" y="730909"/>
                </a:cubicBezTo>
                <a:cubicBezTo>
                  <a:pt x="2184508" y="736069"/>
                  <a:pt x="2197655" y="738648"/>
                  <a:pt x="2212339" y="738648"/>
                </a:cubicBezTo>
                <a:cubicBezTo>
                  <a:pt x="2223055" y="738648"/>
                  <a:pt x="2232877" y="737210"/>
                  <a:pt x="2241807" y="734332"/>
                </a:cubicBezTo>
                <a:cubicBezTo>
                  <a:pt x="2250737" y="731455"/>
                  <a:pt x="2259021" y="727437"/>
                  <a:pt x="2266661" y="722277"/>
                </a:cubicBezTo>
                <a:cubicBezTo>
                  <a:pt x="2274301" y="717118"/>
                  <a:pt x="2281445" y="710966"/>
                  <a:pt x="2288092" y="703823"/>
                </a:cubicBezTo>
                <a:cubicBezTo>
                  <a:pt x="2294740" y="696679"/>
                  <a:pt x="2301140" y="688741"/>
                  <a:pt x="2307291" y="680010"/>
                </a:cubicBezTo>
                <a:lnTo>
                  <a:pt x="2308482" y="680010"/>
                </a:lnTo>
                <a:cubicBezTo>
                  <a:pt x="2308284" y="682788"/>
                  <a:pt x="2307936" y="686509"/>
                  <a:pt x="2307440" y="691172"/>
                </a:cubicBezTo>
                <a:cubicBezTo>
                  <a:pt x="2306944" y="695836"/>
                  <a:pt x="2306448" y="700648"/>
                  <a:pt x="2305952" y="705609"/>
                </a:cubicBezTo>
                <a:cubicBezTo>
                  <a:pt x="2305456" y="710570"/>
                  <a:pt x="2305059" y="715382"/>
                  <a:pt x="2304761" y="720045"/>
                </a:cubicBezTo>
                <a:cubicBezTo>
                  <a:pt x="2304464" y="724708"/>
                  <a:pt x="2304315" y="728429"/>
                  <a:pt x="2304315" y="731207"/>
                </a:cubicBezTo>
                <a:lnTo>
                  <a:pt x="2399565" y="731207"/>
                </a:lnTo>
                <a:cubicBezTo>
                  <a:pt x="2399565" y="724659"/>
                  <a:pt x="2399912" y="716870"/>
                  <a:pt x="2400607" y="707841"/>
                </a:cubicBezTo>
                <a:cubicBezTo>
                  <a:pt x="2401301" y="698812"/>
                  <a:pt x="2402194" y="689585"/>
                  <a:pt x="2403285" y="680159"/>
                </a:cubicBezTo>
                <a:cubicBezTo>
                  <a:pt x="2404377" y="670733"/>
                  <a:pt x="2405568" y="661655"/>
                  <a:pt x="2406857" y="652923"/>
                </a:cubicBezTo>
                <a:cubicBezTo>
                  <a:pt x="2408147" y="644192"/>
                  <a:pt x="2409487" y="636751"/>
                  <a:pt x="2410876" y="630599"/>
                </a:cubicBezTo>
                <a:close/>
                <a:moveTo>
                  <a:pt x="2708830" y="488022"/>
                </a:moveTo>
                <a:lnTo>
                  <a:pt x="2693054" y="559162"/>
                </a:lnTo>
                <a:cubicBezTo>
                  <a:pt x="2690276" y="571663"/>
                  <a:pt x="2686654" y="584314"/>
                  <a:pt x="2682189" y="597113"/>
                </a:cubicBezTo>
                <a:cubicBezTo>
                  <a:pt x="2677725" y="609912"/>
                  <a:pt x="2672168" y="621421"/>
                  <a:pt x="2665521" y="631641"/>
                </a:cubicBezTo>
                <a:cubicBezTo>
                  <a:pt x="2658873" y="641861"/>
                  <a:pt x="2651134" y="650245"/>
                  <a:pt x="2642303" y="656793"/>
                </a:cubicBezTo>
                <a:cubicBezTo>
                  <a:pt x="2633473" y="663341"/>
                  <a:pt x="2623402" y="666616"/>
                  <a:pt x="2612091" y="666616"/>
                </a:cubicBezTo>
                <a:cubicBezTo>
                  <a:pt x="2605940" y="666616"/>
                  <a:pt x="2600532" y="665326"/>
                  <a:pt x="2595869" y="662746"/>
                </a:cubicBezTo>
                <a:cubicBezTo>
                  <a:pt x="2591206" y="660166"/>
                  <a:pt x="2587287" y="656595"/>
                  <a:pt x="2584112" y="652030"/>
                </a:cubicBezTo>
                <a:cubicBezTo>
                  <a:pt x="2580937" y="647466"/>
                  <a:pt x="2578605" y="642059"/>
                  <a:pt x="2577117" y="635808"/>
                </a:cubicBezTo>
                <a:cubicBezTo>
                  <a:pt x="2575628" y="629557"/>
                  <a:pt x="2574884" y="622761"/>
                  <a:pt x="2574884" y="615419"/>
                </a:cubicBezTo>
                <a:cubicBezTo>
                  <a:pt x="2574884" y="608473"/>
                  <a:pt x="2575529" y="600437"/>
                  <a:pt x="2576819" y="591309"/>
                </a:cubicBezTo>
                <a:cubicBezTo>
                  <a:pt x="2578109" y="582180"/>
                  <a:pt x="2580292" y="572804"/>
                  <a:pt x="2583367" y="563180"/>
                </a:cubicBezTo>
                <a:cubicBezTo>
                  <a:pt x="2586443" y="553556"/>
                  <a:pt x="2590561" y="544080"/>
                  <a:pt x="2595720" y="534754"/>
                </a:cubicBezTo>
                <a:cubicBezTo>
                  <a:pt x="2600880" y="525427"/>
                  <a:pt x="2607279" y="517093"/>
                  <a:pt x="2614919" y="509751"/>
                </a:cubicBezTo>
                <a:cubicBezTo>
                  <a:pt x="2622559" y="502409"/>
                  <a:pt x="2631538" y="496455"/>
                  <a:pt x="2641857" y="491891"/>
                </a:cubicBezTo>
                <a:cubicBezTo>
                  <a:pt x="2652176" y="487327"/>
                  <a:pt x="2664181" y="485045"/>
                  <a:pt x="2677873" y="485045"/>
                </a:cubicBezTo>
                <a:cubicBezTo>
                  <a:pt x="2682834" y="485045"/>
                  <a:pt x="2688093" y="485293"/>
                  <a:pt x="2693649" y="485789"/>
                </a:cubicBezTo>
                <a:cubicBezTo>
                  <a:pt x="2699205" y="486286"/>
                  <a:pt x="2704266" y="487030"/>
                  <a:pt x="2708830" y="488022"/>
                </a:cubicBezTo>
                <a:close/>
                <a:moveTo>
                  <a:pt x="2814498" y="435039"/>
                </a:moveTo>
                <a:cubicBezTo>
                  <a:pt x="2805568" y="433055"/>
                  <a:pt x="2795944" y="431070"/>
                  <a:pt x="2785625" y="429086"/>
                </a:cubicBezTo>
                <a:cubicBezTo>
                  <a:pt x="2775306" y="427102"/>
                  <a:pt x="2764640" y="425365"/>
                  <a:pt x="2753627" y="423877"/>
                </a:cubicBezTo>
                <a:cubicBezTo>
                  <a:pt x="2742614" y="422389"/>
                  <a:pt x="2731402" y="421198"/>
                  <a:pt x="2719992" y="420305"/>
                </a:cubicBezTo>
                <a:cubicBezTo>
                  <a:pt x="2708582" y="419412"/>
                  <a:pt x="2697221" y="418966"/>
                  <a:pt x="2685910" y="418966"/>
                </a:cubicBezTo>
                <a:cubicBezTo>
                  <a:pt x="2656740" y="418966"/>
                  <a:pt x="2631390" y="422637"/>
                  <a:pt x="2609859" y="429979"/>
                </a:cubicBezTo>
                <a:cubicBezTo>
                  <a:pt x="2588329" y="437321"/>
                  <a:pt x="2569973" y="446945"/>
                  <a:pt x="2554792" y="458851"/>
                </a:cubicBezTo>
                <a:cubicBezTo>
                  <a:pt x="2539612" y="470758"/>
                  <a:pt x="2527160" y="484103"/>
                  <a:pt x="2517437" y="498886"/>
                </a:cubicBezTo>
                <a:cubicBezTo>
                  <a:pt x="2507713" y="513670"/>
                  <a:pt x="2500123" y="528553"/>
                  <a:pt x="2494666" y="543535"/>
                </a:cubicBezTo>
                <a:cubicBezTo>
                  <a:pt x="2489209" y="558517"/>
                  <a:pt x="2485439" y="572804"/>
                  <a:pt x="2483355" y="586397"/>
                </a:cubicBezTo>
                <a:cubicBezTo>
                  <a:pt x="2481271" y="599990"/>
                  <a:pt x="2480230" y="611450"/>
                  <a:pt x="2480230" y="620777"/>
                </a:cubicBezTo>
                <a:cubicBezTo>
                  <a:pt x="2480230" y="639231"/>
                  <a:pt x="2482313" y="655751"/>
                  <a:pt x="2486480" y="670336"/>
                </a:cubicBezTo>
                <a:cubicBezTo>
                  <a:pt x="2490648" y="684921"/>
                  <a:pt x="2496700" y="697274"/>
                  <a:pt x="2504637" y="707395"/>
                </a:cubicBezTo>
                <a:cubicBezTo>
                  <a:pt x="2512575" y="717515"/>
                  <a:pt x="2522348" y="725254"/>
                  <a:pt x="2533957" y="730612"/>
                </a:cubicBezTo>
                <a:cubicBezTo>
                  <a:pt x="2545565" y="735970"/>
                  <a:pt x="2558811" y="738648"/>
                  <a:pt x="2573694" y="738648"/>
                </a:cubicBezTo>
                <a:cubicBezTo>
                  <a:pt x="2585798" y="738648"/>
                  <a:pt x="2596464" y="737011"/>
                  <a:pt x="2605692" y="733737"/>
                </a:cubicBezTo>
                <a:cubicBezTo>
                  <a:pt x="2614919" y="730463"/>
                  <a:pt x="2623303" y="726097"/>
                  <a:pt x="2630844" y="720640"/>
                </a:cubicBezTo>
                <a:cubicBezTo>
                  <a:pt x="2638384" y="715183"/>
                  <a:pt x="2645231" y="708883"/>
                  <a:pt x="2651382" y="701739"/>
                </a:cubicBezTo>
                <a:cubicBezTo>
                  <a:pt x="2657534" y="694595"/>
                  <a:pt x="2663487" y="687154"/>
                  <a:pt x="2669241" y="679415"/>
                </a:cubicBezTo>
                <a:lnTo>
                  <a:pt x="2670432" y="679415"/>
                </a:lnTo>
                <a:cubicBezTo>
                  <a:pt x="2670035" y="682590"/>
                  <a:pt x="2669589" y="686509"/>
                  <a:pt x="2669092" y="691172"/>
                </a:cubicBezTo>
                <a:cubicBezTo>
                  <a:pt x="2668597" y="695836"/>
                  <a:pt x="2668150" y="700598"/>
                  <a:pt x="2667753" y="705460"/>
                </a:cubicBezTo>
                <a:cubicBezTo>
                  <a:pt x="2667356" y="710321"/>
                  <a:pt x="2667009" y="715084"/>
                  <a:pt x="2666711" y="719747"/>
                </a:cubicBezTo>
                <a:cubicBezTo>
                  <a:pt x="2666414" y="724411"/>
                  <a:pt x="2666265" y="728230"/>
                  <a:pt x="2666265" y="731207"/>
                </a:cubicBezTo>
                <a:lnTo>
                  <a:pt x="2761515" y="731207"/>
                </a:lnTo>
                <a:cubicBezTo>
                  <a:pt x="2761515" y="724659"/>
                  <a:pt x="2761862" y="716870"/>
                  <a:pt x="2762557" y="707841"/>
                </a:cubicBezTo>
                <a:cubicBezTo>
                  <a:pt x="2763251" y="698812"/>
                  <a:pt x="2764144" y="689585"/>
                  <a:pt x="2765235" y="680159"/>
                </a:cubicBezTo>
                <a:cubicBezTo>
                  <a:pt x="2766327" y="670733"/>
                  <a:pt x="2767518" y="661655"/>
                  <a:pt x="2768807" y="652923"/>
                </a:cubicBezTo>
                <a:cubicBezTo>
                  <a:pt x="2770097" y="644192"/>
                  <a:pt x="2771437" y="636751"/>
                  <a:pt x="2772826" y="630599"/>
                </a:cubicBezTo>
                <a:close/>
                <a:moveTo>
                  <a:pt x="3336884" y="404976"/>
                </a:moveTo>
                <a:cubicBezTo>
                  <a:pt x="3336884" y="371440"/>
                  <a:pt x="3325623" y="345097"/>
                  <a:pt x="3303100" y="325948"/>
                </a:cubicBezTo>
                <a:cubicBezTo>
                  <a:pt x="3280578" y="306799"/>
                  <a:pt x="3248977" y="297224"/>
                  <a:pt x="3208297" y="297224"/>
                </a:cubicBezTo>
                <a:cubicBezTo>
                  <a:pt x="3187858" y="297224"/>
                  <a:pt x="3167071" y="299705"/>
                  <a:pt x="3145938" y="304666"/>
                </a:cubicBezTo>
                <a:cubicBezTo>
                  <a:pt x="3124804" y="309627"/>
                  <a:pt x="3106597" y="316076"/>
                  <a:pt x="3091318" y="324013"/>
                </a:cubicBezTo>
                <a:lnTo>
                  <a:pt x="3072566" y="410036"/>
                </a:lnTo>
                <a:cubicBezTo>
                  <a:pt x="3110864" y="384834"/>
                  <a:pt x="3147575" y="372234"/>
                  <a:pt x="3182698" y="372234"/>
                </a:cubicBezTo>
                <a:cubicBezTo>
                  <a:pt x="3201748" y="372234"/>
                  <a:pt x="3216581" y="376649"/>
                  <a:pt x="3227198" y="385479"/>
                </a:cubicBezTo>
                <a:cubicBezTo>
                  <a:pt x="3237814" y="394310"/>
                  <a:pt x="3243123" y="406365"/>
                  <a:pt x="3243123" y="421645"/>
                </a:cubicBezTo>
                <a:cubicBezTo>
                  <a:pt x="3243123" y="434940"/>
                  <a:pt x="3240394" y="446846"/>
                  <a:pt x="3234937" y="457363"/>
                </a:cubicBezTo>
                <a:cubicBezTo>
                  <a:pt x="3229480" y="467880"/>
                  <a:pt x="3221046" y="478199"/>
                  <a:pt x="3209636" y="488320"/>
                </a:cubicBezTo>
                <a:cubicBezTo>
                  <a:pt x="3198226" y="498440"/>
                  <a:pt x="3179226" y="511735"/>
                  <a:pt x="3152635" y="528206"/>
                </a:cubicBezTo>
                <a:cubicBezTo>
                  <a:pt x="3104018" y="557773"/>
                  <a:pt x="3068597" y="585901"/>
                  <a:pt x="3046372" y="612591"/>
                </a:cubicBezTo>
                <a:cubicBezTo>
                  <a:pt x="3024147" y="639281"/>
                  <a:pt x="3009859" y="668104"/>
                  <a:pt x="3003509" y="699060"/>
                </a:cubicBezTo>
                <a:lnTo>
                  <a:pt x="2996961" y="731207"/>
                </a:lnTo>
                <a:lnTo>
                  <a:pt x="3267530" y="731207"/>
                </a:lnTo>
                <a:lnTo>
                  <a:pt x="3283901" y="653221"/>
                </a:lnTo>
                <a:lnTo>
                  <a:pt x="3116321" y="653221"/>
                </a:lnTo>
                <a:cubicBezTo>
                  <a:pt x="3118305" y="644291"/>
                  <a:pt x="3126045" y="634022"/>
                  <a:pt x="3139538" y="622414"/>
                </a:cubicBezTo>
                <a:cubicBezTo>
                  <a:pt x="3153032" y="610805"/>
                  <a:pt x="3175058" y="595674"/>
                  <a:pt x="3205618" y="577021"/>
                </a:cubicBezTo>
                <a:cubicBezTo>
                  <a:pt x="3223279" y="566305"/>
                  <a:pt x="3240047" y="555590"/>
                  <a:pt x="3255922" y="544874"/>
                </a:cubicBezTo>
                <a:cubicBezTo>
                  <a:pt x="3271797" y="534159"/>
                  <a:pt x="3285737" y="522302"/>
                  <a:pt x="3297742" y="509304"/>
                </a:cubicBezTo>
                <a:cubicBezTo>
                  <a:pt x="3309748" y="496307"/>
                  <a:pt x="3319273" y="481424"/>
                  <a:pt x="3326317" y="464656"/>
                </a:cubicBezTo>
                <a:cubicBezTo>
                  <a:pt x="3333362" y="447888"/>
                  <a:pt x="3336884" y="427995"/>
                  <a:pt x="3336884" y="404976"/>
                </a:cubicBezTo>
                <a:close/>
                <a:moveTo>
                  <a:pt x="3606263" y="428788"/>
                </a:moveTo>
                <a:cubicBezTo>
                  <a:pt x="3606263" y="460538"/>
                  <a:pt x="3601005" y="496604"/>
                  <a:pt x="3590487" y="536986"/>
                </a:cubicBezTo>
                <a:cubicBezTo>
                  <a:pt x="3579970" y="577368"/>
                  <a:pt x="3567766" y="608970"/>
                  <a:pt x="3553876" y="631790"/>
                </a:cubicBezTo>
                <a:cubicBezTo>
                  <a:pt x="3539985" y="654610"/>
                  <a:pt x="3523515" y="666020"/>
                  <a:pt x="3504465" y="666020"/>
                </a:cubicBezTo>
                <a:cubicBezTo>
                  <a:pt x="3492559" y="666020"/>
                  <a:pt x="3482786" y="660712"/>
                  <a:pt x="3475146" y="650096"/>
                </a:cubicBezTo>
                <a:cubicBezTo>
                  <a:pt x="3467506" y="639479"/>
                  <a:pt x="3463686" y="623654"/>
                  <a:pt x="3463686" y="602620"/>
                </a:cubicBezTo>
                <a:cubicBezTo>
                  <a:pt x="3463686" y="573052"/>
                  <a:pt x="3469093" y="537681"/>
                  <a:pt x="3479908" y="496505"/>
                </a:cubicBezTo>
                <a:cubicBezTo>
                  <a:pt x="3490723" y="455329"/>
                  <a:pt x="3503522" y="423778"/>
                  <a:pt x="3518306" y="401850"/>
                </a:cubicBezTo>
                <a:cubicBezTo>
                  <a:pt x="3533089" y="379923"/>
                  <a:pt x="3550006" y="368959"/>
                  <a:pt x="3569056" y="368959"/>
                </a:cubicBezTo>
                <a:cubicBezTo>
                  <a:pt x="3580367" y="368959"/>
                  <a:pt x="3589396" y="373821"/>
                  <a:pt x="3596143" y="383545"/>
                </a:cubicBezTo>
                <a:cubicBezTo>
                  <a:pt x="3602890" y="393268"/>
                  <a:pt x="3606263" y="408349"/>
                  <a:pt x="3606263" y="428788"/>
                </a:cubicBezTo>
                <a:close/>
                <a:moveTo>
                  <a:pt x="3698537" y="432360"/>
                </a:moveTo>
                <a:cubicBezTo>
                  <a:pt x="3698537" y="391085"/>
                  <a:pt x="3687622" y="358244"/>
                  <a:pt x="3665794" y="333836"/>
                </a:cubicBezTo>
                <a:cubicBezTo>
                  <a:pt x="3643966" y="309428"/>
                  <a:pt x="3613804" y="297224"/>
                  <a:pt x="3575307" y="297224"/>
                </a:cubicBezTo>
                <a:cubicBezTo>
                  <a:pt x="3532841" y="297224"/>
                  <a:pt x="3496875" y="310371"/>
                  <a:pt x="3467407" y="336664"/>
                </a:cubicBezTo>
                <a:cubicBezTo>
                  <a:pt x="3437939" y="362957"/>
                  <a:pt x="3414622" y="399717"/>
                  <a:pt x="3397457" y="446945"/>
                </a:cubicBezTo>
                <a:cubicBezTo>
                  <a:pt x="3380292" y="494173"/>
                  <a:pt x="3371710" y="542791"/>
                  <a:pt x="3371710" y="592797"/>
                </a:cubicBezTo>
                <a:cubicBezTo>
                  <a:pt x="3371710" y="638239"/>
                  <a:pt x="3383071" y="673908"/>
                  <a:pt x="3405792" y="699804"/>
                </a:cubicBezTo>
                <a:cubicBezTo>
                  <a:pt x="3428513" y="725700"/>
                  <a:pt x="3459221" y="738648"/>
                  <a:pt x="3497916" y="738648"/>
                </a:cubicBezTo>
                <a:cubicBezTo>
                  <a:pt x="3530063" y="738648"/>
                  <a:pt x="3558241" y="730959"/>
                  <a:pt x="3582451" y="715580"/>
                </a:cubicBezTo>
                <a:cubicBezTo>
                  <a:pt x="3606660" y="700201"/>
                  <a:pt x="3627248" y="678323"/>
                  <a:pt x="3644214" y="649947"/>
                </a:cubicBezTo>
                <a:cubicBezTo>
                  <a:pt x="3661181" y="621570"/>
                  <a:pt x="3674476" y="588034"/>
                  <a:pt x="3684100" y="549339"/>
                </a:cubicBezTo>
                <a:cubicBezTo>
                  <a:pt x="3693724" y="510644"/>
                  <a:pt x="3698537" y="471651"/>
                  <a:pt x="3698537" y="432360"/>
                </a:cubicBezTo>
                <a:close/>
                <a:moveTo>
                  <a:pt x="4041734" y="404976"/>
                </a:moveTo>
                <a:cubicBezTo>
                  <a:pt x="4041734" y="371440"/>
                  <a:pt x="4030473" y="345097"/>
                  <a:pt x="4007950" y="325948"/>
                </a:cubicBezTo>
                <a:cubicBezTo>
                  <a:pt x="3985427" y="306799"/>
                  <a:pt x="3953827" y="297224"/>
                  <a:pt x="3913147" y="297224"/>
                </a:cubicBezTo>
                <a:cubicBezTo>
                  <a:pt x="3892708" y="297224"/>
                  <a:pt x="3871921" y="299705"/>
                  <a:pt x="3850788" y="304666"/>
                </a:cubicBezTo>
                <a:cubicBezTo>
                  <a:pt x="3829654" y="309627"/>
                  <a:pt x="3811447" y="316076"/>
                  <a:pt x="3796168" y="324013"/>
                </a:cubicBezTo>
                <a:lnTo>
                  <a:pt x="3777416" y="410036"/>
                </a:lnTo>
                <a:cubicBezTo>
                  <a:pt x="3815714" y="384834"/>
                  <a:pt x="3852425" y="372234"/>
                  <a:pt x="3887548" y="372234"/>
                </a:cubicBezTo>
                <a:cubicBezTo>
                  <a:pt x="3906598" y="372234"/>
                  <a:pt x="3921431" y="376649"/>
                  <a:pt x="3932048" y="385479"/>
                </a:cubicBezTo>
                <a:cubicBezTo>
                  <a:pt x="3942664" y="394310"/>
                  <a:pt x="3947973" y="406365"/>
                  <a:pt x="3947973" y="421645"/>
                </a:cubicBezTo>
                <a:cubicBezTo>
                  <a:pt x="3947973" y="434940"/>
                  <a:pt x="3945244" y="446846"/>
                  <a:pt x="3939787" y="457363"/>
                </a:cubicBezTo>
                <a:cubicBezTo>
                  <a:pt x="3934330" y="467880"/>
                  <a:pt x="3925896" y="478199"/>
                  <a:pt x="3914486" y="488320"/>
                </a:cubicBezTo>
                <a:cubicBezTo>
                  <a:pt x="3903076" y="498440"/>
                  <a:pt x="3884076" y="511735"/>
                  <a:pt x="3857485" y="528206"/>
                </a:cubicBezTo>
                <a:cubicBezTo>
                  <a:pt x="3808868" y="557773"/>
                  <a:pt x="3773447" y="585901"/>
                  <a:pt x="3751222" y="612591"/>
                </a:cubicBezTo>
                <a:cubicBezTo>
                  <a:pt x="3728997" y="639281"/>
                  <a:pt x="3714709" y="668104"/>
                  <a:pt x="3708359" y="699060"/>
                </a:cubicBezTo>
                <a:lnTo>
                  <a:pt x="3701811" y="731207"/>
                </a:lnTo>
                <a:lnTo>
                  <a:pt x="3972380" y="731207"/>
                </a:lnTo>
                <a:lnTo>
                  <a:pt x="3988751" y="653221"/>
                </a:lnTo>
                <a:lnTo>
                  <a:pt x="3821171" y="653221"/>
                </a:lnTo>
                <a:cubicBezTo>
                  <a:pt x="3823155" y="644291"/>
                  <a:pt x="3830895" y="634022"/>
                  <a:pt x="3844388" y="622414"/>
                </a:cubicBezTo>
                <a:cubicBezTo>
                  <a:pt x="3857882" y="610805"/>
                  <a:pt x="3879908" y="595674"/>
                  <a:pt x="3910468" y="577021"/>
                </a:cubicBezTo>
                <a:cubicBezTo>
                  <a:pt x="3928129" y="566305"/>
                  <a:pt x="3944897" y="555590"/>
                  <a:pt x="3960772" y="544874"/>
                </a:cubicBezTo>
                <a:cubicBezTo>
                  <a:pt x="3976647" y="534159"/>
                  <a:pt x="3990587" y="522302"/>
                  <a:pt x="4002592" y="509304"/>
                </a:cubicBezTo>
                <a:cubicBezTo>
                  <a:pt x="4014598" y="496307"/>
                  <a:pt x="4024123" y="481424"/>
                  <a:pt x="4031167" y="464656"/>
                </a:cubicBezTo>
                <a:cubicBezTo>
                  <a:pt x="4038212" y="447888"/>
                  <a:pt x="4041734" y="427995"/>
                  <a:pt x="4041734" y="404976"/>
                </a:cubicBezTo>
                <a:close/>
                <a:moveTo>
                  <a:pt x="4280157" y="424323"/>
                </a:moveTo>
                <a:lnTo>
                  <a:pt x="4248308" y="573449"/>
                </a:lnTo>
                <a:lnTo>
                  <a:pt x="4146509" y="573449"/>
                </a:lnTo>
                <a:cubicBezTo>
                  <a:pt x="4200881" y="520070"/>
                  <a:pt x="4245430" y="470361"/>
                  <a:pt x="4280157" y="424323"/>
                </a:cubicBezTo>
                <a:close/>
                <a:moveTo>
                  <a:pt x="4394159" y="573449"/>
                </a:moveTo>
                <a:lnTo>
                  <a:pt x="4334032" y="573449"/>
                </a:lnTo>
                <a:lnTo>
                  <a:pt x="4391182" y="304368"/>
                </a:lnTo>
                <a:lnTo>
                  <a:pt x="4303970" y="304368"/>
                </a:lnTo>
                <a:cubicBezTo>
                  <a:pt x="4277379" y="343857"/>
                  <a:pt x="4242751" y="387017"/>
                  <a:pt x="4200087" y="433848"/>
                </a:cubicBezTo>
                <a:cubicBezTo>
                  <a:pt x="4157424" y="480680"/>
                  <a:pt x="4111683" y="526122"/>
                  <a:pt x="4062868" y="570175"/>
                </a:cubicBezTo>
                <a:lnTo>
                  <a:pt x="4047390" y="643696"/>
                </a:lnTo>
                <a:lnTo>
                  <a:pt x="4233425" y="643696"/>
                </a:lnTo>
                <a:lnTo>
                  <a:pt x="4214970" y="731207"/>
                </a:lnTo>
                <a:lnTo>
                  <a:pt x="4300695" y="731207"/>
                </a:lnTo>
                <a:lnTo>
                  <a:pt x="4319150" y="643696"/>
                </a:lnTo>
                <a:lnTo>
                  <a:pt x="4379276" y="643696"/>
                </a:lnTo>
                <a:close/>
                <a:moveTo>
                  <a:pt x="4871258" y="1"/>
                </a:moveTo>
                <a:lnTo>
                  <a:pt x="4871258" y="1020002"/>
                </a:lnTo>
                <a:lnTo>
                  <a:pt x="0" y="1020001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4800" b="1" i="1" dirty="0">
              <a:solidFill>
                <a:srgbClr val="525C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161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B83FAD6E-38DF-02DD-7FEE-1F27EC489B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8"/>
          <a:stretch/>
        </p:blipFill>
        <p:spPr>
          <a:xfrm>
            <a:off x="4758393" y="4653797"/>
            <a:ext cx="2675212" cy="13322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4D9389-928C-04AC-ED52-5033EE351590}"/>
              </a:ext>
            </a:extLst>
          </p:cNvPr>
          <p:cNvSpPr txBox="1">
            <a:spLocks/>
          </p:cNvSpPr>
          <p:nvPr/>
        </p:nvSpPr>
        <p:spPr>
          <a:xfrm>
            <a:off x="2623134" y="1815850"/>
            <a:ext cx="6539676" cy="169527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SECRETARIA DE </a:t>
            </a:r>
            <a:br>
              <a:rPr lang="pt-B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 PRÓPRIO E COMPLEMENTAR</a:t>
            </a:r>
            <a:br>
              <a:rPr lang="pt-B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pt-BR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2ADBC5F-068C-FF5D-1743-BC69D3A5A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3135" y="3372524"/>
            <a:ext cx="6539676" cy="78475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731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5D40F-F59F-474C-73A2-8EB27EE2C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5BA1BA37-6B99-A57A-CA82-DBF3846DD102}"/>
              </a:ext>
            </a:extLst>
          </p:cNvPr>
          <p:cNvSpPr/>
          <p:nvPr/>
        </p:nvSpPr>
        <p:spPr>
          <a:xfrm rot="5020036">
            <a:off x="5064709" y="-1265068"/>
            <a:ext cx="1740026" cy="9223902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DD89C31B-E1F1-C7B2-9B16-3C5BA89B4F63}"/>
              </a:ext>
            </a:extLst>
          </p:cNvPr>
          <p:cNvSpPr/>
          <p:nvPr/>
        </p:nvSpPr>
        <p:spPr>
          <a:xfrm>
            <a:off x="12359943" y="5504155"/>
            <a:ext cx="1027583" cy="781235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8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9E79C-8701-9EB0-FCBF-5AF16063C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D381D232-9F21-AB7D-EDD9-61D55D80BB89}"/>
              </a:ext>
            </a:extLst>
          </p:cNvPr>
          <p:cNvSpPr/>
          <p:nvPr/>
        </p:nvSpPr>
        <p:spPr>
          <a:xfrm>
            <a:off x="12446493" y="2975995"/>
            <a:ext cx="977279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68DD10E3-4934-F471-D196-69016ADFEC2A}"/>
              </a:ext>
            </a:extLst>
          </p:cNvPr>
          <p:cNvSpPr/>
          <p:nvPr/>
        </p:nvSpPr>
        <p:spPr>
          <a:xfrm rot="5020036">
            <a:off x="4682162" y="-818360"/>
            <a:ext cx="865947" cy="3830837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80BBCA6-AE91-48BA-E518-2530C711692B}"/>
              </a:ext>
            </a:extLst>
          </p:cNvPr>
          <p:cNvSpPr/>
          <p:nvPr/>
        </p:nvSpPr>
        <p:spPr>
          <a:xfrm>
            <a:off x="774582" y="2357330"/>
            <a:ext cx="10642833" cy="214334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96170A3-F0C0-A073-8336-F2ED1CAEAFB0}"/>
              </a:ext>
            </a:extLst>
          </p:cNvPr>
          <p:cNvSpPr txBox="1"/>
          <p:nvPr/>
        </p:nvSpPr>
        <p:spPr>
          <a:xfrm>
            <a:off x="1379988" y="2644170"/>
            <a:ext cx="1003742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Fiscalização: </a:t>
            </a:r>
            <a:r>
              <a:rPr lang="pt-BR" sz="3200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foco na orientação e transparência</a:t>
            </a: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pt-BR" sz="3200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</a:t>
            </a: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Incentivo ao CRP administrativo; </a:t>
            </a:r>
          </a:p>
        </p:txBody>
      </p:sp>
    </p:spTree>
    <p:extLst>
      <p:ext uri="{BB962C8B-B14F-4D97-AF65-F5344CB8AC3E}">
        <p14:creationId xmlns:p14="http://schemas.microsoft.com/office/powerpoint/2010/main" val="2540189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1ECBB-8DBC-66E7-5468-66FEDCE13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2436223B-6868-0C32-23AF-6F915B4B173E}"/>
              </a:ext>
            </a:extLst>
          </p:cNvPr>
          <p:cNvSpPr/>
          <p:nvPr/>
        </p:nvSpPr>
        <p:spPr>
          <a:xfrm>
            <a:off x="-729477" y="2975995"/>
            <a:ext cx="605404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134BAAA9-C5B3-9097-FFE6-A496420E116E}"/>
              </a:ext>
            </a:extLst>
          </p:cNvPr>
          <p:cNvSpPr/>
          <p:nvPr/>
        </p:nvSpPr>
        <p:spPr>
          <a:xfrm rot="5020036">
            <a:off x="5663027" y="-818360"/>
            <a:ext cx="865947" cy="3830837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89EB0D5-D328-B818-0706-E4DACBF0727D}"/>
              </a:ext>
            </a:extLst>
          </p:cNvPr>
          <p:cNvSpPr/>
          <p:nvPr/>
        </p:nvSpPr>
        <p:spPr>
          <a:xfrm>
            <a:off x="774584" y="1948308"/>
            <a:ext cx="10642832" cy="2961384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B1ECCFE-CB98-543B-5953-9C3FF899B498}"/>
              </a:ext>
            </a:extLst>
          </p:cNvPr>
          <p:cNvSpPr txBox="1"/>
          <p:nvPr/>
        </p:nvSpPr>
        <p:spPr>
          <a:xfrm>
            <a:off x="1379987" y="2151728"/>
            <a:ext cx="95353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Certificação de mais de </a:t>
            </a: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15 mil dirigentes e membros de conselhos</a:t>
            </a: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pt-BR" sz="3200" i="1" dirty="0">
              <a:solidFill>
                <a:schemeClr val="accent6">
                  <a:lumMod val="20000"/>
                  <a:lumOff val="8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Modernização da Gestão: </a:t>
            </a:r>
            <a:r>
              <a:rPr lang="pt-BR" sz="3200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590 RPPS aderiram ao Pró-Gestão e 230 com selo de qualidade.</a:t>
            </a:r>
            <a:endParaRPr lang="pt-BR" sz="3200" i="1" dirty="0">
              <a:solidFill>
                <a:schemeClr val="accent3">
                  <a:lumMod val="20000"/>
                  <a:lumOff val="8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556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2F4B1-C212-42DC-44C7-216D14F49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9FEBA23C-A792-A9AD-9124-DEAFDA888F00}"/>
              </a:ext>
            </a:extLst>
          </p:cNvPr>
          <p:cNvSpPr/>
          <p:nvPr/>
        </p:nvSpPr>
        <p:spPr>
          <a:xfrm>
            <a:off x="12459769" y="2975995"/>
            <a:ext cx="897543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0DCFF41-E12C-FCE6-3F74-B44F22B67E3B}"/>
              </a:ext>
            </a:extLst>
          </p:cNvPr>
          <p:cNvSpPr/>
          <p:nvPr/>
        </p:nvSpPr>
        <p:spPr>
          <a:xfrm>
            <a:off x="774583" y="2253697"/>
            <a:ext cx="10642828" cy="2350607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6A422EB-3103-BB76-ED7F-B1DA30D7C954}"/>
              </a:ext>
            </a:extLst>
          </p:cNvPr>
          <p:cNvSpPr txBox="1"/>
          <p:nvPr/>
        </p:nvSpPr>
        <p:spPr>
          <a:xfrm>
            <a:off x="1379987" y="2397949"/>
            <a:ext cx="953532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Prova de vida: </a:t>
            </a:r>
            <a:r>
              <a:rPr lang="pt-BR" sz="3200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ferramenta gratuita de gestão para os entes federativos;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pt-BR" sz="3200" i="1" dirty="0">
              <a:solidFill>
                <a:schemeClr val="accent3">
                  <a:lumMod val="20000"/>
                  <a:lumOff val="8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Consolidação das normas </a:t>
            </a: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 compensação</a:t>
            </a:r>
            <a:r>
              <a:rPr lang="pt-BR" sz="32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pt-BR" sz="3200" i="1" dirty="0">
              <a:solidFill>
                <a:schemeClr val="accent6">
                  <a:lumMod val="20000"/>
                  <a:lumOff val="8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A5A523A0-FB71-876C-563A-E5D3C339BD56}"/>
              </a:ext>
            </a:extLst>
          </p:cNvPr>
          <p:cNvSpPr/>
          <p:nvPr/>
        </p:nvSpPr>
        <p:spPr>
          <a:xfrm rot="5020036">
            <a:off x="4682162" y="-818360"/>
            <a:ext cx="865947" cy="3830837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208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B9617-714C-4725-40D4-97530211A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FA70D48B-1FB4-7393-2E1C-3172768541D9}"/>
              </a:ext>
            </a:extLst>
          </p:cNvPr>
          <p:cNvSpPr/>
          <p:nvPr/>
        </p:nvSpPr>
        <p:spPr>
          <a:xfrm>
            <a:off x="-1242225" y="2975995"/>
            <a:ext cx="605404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24437283-F34D-E63C-371F-9690C4C662B9}"/>
              </a:ext>
            </a:extLst>
          </p:cNvPr>
          <p:cNvSpPr/>
          <p:nvPr/>
        </p:nvSpPr>
        <p:spPr>
          <a:xfrm rot="4891407">
            <a:off x="5348404" y="-930468"/>
            <a:ext cx="1164715" cy="4161314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81D2043-F488-C97E-4895-BBFFF942A11D}"/>
              </a:ext>
            </a:extLst>
          </p:cNvPr>
          <p:cNvSpPr/>
          <p:nvPr/>
        </p:nvSpPr>
        <p:spPr>
          <a:xfrm>
            <a:off x="774584" y="2156659"/>
            <a:ext cx="10642832" cy="2544683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CF0D2D2-5088-3C4A-5383-057D9CC639FE}"/>
              </a:ext>
            </a:extLst>
          </p:cNvPr>
          <p:cNvSpPr txBox="1"/>
          <p:nvPr/>
        </p:nvSpPr>
        <p:spPr>
          <a:xfrm>
            <a:off x="1149166" y="2397949"/>
            <a:ext cx="1025863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Piloto da </a:t>
            </a: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automação das análises de COMPREV</a:t>
            </a:r>
            <a:r>
              <a:rPr lang="pt-BR" sz="32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marL="914400" lvl="1" indent="-457200" algn="just">
              <a:buFont typeface="Wingdings" panose="05000000000000000000" pitchFamily="2" charset="2"/>
              <a:buChar char="ü"/>
            </a:pPr>
            <a:endParaRPr lang="pt-BR" sz="3200" b="1" i="1" dirty="0">
              <a:solidFill>
                <a:schemeClr val="accent6">
                  <a:lumMod val="20000"/>
                  <a:lumOff val="8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 algn="just">
              <a:buFont typeface="Wingdings" panose="05000000000000000000" pitchFamily="2" charset="2"/>
              <a:buChar char="ü"/>
            </a:pP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Mais de 60 mil requerimentos analisados automaticamente;</a:t>
            </a:r>
            <a:endParaRPr lang="pt-BR" sz="3200" b="1" i="1" dirty="0">
              <a:solidFill>
                <a:schemeClr val="accent6">
                  <a:lumMod val="20000"/>
                  <a:lumOff val="8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749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F7368-771B-5830-5047-35C9C5572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15029D79-9B29-4CC2-CEC6-8100273D1C6B}"/>
              </a:ext>
            </a:extLst>
          </p:cNvPr>
          <p:cNvSpPr/>
          <p:nvPr/>
        </p:nvSpPr>
        <p:spPr>
          <a:xfrm>
            <a:off x="12437616" y="2975995"/>
            <a:ext cx="542270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CB0BF6-9321-6A34-D4E4-35175840C21A}"/>
              </a:ext>
            </a:extLst>
          </p:cNvPr>
          <p:cNvSpPr/>
          <p:nvPr/>
        </p:nvSpPr>
        <p:spPr>
          <a:xfrm>
            <a:off x="774583" y="1848532"/>
            <a:ext cx="10642832" cy="906011"/>
          </a:xfrm>
          <a:prstGeom prst="rect">
            <a:avLst/>
          </a:prstGeom>
          <a:solidFill>
            <a:schemeClr val="bg2">
              <a:lumMod val="10000"/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E56DA49-0E62-F30D-672A-056894FC5D5D}"/>
              </a:ext>
            </a:extLst>
          </p:cNvPr>
          <p:cNvSpPr txBox="1"/>
          <p:nvPr/>
        </p:nvSpPr>
        <p:spPr>
          <a:xfrm>
            <a:off x="1379987" y="1762928"/>
            <a:ext cx="965153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Guia</a:t>
            </a:r>
            <a:r>
              <a:rPr lang="pt-BR" sz="32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2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 Análise das Responsabilidades e </a:t>
            </a:r>
            <a:r>
              <a:rPr lang="pt-BR" sz="32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Consequências da Extinção de RPPS</a:t>
            </a:r>
            <a:r>
              <a:rPr lang="pt-BR" sz="32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5C35C20E-4EBA-9B33-AE11-94CC1556AD38}"/>
              </a:ext>
            </a:extLst>
          </p:cNvPr>
          <p:cNvSpPr/>
          <p:nvPr/>
        </p:nvSpPr>
        <p:spPr>
          <a:xfrm rot="5400000">
            <a:off x="5620625" y="-818360"/>
            <a:ext cx="865947" cy="3830837"/>
          </a:xfrm>
          <a:custGeom>
            <a:avLst/>
            <a:gdLst/>
            <a:ahLst/>
            <a:cxnLst/>
            <a:rect l="l" t="t" r="r" b="b"/>
            <a:pathLst>
              <a:path w="3888420" h="9223902">
                <a:moveTo>
                  <a:pt x="1435147" y="3404379"/>
                </a:moveTo>
                <a:lnTo>
                  <a:pt x="1577166" y="3384076"/>
                </a:lnTo>
                <a:lnTo>
                  <a:pt x="1577166" y="3519138"/>
                </a:lnTo>
                <a:lnTo>
                  <a:pt x="1488338" y="3530555"/>
                </a:lnTo>
                <a:close/>
                <a:moveTo>
                  <a:pt x="1246879" y="1277042"/>
                </a:moveTo>
                <a:cubicBezTo>
                  <a:pt x="1246879" y="1294232"/>
                  <a:pt x="1251791" y="1309580"/>
                  <a:pt x="1261613" y="1323086"/>
                </a:cubicBezTo>
                <a:cubicBezTo>
                  <a:pt x="1271436" y="1336592"/>
                  <a:pt x="1284124" y="1347984"/>
                  <a:pt x="1299676" y="1357260"/>
                </a:cubicBezTo>
                <a:cubicBezTo>
                  <a:pt x="1315229" y="1366538"/>
                  <a:pt x="1332691" y="1373632"/>
                  <a:pt x="1352064" y="1378542"/>
                </a:cubicBezTo>
                <a:cubicBezTo>
                  <a:pt x="1371436" y="1383454"/>
                  <a:pt x="1390809" y="1385910"/>
                  <a:pt x="1410181" y="1385910"/>
                </a:cubicBezTo>
                <a:cubicBezTo>
                  <a:pt x="1435010" y="1385910"/>
                  <a:pt x="1454247" y="1380112"/>
                  <a:pt x="1467889" y="1368516"/>
                </a:cubicBezTo>
                <a:cubicBezTo>
                  <a:pt x="1481532" y="1356920"/>
                  <a:pt x="1488353" y="1341844"/>
                  <a:pt x="1488353" y="1323290"/>
                </a:cubicBezTo>
                <a:cubicBezTo>
                  <a:pt x="1488353" y="1305556"/>
                  <a:pt x="1483578" y="1289934"/>
                  <a:pt x="1474028" y="1276428"/>
                </a:cubicBezTo>
                <a:cubicBezTo>
                  <a:pt x="1464478" y="1262922"/>
                  <a:pt x="1451995" y="1251598"/>
                  <a:pt x="1436579" y="1242458"/>
                </a:cubicBezTo>
                <a:cubicBezTo>
                  <a:pt x="1421163" y="1233318"/>
                  <a:pt x="1403769" y="1226428"/>
                  <a:pt x="1384397" y="1221790"/>
                </a:cubicBezTo>
                <a:cubicBezTo>
                  <a:pt x="1365024" y="1217152"/>
                  <a:pt x="1345515" y="1214832"/>
                  <a:pt x="1325870" y="1214832"/>
                </a:cubicBezTo>
                <a:cubicBezTo>
                  <a:pt x="1314410" y="1214832"/>
                  <a:pt x="1303837" y="1216196"/>
                  <a:pt x="1294151" y="1218924"/>
                </a:cubicBezTo>
                <a:cubicBezTo>
                  <a:pt x="1284465" y="1221654"/>
                  <a:pt x="1276143" y="1225678"/>
                  <a:pt x="1269185" y="1230998"/>
                </a:cubicBezTo>
                <a:cubicBezTo>
                  <a:pt x="1262227" y="1236319"/>
                  <a:pt x="1256770" y="1242799"/>
                  <a:pt x="1252814" y="1250439"/>
                </a:cubicBezTo>
                <a:cubicBezTo>
                  <a:pt x="1248857" y="1258079"/>
                  <a:pt x="1246879" y="1266946"/>
                  <a:pt x="1246879" y="1277042"/>
                </a:cubicBezTo>
                <a:close/>
                <a:moveTo>
                  <a:pt x="1246879" y="5482813"/>
                </a:moveTo>
                <a:cubicBezTo>
                  <a:pt x="1246879" y="5472445"/>
                  <a:pt x="1248789" y="5463782"/>
                  <a:pt x="1252609" y="5456824"/>
                </a:cubicBezTo>
                <a:cubicBezTo>
                  <a:pt x="1256429" y="5449867"/>
                  <a:pt x="1261613" y="5444205"/>
                  <a:pt x="1268162" y="5439839"/>
                </a:cubicBezTo>
                <a:cubicBezTo>
                  <a:pt x="1274710" y="5435474"/>
                  <a:pt x="1282282" y="5432404"/>
                  <a:pt x="1290877" y="5430631"/>
                </a:cubicBezTo>
                <a:cubicBezTo>
                  <a:pt x="1299472" y="5428857"/>
                  <a:pt x="1308544" y="5427970"/>
                  <a:pt x="1318094" y="5427970"/>
                </a:cubicBezTo>
                <a:cubicBezTo>
                  <a:pt x="1341013" y="5427970"/>
                  <a:pt x="1363251" y="5431313"/>
                  <a:pt x="1384806" y="5437998"/>
                </a:cubicBezTo>
                <a:cubicBezTo>
                  <a:pt x="1406361" y="5444683"/>
                  <a:pt x="1425392" y="5454027"/>
                  <a:pt x="1441900" y="5466033"/>
                </a:cubicBezTo>
                <a:cubicBezTo>
                  <a:pt x="1458408" y="5478039"/>
                  <a:pt x="1471641" y="5492432"/>
                  <a:pt x="1481600" y="5509212"/>
                </a:cubicBezTo>
                <a:cubicBezTo>
                  <a:pt x="1491559" y="5525992"/>
                  <a:pt x="1496539" y="5544478"/>
                  <a:pt x="1496539" y="5564669"/>
                </a:cubicBezTo>
                <a:cubicBezTo>
                  <a:pt x="1496539" y="5568216"/>
                  <a:pt x="1496334" y="5572309"/>
                  <a:pt x="1495925" y="5576947"/>
                </a:cubicBezTo>
                <a:cubicBezTo>
                  <a:pt x="1495515" y="5581586"/>
                  <a:pt x="1494970" y="5586293"/>
                  <a:pt x="1494288" y="5591067"/>
                </a:cubicBezTo>
                <a:cubicBezTo>
                  <a:pt x="1493605" y="5595842"/>
                  <a:pt x="1492855" y="5600481"/>
                  <a:pt x="1492036" y="5604983"/>
                </a:cubicBezTo>
                <a:cubicBezTo>
                  <a:pt x="1491218" y="5609485"/>
                  <a:pt x="1490263" y="5613373"/>
                  <a:pt x="1489172" y="5616647"/>
                </a:cubicBezTo>
                <a:lnTo>
                  <a:pt x="1393401" y="5594955"/>
                </a:lnTo>
                <a:cubicBezTo>
                  <a:pt x="1376211" y="5591409"/>
                  <a:pt x="1358953" y="5586429"/>
                  <a:pt x="1341627" y="5580017"/>
                </a:cubicBezTo>
                <a:cubicBezTo>
                  <a:pt x="1324301" y="5573605"/>
                  <a:pt x="1308612" y="5565760"/>
                  <a:pt x="1294560" y="5556483"/>
                </a:cubicBezTo>
                <a:cubicBezTo>
                  <a:pt x="1280508" y="5547207"/>
                  <a:pt x="1269049" y="5536429"/>
                  <a:pt x="1260181" y="5524151"/>
                </a:cubicBezTo>
                <a:cubicBezTo>
                  <a:pt x="1251313" y="5511872"/>
                  <a:pt x="1246879" y="5498093"/>
                  <a:pt x="1246879" y="5482813"/>
                </a:cubicBezTo>
                <a:close/>
                <a:moveTo>
                  <a:pt x="1238694" y="2625425"/>
                </a:moveTo>
                <a:cubicBezTo>
                  <a:pt x="1238694" y="2644252"/>
                  <a:pt x="1241832" y="2660759"/>
                  <a:pt x="1248107" y="2674948"/>
                </a:cubicBezTo>
                <a:cubicBezTo>
                  <a:pt x="1254383" y="2689136"/>
                  <a:pt x="1262568" y="2701483"/>
                  <a:pt x="1272664" y="2711987"/>
                </a:cubicBezTo>
                <a:cubicBezTo>
                  <a:pt x="1282759" y="2722492"/>
                  <a:pt x="1294219" y="2731292"/>
                  <a:pt x="1307043" y="2738386"/>
                </a:cubicBezTo>
                <a:cubicBezTo>
                  <a:pt x="1319867" y="2745480"/>
                  <a:pt x="1332896" y="2751142"/>
                  <a:pt x="1346129" y="2755371"/>
                </a:cubicBezTo>
                <a:cubicBezTo>
                  <a:pt x="1359362" y="2759600"/>
                  <a:pt x="1372255" y="2762601"/>
                  <a:pt x="1384806" y="2764375"/>
                </a:cubicBezTo>
                <a:cubicBezTo>
                  <a:pt x="1397357" y="2766148"/>
                  <a:pt x="1408407" y="2767035"/>
                  <a:pt x="1417957" y="2767035"/>
                </a:cubicBezTo>
                <a:cubicBezTo>
                  <a:pt x="1428053" y="2767035"/>
                  <a:pt x="1437398" y="2766012"/>
                  <a:pt x="1445993" y="2763965"/>
                </a:cubicBezTo>
                <a:cubicBezTo>
                  <a:pt x="1454588" y="2761919"/>
                  <a:pt x="1462023" y="2758713"/>
                  <a:pt x="1468298" y="2754347"/>
                </a:cubicBezTo>
                <a:cubicBezTo>
                  <a:pt x="1474574" y="2749982"/>
                  <a:pt x="1479485" y="2744593"/>
                  <a:pt x="1483032" y="2738181"/>
                </a:cubicBezTo>
                <a:cubicBezTo>
                  <a:pt x="1486579" y="2731769"/>
                  <a:pt x="1488353" y="2724334"/>
                  <a:pt x="1488353" y="2715875"/>
                </a:cubicBezTo>
                <a:cubicBezTo>
                  <a:pt x="1488353" y="2700323"/>
                  <a:pt x="1483851" y="2686476"/>
                  <a:pt x="1474847" y="2674334"/>
                </a:cubicBezTo>
                <a:cubicBezTo>
                  <a:pt x="1465843" y="2662192"/>
                  <a:pt x="1454315" y="2651551"/>
                  <a:pt x="1440263" y="2642410"/>
                </a:cubicBezTo>
                <a:cubicBezTo>
                  <a:pt x="1426211" y="2633270"/>
                  <a:pt x="1410386" y="2625630"/>
                  <a:pt x="1392787" y="2619490"/>
                </a:cubicBezTo>
                <a:cubicBezTo>
                  <a:pt x="1375188" y="2613351"/>
                  <a:pt x="1357794" y="2608372"/>
                  <a:pt x="1340604" y="2604552"/>
                </a:cubicBezTo>
                <a:lnTo>
                  <a:pt x="1242787" y="2582860"/>
                </a:lnTo>
                <a:cubicBezTo>
                  <a:pt x="1241422" y="2589136"/>
                  <a:pt x="1240399" y="2596094"/>
                  <a:pt x="1239717" y="2603733"/>
                </a:cubicBezTo>
                <a:cubicBezTo>
                  <a:pt x="1239035" y="2611373"/>
                  <a:pt x="1238694" y="2618604"/>
                  <a:pt x="1238694" y="2625425"/>
                </a:cubicBezTo>
                <a:close/>
                <a:moveTo>
                  <a:pt x="1238694" y="4987625"/>
                </a:moveTo>
                <a:cubicBezTo>
                  <a:pt x="1238694" y="4980804"/>
                  <a:pt x="1239035" y="4973573"/>
                  <a:pt x="1239717" y="4965933"/>
                </a:cubicBezTo>
                <a:cubicBezTo>
                  <a:pt x="1240399" y="4958293"/>
                  <a:pt x="1241422" y="4951336"/>
                  <a:pt x="1242787" y="4945060"/>
                </a:cubicBezTo>
                <a:lnTo>
                  <a:pt x="1340604" y="4966752"/>
                </a:lnTo>
                <a:cubicBezTo>
                  <a:pt x="1357794" y="4970572"/>
                  <a:pt x="1375188" y="4975551"/>
                  <a:pt x="1392787" y="4981691"/>
                </a:cubicBezTo>
                <a:cubicBezTo>
                  <a:pt x="1410386" y="4987830"/>
                  <a:pt x="1426211" y="4995470"/>
                  <a:pt x="1440263" y="5004610"/>
                </a:cubicBezTo>
                <a:cubicBezTo>
                  <a:pt x="1454315" y="5013751"/>
                  <a:pt x="1465843" y="5024392"/>
                  <a:pt x="1474847" y="5036534"/>
                </a:cubicBezTo>
                <a:cubicBezTo>
                  <a:pt x="1483851" y="5048676"/>
                  <a:pt x="1488353" y="5062523"/>
                  <a:pt x="1488353" y="5078075"/>
                </a:cubicBezTo>
                <a:cubicBezTo>
                  <a:pt x="1488353" y="5086534"/>
                  <a:pt x="1486579" y="5093969"/>
                  <a:pt x="1483032" y="5100381"/>
                </a:cubicBezTo>
                <a:cubicBezTo>
                  <a:pt x="1479485" y="5106793"/>
                  <a:pt x="1474574" y="5112182"/>
                  <a:pt x="1468298" y="5116547"/>
                </a:cubicBezTo>
                <a:cubicBezTo>
                  <a:pt x="1462023" y="5120913"/>
                  <a:pt x="1454588" y="5124119"/>
                  <a:pt x="1445993" y="5126166"/>
                </a:cubicBezTo>
                <a:cubicBezTo>
                  <a:pt x="1437398" y="5128212"/>
                  <a:pt x="1428053" y="5129235"/>
                  <a:pt x="1417957" y="5129235"/>
                </a:cubicBezTo>
                <a:cubicBezTo>
                  <a:pt x="1408407" y="5129235"/>
                  <a:pt x="1397357" y="5128348"/>
                  <a:pt x="1384806" y="5126575"/>
                </a:cubicBezTo>
                <a:cubicBezTo>
                  <a:pt x="1372255" y="5124801"/>
                  <a:pt x="1359362" y="5121800"/>
                  <a:pt x="1346129" y="5117571"/>
                </a:cubicBezTo>
                <a:cubicBezTo>
                  <a:pt x="1332896" y="5113342"/>
                  <a:pt x="1319867" y="5107680"/>
                  <a:pt x="1307043" y="5100586"/>
                </a:cubicBezTo>
                <a:cubicBezTo>
                  <a:pt x="1294219" y="5093492"/>
                  <a:pt x="1282759" y="5084692"/>
                  <a:pt x="1272664" y="5074187"/>
                </a:cubicBezTo>
                <a:cubicBezTo>
                  <a:pt x="1262568" y="5063682"/>
                  <a:pt x="1254383" y="5051336"/>
                  <a:pt x="1248107" y="5037148"/>
                </a:cubicBezTo>
                <a:cubicBezTo>
                  <a:pt x="1241832" y="5022959"/>
                  <a:pt x="1238694" y="5006452"/>
                  <a:pt x="1238694" y="4987625"/>
                </a:cubicBezTo>
                <a:close/>
                <a:moveTo>
                  <a:pt x="1222166" y="2899156"/>
                </a:moveTo>
                <a:lnTo>
                  <a:pt x="1577166" y="3104391"/>
                </a:lnTo>
                <a:lnTo>
                  <a:pt x="1577166" y="3248457"/>
                </a:lnTo>
                <a:lnTo>
                  <a:pt x="1380355" y="3274404"/>
                </a:lnTo>
                <a:lnTo>
                  <a:pt x="1333027" y="3162135"/>
                </a:lnTo>
                <a:lnTo>
                  <a:pt x="1390126" y="3158006"/>
                </a:lnTo>
                <a:cubicBezTo>
                  <a:pt x="1395311" y="3157461"/>
                  <a:pt x="1401586" y="3156983"/>
                  <a:pt x="1408953" y="3156574"/>
                </a:cubicBezTo>
                <a:cubicBezTo>
                  <a:pt x="1416320" y="3156165"/>
                  <a:pt x="1423960" y="3155824"/>
                  <a:pt x="1431873" y="3155551"/>
                </a:cubicBezTo>
                <a:cubicBezTo>
                  <a:pt x="1439785" y="3155278"/>
                  <a:pt x="1447630" y="3155073"/>
                  <a:pt x="1455406" y="3154937"/>
                </a:cubicBezTo>
                <a:cubicBezTo>
                  <a:pt x="1463182" y="3154801"/>
                  <a:pt x="1469936" y="3155005"/>
                  <a:pt x="1475665" y="3155551"/>
                </a:cubicBezTo>
                <a:lnTo>
                  <a:pt x="1475665" y="3153914"/>
                </a:lnTo>
                <a:cubicBezTo>
                  <a:pt x="1469936" y="3151731"/>
                  <a:pt x="1463592" y="3149139"/>
                  <a:pt x="1456634" y="3146137"/>
                </a:cubicBezTo>
                <a:cubicBezTo>
                  <a:pt x="1449676" y="3143136"/>
                  <a:pt x="1442446" y="3139998"/>
                  <a:pt x="1434942" y="3136724"/>
                </a:cubicBezTo>
                <a:cubicBezTo>
                  <a:pt x="1427439" y="3133450"/>
                  <a:pt x="1419935" y="3130108"/>
                  <a:pt x="1412432" y="3126697"/>
                </a:cubicBezTo>
                <a:cubicBezTo>
                  <a:pt x="1404929" y="3123286"/>
                  <a:pt x="1397766" y="3120080"/>
                  <a:pt x="1390945" y="3117079"/>
                </a:cubicBezTo>
                <a:lnTo>
                  <a:pt x="1294353" y="3070396"/>
                </a:lnTo>
                <a:close/>
                <a:moveTo>
                  <a:pt x="1158066" y="4693689"/>
                </a:moveTo>
                <a:cubicBezTo>
                  <a:pt x="1162705" y="4694781"/>
                  <a:pt x="1171231" y="4696623"/>
                  <a:pt x="1183646" y="4699215"/>
                </a:cubicBezTo>
                <a:cubicBezTo>
                  <a:pt x="1196061" y="4701807"/>
                  <a:pt x="1210317" y="4704808"/>
                  <a:pt x="1226415" y="4708219"/>
                </a:cubicBezTo>
                <a:cubicBezTo>
                  <a:pt x="1242514" y="4711630"/>
                  <a:pt x="1259499" y="4715245"/>
                  <a:pt x="1277371" y="4719065"/>
                </a:cubicBezTo>
                <a:cubicBezTo>
                  <a:pt x="1295242" y="4722885"/>
                  <a:pt x="1312227" y="4726500"/>
                  <a:pt x="1328326" y="4729911"/>
                </a:cubicBezTo>
                <a:cubicBezTo>
                  <a:pt x="1344424" y="4733321"/>
                  <a:pt x="1358680" y="4736322"/>
                  <a:pt x="1371095" y="4738915"/>
                </a:cubicBezTo>
                <a:cubicBezTo>
                  <a:pt x="1383510" y="4741507"/>
                  <a:pt x="1392036" y="4743349"/>
                  <a:pt x="1396675" y="4744440"/>
                </a:cubicBezTo>
                <a:cubicBezTo>
                  <a:pt x="1404315" y="4746077"/>
                  <a:pt x="1412296" y="4747646"/>
                  <a:pt x="1420618" y="4749147"/>
                </a:cubicBezTo>
                <a:cubicBezTo>
                  <a:pt x="1428940" y="4750647"/>
                  <a:pt x="1437125" y="4751944"/>
                  <a:pt x="1445174" y="4753035"/>
                </a:cubicBezTo>
                <a:cubicBezTo>
                  <a:pt x="1453223" y="4754126"/>
                  <a:pt x="1460931" y="4755013"/>
                  <a:pt x="1468298" y="4755695"/>
                </a:cubicBezTo>
                <a:cubicBezTo>
                  <a:pt x="1475665" y="4756377"/>
                  <a:pt x="1482350" y="4756718"/>
                  <a:pt x="1488353" y="4756718"/>
                </a:cubicBezTo>
                <a:cubicBezTo>
                  <a:pt x="1502541" y="4756718"/>
                  <a:pt x="1515570" y="4754740"/>
                  <a:pt x="1527439" y="4750784"/>
                </a:cubicBezTo>
                <a:cubicBezTo>
                  <a:pt x="1539308" y="4746828"/>
                  <a:pt x="1549540" y="4740620"/>
                  <a:pt x="1558135" y="4732162"/>
                </a:cubicBezTo>
                <a:cubicBezTo>
                  <a:pt x="1566730" y="4723703"/>
                  <a:pt x="1573414" y="4712994"/>
                  <a:pt x="1578189" y="4700033"/>
                </a:cubicBezTo>
                <a:cubicBezTo>
                  <a:pt x="1582964" y="4687073"/>
                  <a:pt x="1585352" y="4671452"/>
                  <a:pt x="1585352" y="4653171"/>
                </a:cubicBezTo>
                <a:cubicBezTo>
                  <a:pt x="1585352" y="4645531"/>
                  <a:pt x="1585011" y="4637823"/>
                  <a:pt x="1584329" y="4630047"/>
                </a:cubicBezTo>
                <a:cubicBezTo>
                  <a:pt x="1583646" y="4622270"/>
                  <a:pt x="1582691" y="4614767"/>
                  <a:pt x="1581464" y="4607536"/>
                </a:cubicBezTo>
                <a:cubicBezTo>
                  <a:pt x="1580236" y="4600306"/>
                  <a:pt x="1578940" y="4593485"/>
                  <a:pt x="1577575" y="4587073"/>
                </a:cubicBezTo>
                <a:cubicBezTo>
                  <a:pt x="1576211" y="4580661"/>
                  <a:pt x="1574847" y="4574999"/>
                  <a:pt x="1573483" y="4570088"/>
                </a:cubicBezTo>
                <a:cubicBezTo>
                  <a:pt x="1557112" y="4566541"/>
                  <a:pt x="1540945" y="4563130"/>
                  <a:pt x="1524983" y="4559856"/>
                </a:cubicBezTo>
                <a:cubicBezTo>
                  <a:pt x="1509022" y="4556581"/>
                  <a:pt x="1492855" y="4553171"/>
                  <a:pt x="1476484" y="4549624"/>
                </a:cubicBezTo>
                <a:cubicBezTo>
                  <a:pt x="1478940" y="4555626"/>
                  <a:pt x="1480918" y="4562244"/>
                  <a:pt x="1482418" y="4569474"/>
                </a:cubicBezTo>
                <a:cubicBezTo>
                  <a:pt x="1483919" y="4576704"/>
                  <a:pt x="1484670" y="4583867"/>
                  <a:pt x="1484670" y="4590961"/>
                </a:cubicBezTo>
                <a:cubicBezTo>
                  <a:pt x="1484670" y="4599419"/>
                  <a:pt x="1482623" y="4606922"/>
                  <a:pt x="1478530" y="4613471"/>
                </a:cubicBezTo>
                <a:cubicBezTo>
                  <a:pt x="1474438" y="4620019"/>
                  <a:pt x="1467207" y="4623294"/>
                  <a:pt x="1456839" y="4623294"/>
                </a:cubicBezTo>
                <a:cubicBezTo>
                  <a:pt x="1448107" y="4623294"/>
                  <a:pt x="1437807" y="4622066"/>
                  <a:pt x="1425938" y="4619610"/>
                </a:cubicBezTo>
                <a:cubicBezTo>
                  <a:pt x="1414069" y="4617154"/>
                  <a:pt x="1403360" y="4614836"/>
                  <a:pt x="1393810" y="4612652"/>
                </a:cubicBezTo>
                <a:lnTo>
                  <a:pt x="1158066" y="4562721"/>
                </a:lnTo>
                <a:close/>
                <a:moveTo>
                  <a:pt x="1158066" y="5941465"/>
                </a:moveTo>
                <a:cubicBezTo>
                  <a:pt x="1162705" y="5942556"/>
                  <a:pt x="1171231" y="5944398"/>
                  <a:pt x="1183646" y="5946990"/>
                </a:cubicBezTo>
                <a:cubicBezTo>
                  <a:pt x="1196061" y="5949582"/>
                  <a:pt x="1210317" y="5952583"/>
                  <a:pt x="1226415" y="5955994"/>
                </a:cubicBezTo>
                <a:cubicBezTo>
                  <a:pt x="1242514" y="5959404"/>
                  <a:pt x="1259499" y="5963020"/>
                  <a:pt x="1277371" y="5966840"/>
                </a:cubicBezTo>
                <a:cubicBezTo>
                  <a:pt x="1295242" y="5970660"/>
                  <a:pt x="1312227" y="5974275"/>
                  <a:pt x="1328326" y="5977686"/>
                </a:cubicBezTo>
                <a:cubicBezTo>
                  <a:pt x="1344424" y="5981096"/>
                  <a:pt x="1358680" y="5984098"/>
                  <a:pt x="1371095" y="5986690"/>
                </a:cubicBezTo>
                <a:cubicBezTo>
                  <a:pt x="1383510" y="5989282"/>
                  <a:pt x="1392036" y="5991123"/>
                  <a:pt x="1396675" y="5992215"/>
                </a:cubicBezTo>
                <a:cubicBezTo>
                  <a:pt x="1404315" y="5993852"/>
                  <a:pt x="1412296" y="5995421"/>
                  <a:pt x="1420618" y="5996922"/>
                </a:cubicBezTo>
                <a:cubicBezTo>
                  <a:pt x="1428940" y="5998422"/>
                  <a:pt x="1437125" y="5999718"/>
                  <a:pt x="1445174" y="6000810"/>
                </a:cubicBezTo>
                <a:cubicBezTo>
                  <a:pt x="1453223" y="6001901"/>
                  <a:pt x="1460931" y="6002788"/>
                  <a:pt x="1468298" y="6003470"/>
                </a:cubicBezTo>
                <a:cubicBezTo>
                  <a:pt x="1475665" y="6004152"/>
                  <a:pt x="1482350" y="6004493"/>
                  <a:pt x="1488353" y="6004493"/>
                </a:cubicBezTo>
                <a:cubicBezTo>
                  <a:pt x="1502541" y="6004493"/>
                  <a:pt x="1515570" y="6002515"/>
                  <a:pt x="1527439" y="5998559"/>
                </a:cubicBezTo>
                <a:cubicBezTo>
                  <a:pt x="1539308" y="5994602"/>
                  <a:pt x="1549540" y="5988395"/>
                  <a:pt x="1558135" y="5979937"/>
                </a:cubicBezTo>
                <a:cubicBezTo>
                  <a:pt x="1566730" y="5971478"/>
                  <a:pt x="1573414" y="5960769"/>
                  <a:pt x="1578189" y="5947808"/>
                </a:cubicBezTo>
                <a:cubicBezTo>
                  <a:pt x="1582964" y="5934848"/>
                  <a:pt x="1585352" y="5919227"/>
                  <a:pt x="1585352" y="5900946"/>
                </a:cubicBezTo>
                <a:cubicBezTo>
                  <a:pt x="1585352" y="5893306"/>
                  <a:pt x="1585011" y="5885598"/>
                  <a:pt x="1584329" y="5877822"/>
                </a:cubicBezTo>
                <a:cubicBezTo>
                  <a:pt x="1583646" y="5870046"/>
                  <a:pt x="1582691" y="5862542"/>
                  <a:pt x="1581464" y="5855312"/>
                </a:cubicBezTo>
                <a:cubicBezTo>
                  <a:pt x="1580236" y="5848081"/>
                  <a:pt x="1578940" y="5841260"/>
                  <a:pt x="1577575" y="5834848"/>
                </a:cubicBezTo>
                <a:cubicBezTo>
                  <a:pt x="1576211" y="5828436"/>
                  <a:pt x="1574847" y="5822774"/>
                  <a:pt x="1573483" y="5817863"/>
                </a:cubicBezTo>
                <a:cubicBezTo>
                  <a:pt x="1557112" y="5814316"/>
                  <a:pt x="1540945" y="5810905"/>
                  <a:pt x="1524983" y="5807631"/>
                </a:cubicBezTo>
                <a:cubicBezTo>
                  <a:pt x="1509022" y="5804357"/>
                  <a:pt x="1492855" y="5800946"/>
                  <a:pt x="1476484" y="5797399"/>
                </a:cubicBezTo>
                <a:cubicBezTo>
                  <a:pt x="1478940" y="5803402"/>
                  <a:pt x="1480918" y="5810018"/>
                  <a:pt x="1482418" y="5817249"/>
                </a:cubicBezTo>
                <a:cubicBezTo>
                  <a:pt x="1483919" y="5824480"/>
                  <a:pt x="1484670" y="5831642"/>
                  <a:pt x="1484670" y="5838736"/>
                </a:cubicBezTo>
                <a:cubicBezTo>
                  <a:pt x="1484670" y="5847194"/>
                  <a:pt x="1482623" y="5854698"/>
                  <a:pt x="1478530" y="5861246"/>
                </a:cubicBezTo>
                <a:cubicBezTo>
                  <a:pt x="1474438" y="5867795"/>
                  <a:pt x="1467207" y="5871069"/>
                  <a:pt x="1456839" y="5871069"/>
                </a:cubicBezTo>
                <a:cubicBezTo>
                  <a:pt x="1448107" y="5871069"/>
                  <a:pt x="1437807" y="5869841"/>
                  <a:pt x="1425938" y="5867385"/>
                </a:cubicBezTo>
                <a:cubicBezTo>
                  <a:pt x="1414069" y="5864930"/>
                  <a:pt x="1403360" y="5862610"/>
                  <a:pt x="1393810" y="5860428"/>
                </a:cubicBezTo>
                <a:lnTo>
                  <a:pt x="1158066" y="5810496"/>
                </a:lnTo>
                <a:close/>
                <a:moveTo>
                  <a:pt x="1158066" y="7103514"/>
                </a:moveTo>
                <a:cubicBezTo>
                  <a:pt x="1162704" y="7104605"/>
                  <a:pt x="1171231" y="7106447"/>
                  <a:pt x="1183646" y="7109039"/>
                </a:cubicBezTo>
                <a:cubicBezTo>
                  <a:pt x="1196060" y="7111631"/>
                  <a:pt x="1210317" y="7114633"/>
                  <a:pt x="1226415" y="7118043"/>
                </a:cubicBezTo>
                <a:cubicBezTo>
                  <a:pt x="1242513" y="7121454"/>
                  <a:pt x="1259498" y="7125069"/>
                  <a:pt x="1277370" y="7128889"/>
                </a:cubicBezTo>
                <a:cubicBezTo>
                  <a:pt x="1295242" y="7132709"/>
                  <a:pt x="1312227" y="7136325"/>
                  <a:pt x="1328325" y="7139735"/>
                </a:cubicBezTo>
                <a:cubicBezTo>
                  <a:pt x="1344423" y="7143146"/>
                  <a:pt x="1358680" y="7146147"/>
                  <a:pt x="1371095" y="7148739"/>
                </a:cubicBezTo>
                <a:cubicBezTo>
                  <a:pt x="1383509" y="7151331"/>
                  <a:pt x="1392036" y="7153174"/>
                  <a:pt x="1396675" y="7154265"/>
                </a:cubicBezTo>
                <a:cubicBezTo>
                  <a:pt x="1404314" y="7155902"/>
                  <a:pt x="1412295" y="7157471"/>
                  <a:pt x="1420617" y="7158971"/>
                </a:cubicBezTo>
                <a:cubicBezTo>
                  <a:pt x="1428939" y="7160472"/>
                  <a:pt x="1437125" y="7161768"/>
                  <a:pt x="1445174" y="7162859"/>
                </a:cubicBezTo>
                <a:cubicBezTo>
                  <a:pt x="1453223" y="7163951"/>
                  <a:pt x="1460931" y="7164838"/>
                  <a:pt x="1468298" y="7165520"/>
                </a:cubicBezTo>
                <a:cubicBezTo>
                  <a:pt x="1475665" y="7166202"/>
                  <a:pt x="1482350" y="7166543"/>
                  <a:pt x="1488353" y="7166543"/>
                </a:cubicBezTo>
                <a:cubicBezTo>
                  <a:pt x="1502541" y="7166543"/>
                  <a:pt x="1515570" y="7164565"/>
                  <a:pt x="1527439" y="7160608"/>
                </a:cubicBezTo>
                <a:cubicBezTo>
                  <a:pt x="1539308" y="7156652"/>
                  <a:pt x="1549540" y="7150445"/>
                  <a:pt x="1558134" y="7141986"/>
                </a:cubicBezTo>
                <a:cubicBezTo>
                  <a:pt x="1566729" y="7133528"/>
                  <a:pt x="1573414" y="7122819"/>
                  <a:pt x="1578189" y="7109858"/>
                </a:cubicBezTo>
                <a:cubicBezTo>
                  <a:pt x="1582964" y="7096898"/>
                  <a:pt x="1585351" y="7081277"/>
                  <a:pt x="1585351" y="7062996"/>
                </a:cubicBezTo>
                <a:cubicBezTo>
                  <a:pt x="1585351" y="7055356"/>
                  <a:pt x="1585010" y="7047648"/>
                  <a:pt x="1584328" y="7039871"/>
                </a:cubicBezTo>
                <a:cubicBezTo>
                  <a:pt x="1583646" y="7032095"/>
                  <a:pt x="1582691" y="7024592"/>
                  <a:pt x="1581463" y="7017361"/>
                </a:cubicBezTo>
                <a:cubicBezTo>
                  <a:pt x="1580235" y="7010131"/>
                  <a:pt x="1578939" y="7003309"/>
                  <a:pt x="1577575" y="6996898"/>
                </a:cubicBezTo>
                <a:cubicBezTo>
                  <a:pt x="1576211" y="6990485"/>
                  <a:pt x="1574847" y="6984824"/>
                  <a:pt x="1573482" y="6979913"/>
                </a:cubicBezTo>
                <a:cubicBezTo>
                  <a:pt x="1557111" y="6976365"/>
                  <a:pt x="1540945" y="6972955"/>
                  <a:pt x="1524983" y="6969680"/>
                </a:cubicBezTo>
                <a:cubicBezTo>
                  <a:pt x="1509021" y="6966406"/>
                  <a:pt x="1492855" y="6962996"/>
                  <a:pt x="1476484" y="6959449"/>
                </a:cubicBezTo>
                <a:cubicBezTo>
                  <a:pt x="1478939" y="6965451"/>
                  <a:pt x="1480917" y="6972068"/>
                  <a:pt x="1482418" y="6979298"/>
                </a:cubicBezTo>
                <a:cubicBezTo>
                  <a:pt x="1483919" y="6986529"/>
                  <a:pt x="1484669" y="6993691"/>
                  <a:pt x="1484669" y="7000785"/>
                </a:cubicBezTo>
                <a:cubicBezTo>
                  <a:pt x="1484669" y="7009244"/>
                  <a:pt x="1482623" y="7016747"/>
                  <a:pt x="1478530" y="7023296"/>
                </a:cubicBezTo>
                <a:cubicBezTo>
                  <a:pt x="1474437" y="7029844"/>
                  <a:pt x="1467207" y="7033118"/>
                  <a:pt x="1456838" y="7033118"/>
                </a:cubicBezTo>
                <a:cubicBezTo>
                  <a:pt x="1448107" y="7033118"/>
                  <a:pt x="1437807" y="7031891"/>
                  <a:pt x="1425938" y="7029435"/>
                </a:cubicBezTo>
                <a:cubicBezTo>
                  <a:pt x="1414069" y="7026979"/>
                  <a:pt x="1403359" y="7024660"/>
                  <a:pt x="1393810" y="7022477"/>
                </a:cubicBezTo>
                <a:lnTo>
                  <a:pt x="1158066" y="6972546"/>
                </a:lnTo>
                <a:close/>
                <a:moveTo>
                  <a:pt x="1147834" y="818688"/>
                </a:moveTo>
                <a:cubicBezTo>
                  <a:pt x="1147834" y="808320"/>
                  <a:pt x="1148312" y="797680"/>
                  <a:pt x="1149267" y="786765"/>
                </a:cubicBezTo>
                <a:cubicBezTo>
                  <a:pt x="1150222" y="775851"/>
                  <a:pt x="1151518" y="765210"/>
                  <a:pt x="1153155" y="754841"/>
                </a:cubicBezTo>
                <a:cubicBezTo>
                  <a:pt x="1154792" y="744473"/>
                  <a:pt x="1156702" y="734650"/>
                  <a:pt x="1158885" y="725373"/>
                </a:cubicBezTo>
                <a:cubicBezTo>
                  <a:pt x="1161067" y="716096"/>
                  <a:pt x="1163250" y="707911"/>
                  <a:pt x="1165433" y="700816"/>
                </a:cubicBezTo>
                <a:lnTo>
                  <a:pt x="1262841" y="720871"/>
                </a:lnTo>
                <a:cubicBezTo>
                  <a:pt x="1259840" y="726601"/>
                  <a:pt x="1256838" y="733286"/>
                  <a:pt x="1253837" y="740926"/>
                </a:cubicBezTo>
                <a:cubicBezTo>
                  <a:pt x="1250836" y="748566"/>
                  <a:pt x="1248107" y="756683"/>
                  <a:pt x="1245652" y="765278"/>
                </a:cubicBezTo>
                <a:cubicBezTo>
                  <a:pt x="1243196" y="773872"/>
                  <a:pt x="1241149" y="782672"/>
                  <a:pt x="1239512" y="791676"/>
                </a:cubicBezTo>
                <a:cubicBezTo>
                  <a:pt x="1237875" y="800680"/>
                  <a:pt x="1237057" y="809412"/>
                  <a:pt x="1237057" y="817870"/>
                </a:cubicBezTo>
                <a:cubicBezTo>
                  <a:pt x="1237057" y="837788"/>
                  <a:pt x="1240877" y="852044"/>
                  <a:pt x="1248516" y="860640"/>
                </a:cubicBezTo>
                <a:cubicBezTo>
                  <a:pt x="1256156" y="869234"/>
                  <a:pt x="1265433" y="873532"/>
                  <a:pt x="1276347" y="873532"/>
                </a:cubicBezTo>
                <a:cubicBezTo>
                  <a:pt x="1287534" y="873532"/>
                  <a:pt x="1296675" y="869303"/>
                  <a:pt x="1303769" y="860844"/>
                </a:cubicBezTo>
                <a:cubicBezTo>
                  <a:pt x="1310863" y="852386"/>
                  <a:pt x="1317957" y="841198"/>
                  <a:pt x="1325051" y="827284"/>
                </a:cubicBezTo>
                <a:cubicBezTo>
                  <a:pt x="1332964" y="810912"/>
                  <a:pt x="1340877" y="796588"/>
                  <a:pt x="1348789" y="784309"/>
                </a:cubicBezTo>
                <a:cubicBezTo>
                  <a:pt x="1356702" y="772031"/>
                  <a:pt x="1365433" y="761799"/>
                  <a:pt x="1374983" y="753614"/>
                </a:cubicBezTo>
                <a:cubicBezTo>
                  <a:pt x="1384533" y="745428"/>
                  <a:pt x="1395242" y="739288"/>
                  <a:pt x="1407111" y="735196"/>
                </a:cubicBezTo>
                <a:cubicBezTo>
                  <a:pt x="1418980" y="731103"/>
                  <a:pt x="1432691" y="729056"/>
                  <a:pt x="1448244" y="729056"/>
                </a:cubicBezTo>
                <a:cubicBezTo>
                  <a:pt x="1464888" y="729056"/>
                  <a:pt x="1481532" y="732468"/>
                  <a:pt x="1498176" y="739288"/>
                </a:cubicBezTo>
                <a:cubicBezTo>
                  <a:pt x="1514820" y="746110"/>
                  <a:pt x="1529758" y="757161"/>
                  <a:pt x="1542992" y="772440"/>
                </a:cubicBezTo>
                <a:cubicBezTo>
                  <a:pt x="1556225" y="787720"/>
                  <a:pt x="1566934" y="807842"/>
                  <a:pt x="1575120" y="832808"/>
                </a:cubicBezTo>
                <a:cubicBezTo>
                  <a:pt x="1583305" y="857774"/>
                  <a:pt x="1587398" y="888402"/>
                  <a:pt x="1587398" y="924692"/>
                </a:cubicBezTo>
                <a:cubicBezTo>
                  <a:pt x="1587398" y="935060"/>
                  <a:pt x="1586852" y="946110"/>
                  <a:pt x="1585761" y="957843"/>
                </a:cubicBezTo>
                <a:cubicBezTo>
                  <a:pt x="1584670" y="969576"/>
                  <a:pt x="1583169" y="981172"/>
                  <a:pt x="1581259" y="992632"/>
                </a:cubicBezTo>
                <a:cubicBezTo>
                  <a:pt x="1579349" y="1004091"/>
                  <a:pt x="1577030" y="1015074"/>
                  <a:pt x="1574301" y="1025578"/>
                </a:cubicBezTo>
                <a:cubicBezTo>
                  <a:pt x="1571573" y="1036084"/>
                  <a:pt x="1568571" y="1045428"/>
                  <a:pt x="1565297" y="1053614"/>
                </a:cubicBezTo>
                <a:lnTo>
                  <a:pt x="1466661" y="1034378"/>
                </a:lnTo>
                <a:cubicBezTo>
                  <a:pt x="1470481" y="1027284"/>
                  <a:pt x="1474301" y="1019098"/>
                  <a:pt x="1478121" y="1009821"/>
                </a:cubicBezTo>
                <a:cubicBezTo>
                  <a:pt x="1481941" y="1000544"/>
                  <a:pt x="1485420" y="990654"/>
                  <a:pt x="1488558" y="980148"/>
                </a:cubicBezTo>
                <a:cubicBezTo>
                  <a:pt x="1491695" y="969644"/>
                  <a:pt x="1494288" y="958798"/>
                  <a:pt x="1496334" y="947611"/>
                </a:cubicBezTo>
                <a:cubicBezTo>
                  <a:pt x="1498380" y="936424"/>
                  <a:pt x="1499403" y="925374"/>
                  <a:pt x="1499403" y="914460"/>
                </a:cubicBezTo>
                <a:cubicBezTo>
                  <a:pt x="1499403" y="893996"/>
                  <a:pt x="1495856" y="878784"/>
                  <a:pt x="1488762" y="868825"/>
                </a:cubicBezTo>
                <a:cubicBezTo>
                  <a:pt x="1481668" y="858866"/>
                  <a:pt x="1471982" y="853886"/>
                  <a:pt x="1459704" y="853886"/>
                </a:cubicBezTo>
                <a:cubicBezTo>
                  <a:pt x="1449335" y="853886"/>
                  <a:pt x="1440263" y="857706"/>
                  <a:pt x="1432487" y="865346"/>
                </a:cubicBezTo>
                <a:cubicBezTo>
                  <a:pt x="1424710" y="872986"/>
                  <a:pt x="1416457" y="886219"/>
                  <a:pt x="1407725" y="905046"/>
                </a:cubicBezTo>
                <a:cubicBezTo>
                  <a:pt x="1400358" y="920598"/>
                  <a:pt x="1392719" y="934310"/>
                  <a:pt x="1384806" y="946178"/>
                </a:cubicBezTo>
                <a:cubicBezTo>
                  <a:pt x="1376893" y="958048"/>
                  <a:pt x="1368162" y="968074"/>
                  <a:pt x="1358612" y="976260"/>
                </a:cubicBezTo>
                <a:cubicBezTo>
                  <a:pt x="1349062" y="984446"/>
                  <a:pt x="1338421" y="990585"/>
                  <a:pt x="1326688" y="994678"/>
                </a:cubicBezTo>
                <a:cubicBezTo>
                  <a:pt x="1314956" y="998770"/>
                  <a:pt x="1301723" y="1000817"/>
                  <a:pt x="1286989" y="1000817"/>
                </a:cubicBezTo>
                <a:cubicBezTo>
                  <a:pt x="1271436" y="1000817"/>
                  <a:pt x="1255406" y="997748"/>
                  <a:pt x="1238898" y="991608"/>
                </a:cubicBezTo>
                <a:cubicBezTo>
                  <a:pt x="1222391" y="985469"/>
                  <a:pt x="1207384" y="975306"/>
                  <a:pt x="1193878" y="961117"/>
                </a:cubicBezTo>
                <a:cubicBezTo>
                  <a:pt x="1180372" y="946929"/>
                  <a:pt x="1169321" y="928170"/>
                  <a:pt x="1160726" y="904842"/>
                </a:cubicBezTo>
                <a:cubicBezTo>
                  <a:pt x="1152132" y="881512"/>
                  <a:pt x="1147834" y="852795"/>
                  <a:pt x="1147834" y="818688"/>
                </a:cubicBezTo>
                <a:close/>
                <a:moveTo>
                  <a:pt x="1147834" y="1265992"/>
                </a:moveTo>
                <a:cubicBezTo>
                  <a:pt x="1147834" y="1236796"/>
                  <a:pt x="1151995" y="1210944"/>
                  <a:pt x="1160317" y="1188434"/>
                </a:cubicBezTo>
                <a:cubicBezTo>
                  <a:pt x="1168639" y="1165923"/>
                  <a:pt x="1180508" y="1146960"/>
                  <a:pt x="1195924" y="1131544"/>
                </a:cubicBezTo>
                <a:cubicBezTo>
                  <a:pt x="1211340" y="1116128"/>
                  <a:pt x="1229894" y="1104396"/>
                  <a:pt x="1251586" y="1096346"/>
                </a:cubicBezTo>
                <a:cubicBezTo>
                  <a:pt x="1273278" y="1088297"/>
                  <a:pt x="1297493" y="1084272"/>
                  <a:pt x="1324233" y="1084272"/>
                </a:cubicBezTo>
                <a:cubicBezTo>
                  <a:pt x="1343605" y="1084272"/>
                  <a:pt x="1363523" y="1086182"/>
                  <a:pt x="1383987" y="1090002"/>
                </a:cubicBezTo>
                <a:cubicBezTo>
                  <a:pt x="1404451" y="1093822"/>
                  <a:pt x="1424437" y="1099825"/>
                  <a:pt x="1443946" y="1108010"/>
                </a:cubicBezTo>
                <a:cubicBezTo>
                  <a:pt x="1463455" y="1116196"/>
                  <a:pt x="1481941" y="1126769"/>
                  <a:pt x="1499403" y="1139730"/>
                </a:cubicBezTo>
                <a:cubicBezTo>
                  <a:pt x="1516866" y="1152690"/>
                  <a:pt x="1532077" y="1168379"/>
                  <a:pt x="1545038" y="1186796"/>
                </a:cubicBezTo>
                <a:cubicBezTo>
                  <a:pt x="1557998" y="1205214"/>
                  <a:pt x="1568298" y="1226496"/>
                  <a:pt x="1575938" y="1250644"/>
                </a:cubicBezTo>
                <a:cubicBezTo>
                  <a:pt x="1583578" y="1274791"/>
                  <a:pt x="1587398" y="1302281"/>
                  <a:pt x="1587398" y="1333113"/>
                </a:cubicBezTo>
                <a:cubicBezTo>
                  <a:pt x="1587398" y="1364218"/>
                  <a:pt x="1582896" y="1391299"/>
                  <a:pt x="1573892" y="1414354"/>
                </a:cubicBezTo>
                <a:cubicBezTo>
                  <a:pt x="1564888" y="1437410"/>
                  <a:pt x="1552473" y="1456442"/>
                  <a:pt x="1536648" y="1471448"/>
                </a:cubicBezTo>
                <a:cubicBezTo>
                  <a:pt x="1520822" y="1486456"/>
                  <a:pt x="1502064" y="1497642"/>
                  <a:pt x="1480372" y="1505010"/>
                </a:cubicBezTo>
                <a:cubicBezTo>
                  <a:pt x="1458680" y="1512376"/>
                  <a:pt x="1435283" y="1516060"/>
                  <a:pt x="1410181" y="1516060"/>
                </a:cubicBezTo>
                <a:cubicBezTo>
                  <a:pt x="1389990" y="1516060"/>
                  <a:pt x="1369458" y="1514014"/>
                  <a:pt x="1348585" y="1509920"/>
                </a:cubicBezTo>
                <a:cubicBezTo>
                  <a:pt x="1327712" y="1505828"/>
                  <a:pt x="1307589" y="1499484"/>
                  <a:pt x="1288216" y="1490890"/>
                </a:cubicBezTo>
                <a:cubicBezTo>
                  <a:pt x="1268844" y="1482294"/>
                  <a:pt x="1250631" y="1471312"/>
                  <a:pt x="1233578" y="1457942"/>
                </a:cubicBezTo>
                <a:cubicBezTo>
                  <a:pt x="1216525" y="1444573"/>
                  <a:pt x="1201654" y="1428611"/>
                  <a:pt x="1188967" y="1410057"/>
                </a:cubicBezTo>
                <a:cubicBezTo>
                  <a:pt x="1176279" y="1391504"/>
                  <a:pt x="1166252" y="1370289"/>
                  <a:pt x="1158885" y="1346414"/>
                </a:cubicBezTo>
                <a:cubicBezTo>
                  <a:pt x="1151518" y="1322540"/>
                  <a:pt x="1147834" y="1295732"/>
                  <a:pt x="1147834" y="1265992"/>
                </a:cubicBezTo>
                <a:close/>
                <a:moveTo>
                  <a:pt x="1147834" y="1637988"/>
                </a:moveTo>
                <a:cubicBezTo>
                  <a:pt x="1147834" y="1625436"/>
                  <a:pt x="1148585" y="1613568"/>
                  <a:pt x="1150085" y="1602380"/>
                </a:cubicBezTo>
                <a:cubicBezTo>
                  <a:pt x="1151586" y="1591194"/>
                  <a:pt x="1153496" y="1580962"/>
                  <a:pt x="1155815" y="1571684"/>
                </a:cubicBezTo>
                <a:cubicBezTo>
                  <a:pt x="1158134" y="1562408"/>
                  <a:pt x="1160726" y="1554222"/>
                  <a:pt x="1163591" y="1547128"/>
                </a:cubicBezTo>
                <a:cubicBezTo>
                  <a:pt x="1166456" y="1540034"/>
                  <a:pt x="1169117" y="1534304"/>
                  <a:pt x="1171572" y="1529938"/>
                </a:cubicBezTo>
                <a:lnTo>
                  <a:pt x="1273073" y="1553267"/>
                </a:lnTo>
                <a:cubicBezTo>
                  <a:pt x="1265979" y="1562544"/>
                  <a:pt x="1259840" y="1574550"/>
                  <a:pt x="1254656" y="1589284"/>
                </a:cubicBezTo>
                <a:cubicBezTo>
                  <a:pt x="1249471" y="1604018"/>
                  <a:pt x="1246879" y="1619979"/>
                  <a:pt x="1246879" y="1637168"/>
                </a:cubicBezTo>
                <a:cubicBezTo>
                  <a:pt x="1246879" y="1657088"/>
                  <a:pt x="1251518" y="1675096"/>
                  <a:pt x="1260795" y="1691194"/>
                </a:cubicBezTo>
                <a:cubicBezTo>
                  <a:pt x="1270072" y="1707292"/>
                  <a:pt x="1282077" y="1720934"/>
                  <a:pt x="1296811" y="1732121"/>
                </a:cubicBezTo>
                <a:cubicBezTo>
                  <a:pt x="1311545" y="1743308"/>
                  <a:pt x="1328053" y="1751903"/>
                  <a:pt x="1346334" y="1757906"/>
                </a:cubicBezTo>
                <a:cubicBezTo>
                  <a:pt x="1364615" y="1763908"/>
                  <a:pt x="1382623" y="1766910"/>
                  <a:pt x="1400358" y="1766910"/>
                </a:cubicBezTo>
                <a:cubicBezTo>
                  <a:pt x="1428462" y="1766910"/>
                  <a:pt x="1450154" y="1760361"/>
                  <a:pt x="1465433" y="1747264"/>
                </a:cubicBezTo>
                <a:cubicBezTo>
                  <a:pt x="1480713" y="1734168"/>
                  <a:pt x="1488353" y="1714522"/>
                  <a:pt x="1488353" y="1688328"/>
                </a:cubicBezTo>
                <a:cubicBezTo>
                  <a:pt x="1488353" y="1680143"/>
                  <a:pt x="1487534" y="1671616"/>
                  <a:pt x="1485897" y="1662748"/>
                </a:cubicBezTo>
                <a:cubicBezTo>
                  <a:pt x="1484260" y="1653881"/>
                  <a:pt x="1482009" y="1645082"/>
                  <a:pt x="1479144" y="1636350"/>
                </a:cubicBezTo>
                <a:cubicBezTo>
                  <a:pt x="1476279" y="1627620"/>
                  <a:pt x="1473073" y="1619229"/>
                  <a:pt x="1469526" y="1611180"/>
                </a:cubicBezTo>
                <a:cubicBezTo>
                  <a:pt x="1465979" y="1603130"/>
                  <a:pt x="1462159" y="1595832"/>
                  <a:pt x="1458066" y="1589284"/>
                </a:cubicBezTo>
                <a:lnTo>
                  <a:pt x="1557112" y="1609338"/>
                </a:lnTo>
                <a:cubicBezTo>
                  <a:pt x="1566661" y="1627892"/>
                  <a:pt x="1574097" y="1647674"/>
                  <a:pt x="1579417" y="1668683"/>
                </a:cubicBezTo>
                <a:cubicBezTo>
                  <a:pt x="1582078" y="1679188"/>
                  <a:pt x="1584073" y="1689693"/>
                  <a:pt x="1585403" y="1700198"/>
                </a:cubicBezTo>
                <a:lnTo>
                  <a:pt x="1586788" y="1722072"/>
                </a:lnTo>
                <a:lnTo>
                  <a:pt x="1610727" y="1727619"/>
                </a:lnTo>
                <a:cubicBezTo>
                  <a:pt x="1611273" y="1716705"/>
                  <a:pt x="1612841" y="1706678"/>
                  <a:pt x="1615434" y="1697537"/>
                </a:cubicBezTo>
                <a:cubicBezTo>
                  <a:pt x="1618026" y="1688397"/>
                  <a:pt x="1621777" y="1680552"/>
                  <a:pt x="1626689" y="1674004"/>
                </a:cubicBezTo>
                <a:cubicBezTo>
                  <a:pt x="1631600" y="1667456"/>
                  <a:pt x="1637739" y="1662340"/>
                  <a:pt x="1645106" y="1658656"/>
                </a:cubicBezTo>
                <a:cubicBezTo>
                  <a:pt x="1652473" y="1654972"/>
                  <a:pt x="1661068" y="1653130"/>
                  <a:pt x="1670891" y="1653130"/>
                </a:cubicBezTo>
                <a:cubicBezTo>
                  <a:pt x="1683169" y="1653130"/>
                  <a:pt x="1694902" y="1655860"/>
                  <a:pt x="1706089" y="1661316"/>
                </a:cubicBezTo>
                <a:cubicBezTo>
                  <a:pt x="1717275" y="1666774"/>
                  <a:pt x="1727166" y="1675232"/>
                  <a:pt x="1735761" y="1686692"/>
                </a:cubicBezTo>
                <a:cubicBezTo>
                  <a:pt x="1744356" y="1698151"/>
                  <a:pt x="1751245" y="1712544"/>
                  <a:pt x="1756430" y="1729870"/>
                </a:cubicBezTo>
                <a:cubicBezTo>
                  <a:pt x="1761614" y="1747196"/>
                  <a:pt x="1764206" y="1767728"/>
                  <a:pt x="1764206" y="1791466"/>
                </a:cubicBezTo>
                <a:cubicBezTo>
                  <a:pt x="1764206" y="1799652"/>
                  <a:pt x="1763933" y="1807496"/>
                  <a:pt x="1763387" y="1815000"/>
                </a:cubicBezTo>
                <a:cubicBezTo>
                  <a:pt x="1762842" y="1822504"/>
                  <a:pt x="1762296" y="1829666"/>
                  <a:pt x="1761750" y="1836487"/>
                </a:cubicBezTo>
                <a:lnTo>
                  <a:pt x="1705270" y="1823799"/>
                </a:lnTo>
                <a:cubicBezTo>
                  <a:pt x="1707726" y="1812340"/>
                  <a:pt x="1708953" y="1802108"/>
                  <a:pt x="1708953" y="1793104"/>
                </a:cubicBezTo>
                <a:cubicBezTo>
                  <a:pt x="1708953" y="1775095"/>
                  <a:pt x="1706020" y="1761044"/>
                  <a:pt x="1700154" y="1750948"/>
                </a:cubicBezTo>
                <a:cubicBezTo>
                  <a:pt x="1694288" y="1740852"/>
                  <a:pt x="1686580" y="1735804"/>
                  <a:pt x="1677030" y="1735804"/>
                </a:cubicBezTo>
                <a:cubicBezTo>
                  <a:pt x="1659567" y="1735804"/>
                  <a:pt x="1650836" y="1750948"/>
                  <a:pt x="1650836" y="1781234"/>
                </a:cubicBezTo>
                <a:cubicBezTo>
                  <a:pt x="1650836" y="1784236"/>
                  <a:pt x="1650836" y="1787238"/>
                  <a:pt x="1650836" y="1790238"/>
                </a:cubicBezTo>
                <a:cubicBezTo>
                  <a:pt x="1650836" y="1793240"/>
                  <a:pt x="1651109" y="1796651"/>
                  <a:pt x="1651655" y="1800470"/>
                </a:cubicBezTo>
                <a:lnTo>
                  <a:pt x="1580381" y="1783632"/>
                </a:lnTo>
                <a:lnTo>
                  <a:pt x="1574711" y="1803540"/>
                </a:lnTo>
                <a:cubicBezTo>
                  <a:pt x="1566252" y="1824140"/>
                  <a:pt x="1554383" y="1841398"/>
                  <a:pt x="1539103" y="1855314"/>
                </a:cubicBezTo>
                <a:cubicBezTo>
                  <a:pt x="1523824" y="1869229"/>
                  <a:pt x="1505611" y="1879666"/>
                  <a:pt x="1484465" y="1886624"/>
                </a:cubicBezTo>
                <a:cubicBezTo>
                  <a:pt x="1463319" y="1893581"/>
                  <a:pt x="1440058" y="1897060"/>
                  <a:pt x="1414683" y="1897060"/>
                </a:cubicBezTo>
                <a:cubicBezTo>
                  <a:pt x="1391218" y="1897060"/>
                  <a:pt x="1368367" y="1894400"/>
                  <a:pt x="1346129" y="1889079"/>
                </a:cubicBezTo>
                <a:cubicBezTo>
                  <a:pt x="1323892" y="1883758"/>
                  <a:pt x="1302950" y="1876050"/>
                  <a:pt x="1283305" y="1865955"/>
                </a:cubicBezTo>
                <a:cubicBezTo>
                  <a:pt x="1263660" y="1855860"/>
                  <a:pt x="1245515" y="1843376"/>
                  <a:pt x="1228871" y="1828506"/>
                </a:cubicBezTo>
                <a:cubicBezTo>
                  <a:pt x="1212227" y="1813636"/>
                  <a:pt x="1197902" y="1796582"/>
                  <a:pt x="1185897" y="1777346"/>
                </a:cubicBezTo>
                <a:cubicBezTo>
                  <a:pt x="1173892" y="1758110"/>
                  <a:pt x="1164546" y="1736828"/>
                  <a:pt x="1157861" y="1713499"/>
                </a:cubicBezTo>
                <a:cubicBezTo>
                  <a:pt x="1151177" y="1690170"/>
                  <a:pt x="1147834" y="1665000"/>
                  <a:pt x="1147834" y="1637988"/>
                </a:cubicBezTo>
                <a:close/>
                <a:moveTo>
                  <a:pt x="1147834" y="2060548"/>
                </a:moveTo>
                <a:cubicBezTo>
                  <a:pt x="1147834" y="2025896"/>
                  <a:pt x="1157452" y="1999770"/>
                  <a:pt x="1176688" y="1982171"/>
                </a:cubicBezTo>
                <a:cubicBezTo>
                  <a:pt x="1195924" y="1964572"/>
                  <a:pt x="1223005" y="1955772"/>
                  <a:pt x="1257930" y="1955772"/>
                </a:cubicBezTo>
                <a:cubicBezTo>
                  <a:pt x="1262023" y="1955772"/>
                  <a:pt x="1267480" y="1956182"/>
                  <a:pt x="1274301" y="1957000"/>
                </a:cubicBezTo>
                <a:cubicBezTo>
                  <a:pt x="1281122" y="1957819"/>
                  <a:pt x="1288216" y="1958842"/>
                  <a:pt x="1295583" y="1960070"/>
                </a:cubicBezTo>
                <a:cubicBezTo>
                  <a:pt x="1302950" y="1961298"/>
                  <a:pt x="1310113" y="1962594"/>
                  <a:pt x="1317070" y="1963958"/>
                </a:cubicBezTo>
                <a:cubicBezTo>
                  <a:pt x="1324028" y="1965322"/>
                  <a:pt x="1329963" y="1966550"/>
                  <a:pt x="1334874" y="1967642"/>
                </a:cubicBezTo>
                <a:lnTo>
                  <a:pt x="1577166" y="2018802"/>
                </a:lnTo>
                <a:lnTo>
                  <a:pt x="1577166" y="2148542"/>
                </a:lnTo>
                <a:lnTo>
                  <a:pt x="1338148" y="2098201"/>
                </a:lnTo>
                <a:cubicBezTo>
                  <a:pt x="1329417" y="2096564"/>
                  <a:pt x="1320413" y="2094927"/>
                  <a:pt x="1311136" y="2093290"/>
                </a:cubicBezTo>
                <a:cubicBezTo>
                  <a:pt x="1301859" y="2091653"/>
                  <a:pt x="1294765" y="2090834"/>
                  <a:pt x="1289853" y="2090834"/>
                </a:cubicBezTo>
                <a:cubicBezTo>
                  <a:pt x="1276757" y="2090834"/>
                  <a:pt x="1266320" y="2094177"/>
                  <a:pt x="1258544" y="2100862"/>
                </a:cubicBezTo>
                <a:cubicBezTo>
                  <a:pt x="1250767" y="2107547"/>
                  <a:pt x="1246879" y="2117574"/>
                  <a:pt x="1246879" y="2130944"/>
                </a:cubicBezTo>
                <a:cubicBezTo>
                  <a:pt x="1246879" y="2142131"/>
                  <a:pt x="1250358" y="2153795"/>
                  <a:pt x="1257316" y="2165937"/>
                </a:cubicBezTo>
                <a:cubicBezTo>
                  <a:pt x="1264274" y="2178079"/>
                  <a:pt x="1273482" y="2189470"/>
                  <a:pt x="1284942" y="2200111"/>
                </a:cubicBezTo>
                <a:cubicBezTo>
                  <a:pt x="1296402" y="2210753"/>
                  <a:pt x="1309567" y="2220098"/>
                  <a:pt x="1324437" y="2228147"/>
                </a:cubicBezTo>
                <a:cubicBezTo>
                  <a:pt x="1339308" y="2236196"/>
                  <a:pt x="1354519" y="2241858"/>
                  <a:pt x="1370072" y="2245132"/>
                </a:cubicBezTo>
                <a:lnTo>
                  <a:pt x="1577166" y="2288515"/>
                </a:lnTo>
                <a:lnTo>
                  <a:pt x="1577166" y="2420303"/>
                </a:lnTo>
                <a:lnTo>
                  <a:pt x="1289853" y="2358092"/>
                </a:lnTo>
                <a:cubicBezTo>
                  <a:pt x="1277302" y="2355637"/>
                  <a:pt x="1264683" y="2353181"/>
                  <a:pt x="1251995" y="2350725"/>
                </a:cubicBezTo>
                <a:cubicBezTo>
                  <a:pt x="1239308" y="2348270"/>
                  <a:pt x="1227166" y="2346087"/>
                  <a:pt x="1215570" y="2344177"/>
                </a:cubicBezTo>
                <a:cubicBezTo>
                  <a:pt x="1203973" y="2342267"/>
                  <a:pt x="1193196" y="2340562"/>
                  <a:pt x="1183237" y="2339061"/>
                </a:cubicBezTo>
                <a:cubicBezTo>
                  <a:pt x="1173278" y="2337561"/>
                  <a:pt x="1164887" y="2336401"/>
                  <a:pt x="1158066" y="2335582"/>
                </a:cubicBezTo>
                <a:lnTo>
                  <a:pt x="1158066" y="2207888"/>
                </a:lnTo>
                <a:cubicBezTo>
                  <a:pt x="1165706" y="2208706"/>
                  <a:pt x="1173687" y="2209593"/>
                  <a:pt x="1182009" y="2210548"/>
                </a:cubicBezTo>
                <a:cubicBezTo>
                  <a:pt x="1190331" y="2211503"/>
                  <a:pt x="1198312" y="2212458"/>
                  <a:pt x="1205952" y="2213413"/>
                </a:cubicBezTo>
                <a:cubicBezTo>
                  <a:pt x="1213591" y="2214368"/>
                  <a:pt x="1220345" y="2215255"/>
                  <a:pt x="1226211" y="2216073"/>
                </a:cubicBezTo>
                <a:cubicBezTo>
                  <a:pt x="1232077" y="2216892"/>
                  <a:pt x="1236238" y="2217574"/>
                  <a:pt x="1238694" y="2218120"/>
                </a:cubicBezTo>
                <a:lnTo>
                  <a:pt x="1238694" y="2216482"/>
                </a:lnTo>
                <a:cubicBezTo>
                  <a:pt x="1226143" y="2206933"/>
                  <a:pt x="1214342" y="2196155"/>
                  <a:pt x="1203291" y="2184150"/>
                </a:cubicBezTo>
                <a:cubicBezTo>
                  <a:pt x="1192241" y="2172144"/>
                  <a:pt x="1182623" y="2159388"/>
                  <a:pt x="1174437" y="2145882"/>
                </a:cubicBezTo>
                <a:cubicBezTo>
                  <a:pt x="1166252" y="2132376"/>
                  <a:pt x="1159771" y="2118393"/>
                  <a:pt x="1154997" y="2103931"/>
                </a:cubicBezTo>
                <a:cubicBezTo>
                  <a:pt x="1150222" y="2089470"/>
                  <a:pt x="1147834" y="2075009"/>
                  <a:pt x="1147834" y="2060548"/>
                </a:cubicBezTo>
                <a:close/>
                <a:moveTo>
                  <a:pt x="1147834" y="2614374"/>
                </a:moveTo>
                <a:cubicBezTo>
                  <a:pt x="1147834" y="2598822"/>
                  <a:pt x="1148448" y="2583201"/>
                  <a:pt x="1149676" y="2567512"/>
                </a:cubicBezTo>
                <a:cubicBezTo>
                  <a:pt x="1150904" y="2551824"/>
                  <a:pt x="1152541" y="2536407"/>
                  <a:pt x="1154587" y="2521264"/>
                </a:cubicBezTo>
                <a:cubicBezTo>
                  <a:pt x="1156634" y="2506121"/>
                  <a:pt x="1159021" y="2491455"/>
                  <a:pt x="1161750" y="2477267"/>
                </a:cubicBezTo>
                <a:cubicBezTo>
                  <a:pt x="1164478" y="2463078"/>
                  <a:pt x="1167207" y="2449845"/>
                  <a:pt x="1169935" y="2437567"/>
                </a:cubicBezTo>
                <a:lnTo>
                  <a:pt x="1438830" y="2494865"/>
                </a:lnTo>
                <a:cubicBezTo>
                  <a:pt x="1447289" y="2496776"/>
                  <a:pt x="1457521" y="2498618"/>
                  <a:pt x="1469526" y="2500391"/>
                </a:cubicBezTo>
                <a:cubicBezTo>
                  <a:pt x="1481532" y="2502164"/>
                  <a:pt x="1494015" y="2503802"/>
                  <a:pt x="1506975" y="2505302"/>
                </a:cubicBezTo>
                <a:cubicBezTo>
                  <a:pt x="1519936" y="2506803"/>
                  <a:pt x="1532623" y="2508031"/>
                  <a:pt x="1545038" y="2508986"/>
                </a:cubicBezTo>
                <a:cubicBezTo>
                  <a:pt x="1557453" y="2509941"/>
                  <a:pt x="1568162" y="2510418"/>
                  <a:pt x="1577166" y="2510418"/>
                </a:cubicBezTo>
                <a:lnTo>
                  <a:pt x="1577166" y="2641387"/>
                </a:lnTo>
                <a:cubicBezTo>
                  <a:pt x="1573073" y="2641387"/>
                  <a:pt x="1567821" y="2641182"/>
                  <a:pt x="1561409" y="2640773"/>
                </a:cubicBezTo>
                <a:cubicBezTo>
                  <a:pt x="1554997" y="2640364"/>
                  <a:pt x="1548449" y="2639886"/>
                  <a:pt x="1541764" y="2639340"/>
                </a:cubicBezTo>
                <a:cubicBezTo>
                  <a:pt x="1535079" y="2638795"/>
                  <a:pt x="1528530" y="2638181"/>
                  <a:pt x="1522118" y="2637499"/>
                </a:cubicBezTo>
                <a:cubicBezTo>
                  <a:pt x="1515706" y="2636817"/>
                  <a:pt x="1510318" y="2636203"/>
                  <a:pt x="1505952" y="2635657"/>
                </a:cubicBezTo>
                <a:lnTo>
                  <a:pt x="1505952" y="2637294"/>
                </a:lnTo>
                <a:cubicBezTo>
                  <a:pt x="1516593" y="2645207"/>
                  <a:pt x="1526825" y="2653392"/>
                  <a:pt x="1536648" y="2661851"/>
                </a:cubicBezTo>
                <a:cubicBezTo>
                  <a:pt x="1546470" y="2670309"/>
                  <a:pt x="1555133" y="2679723"/>
                  <a:pt x="1562637" y="2690091"/>
                </a:cubicBezTo>
                <a:cubicBezTo>
                  <a:pt x="1570140" y="2700459"/>
                  <a:pt x="1576143" y="2711987"/>
                  <a:pt x="1580645" y="2724675"/>
                </a:cubicBezTo>
                <a:cubicBezTo>
                  <a:pt x="1585147" y="2737362"/>
                  <a:pt x="1587398" y="2752028"/>
                  <a:pt x="1587398" y="2768672"/>
                </a:cubicBezTo>
                <a:cubicBezTo>
                  <a:pt x="1587398" y="2789136"/>
                  <a:pt x="1583715" y="2807349"/>
                  <a:pt x="1576348" y="2823311"/>
                </a:cubicBezTo>
                <a:cubicBezTo>
                  <a:pt x="1568981" y="2839272"/>
                  <a:pt x="1558339" y="2852711"/>
                  <a:pt x="1544424" y="2863624"/>
                </a:cubicBezTo>
                <a:cubicBezTo>
                  <a:pt x="1530509" y="2874539"/>
                  <a:pt x="1513524" y="2882860"/>
                  <a:pt x="1493469" y="2888590"/>
                </a:cubicBezTo>
                <a:cubicBezTo>
                  <a:pt x="1473414" y="2894320"/>
                  <a:pt x="1450699" y="2897185"/>
                  <a:pt x="1425324" y="2897185"/>
                </a:cubicBezTo>
                <a:cubicBezTo>
                  <a:pt x="1412500" y="2897185"/>
                  <a:pt x="1396743" y="2895753"/>
                  <a:pt x="1378053" y="2892888"/>
                </a:cubicBezTo>
                <a:cubicBezTo>
                  <a:pt x="1359362" y="2890023"/>
                  <a:pt x="1339717" y="2884839"/>
                  <a:pt x="1319117" y="2877335"/>
                </a:cubicBezTo>
                <a:cubicBezTo>
                  <a:pt x="1298517" y="2869832"/>
                  <a:pt x="1278053" y="2859396"/>
                  <a:pt x="1257725" y="2846025"/>
                </a:cubicBezTo>
                <a:cubicBezTo>
                  <a:pt x="1237398" y="2832656"/>
                  <a:pt x="1219048" y="2815534"/>
                  <a:pt x="1202677" y="2794661"/>
                </a:cubicBezTo>
                <a:cubicBezTo>
                  <a:pt x="1186306" y="2773788"/>
                  <a:pt x="1173073" y="2748549"/>
                  <a:pt x="1162977" y="2718945"/>
                </a:cubicBezTo>
                <a:cubicBezTo>
                  <a:pt x="1152882" y="2689341"/>
                  <a:pt x="1147834" y="2654484"/>
                  <a:pt x="1147834" y="2614374"/>
                </a:cubicBezTo>
                <a:close/>
                <a:moveTo>
                  <a:pt x="1147834" y="4285789"/>
                </a:moveTo>
                <a:cubicBezTo>
                  <a:pt x="1147834" y="4319895"/>
                  <a:pt x="1152132" y="4348613"/>
                  <a:pt x="1160726" y="4371942"/>
                </a:cubicBezTo>
                <a:cubicBezTo>
                  <a:pt x="1169321" y="4395271"/>
                  <a:pt x="1180372" y="4414029"/>
                  <a:pt x="1193878" y="4428217"/>
                </a:cubicBezTo>
                <a:cubicBezTo>
                  <a:pt x="1207384" y="4442405"/>
                  <a:pt x="1222391" y="4452569"/>
                  <a:pt x="1238898" y="4458709"/>
                </a:cubicBezTo>
                <a:cubicBezTo>
                  <a:pt x="1255406" y="4464848"/>
                  <a:pt x="1271436" y="4467917"/>
                  <a:pt x="1286989" y="4467917"/>
                </a:cubicBezTo>
                <a:cubicBezTo>
                  <a:pt x="1301723" y="4467917"/>
                  <a:pt x="1314956" y="4465871"/>
                  <a:pt x="1326688" y="4461778"/>
                </a:cubicBezTo>
                <a:cubicBezTo>
                  <a:pt x="1338421" y="4457685"/>
                  <a:pt x="1349062" y="4451546"/>
                  <a:pt x="1358612" y="4443361"/>
                </a:cubicBezTo>
                <a:cubicBezTo>
                  <a:pt x="1368162" y="4435175"/>
                  <a:pt x="1376893" y="4425148"/>
                  <a:pt x="1384806" y="4413279"/>
                </a:cubicBezTo>
                <a:cubicBezTo>
                  <a:pt x="1392719" y="4401410"/>
                  <a:pt x="1400358" y="4387699"/>
                  <a:pt x="1407725" y="4372146"/>
                </a:cubicBezTo>
                <a:cubicBezTo>
                  <a:pt x="1416457" y="4353320"/>
                  <a:pt x="1424710" y="4340086"/>
                  <a:pt x="1432487" y="4332447"/>
                </a:cubicBezTo>
                <a:cubicBezTo>
                  <a:pt x="1440263" y="4324807"/>
                  <a:pt x="1449335" y="4320987"/>
                  <a:pt x="1459704" y="4320987"/>
                </a:cubicBezTo>
                <a:cubicBezTo>
                  <a:pt x="1471982" y="4320987"/>
                  <a:pt x="1481668" y="4325967"/>
                  <a:pt x="1488762" y="4335925"/>
                </a:cubicBezTo>
                <a:cubicBezTo>
                  <a:pt x="1495856" y="4345884"/>
                  <a:pt x="1499403" y="4361096"/>
                  <a:pt x="1499403" y="4381560"/>
                </a:cubicBezTo>
                <a:cubicBezTo>
                  <a:pt x="1499403" y="4392474"/>
                  <a:pt x="1498380" y="4403524"/>
                  <a:pt x="1496334" y="4414711"/>
                </a:cubicBezTo>
                <a:cubicBezTo>
                  <a:pt x="1494288" y="4425898"/>
                  <a:pt x="1491695" y="4436744"/>
                  <a:pt x="1488558" y="4447249"/>
                </a:cubicBezTo>
                <a:cubicBezTo>
                  <a:pt x="1485420" y="4457753"/>
                  <a:pt x="1481941" y="4467644"/>
                  <a:pt x="1478121" y="4476921"/>
                </a:cubicBezTo>
                <a:cubicBezTo>
                  <a:pt x="1474301" y="4486198"/>
                  <a:pt x="1470481" y="4494384"/>
                  <a:pt x="1466661" y="4501478"/>
                </a:cubicBezTo>
                <a:lnTo>
                  <a:pt x="1565297" y="4520714"/>
                </a:lnTo>
                <a:cubicBezTo>
                  <a:pt x="1568571" y="4512529"/>
                  <a:pt x="1571573" y="4503183"/>
                  <a:pt x="1574301" y="4492679"/>
                </a:cubicBezTo>
                <a:cubicBezTo>
                  <a:pt x="1577030" y="4482174"/>
                  <a:pt x="1579349" y="4471192"/>
                  <a:pt x="1581259" y="4459732"/>
                </a:cubicBezTo>
                <a:cubicBezTo>
                  <a:pt x="1583169" y="4448272"/>
                  <a:pt x="1584670" y="4436676"/>
                  <a:pt x="1585761" y="4424943"/>
                </a:cubicBezTo>
                <a:cubicBezTo>
                  <a:pt x="1586852" y="4413210"/>
                  <a:pt x="1587398" y="4402160"/>
                  <a:pt x="1587398" y="4391792"/>
                </a:cubicBezTo>
                <a:cubicBezTo>
                  <a:pt x="1587398" y="4355502"/>
                  <a:pt x="1583305" y="4324875"/>
                  <a:pt x="1575120" y="4299909"/>
                </a:cubicBezTo>
                <a:cubicBezTo>
                  <a:pt x="1566934" y="4274943"/>
                  <a:pt x="1556225" y="4254820"/>
                  <a:pt x="1542992" y="4239541"/>
                </a:cubicBezTo>
                <a:cubicBezTo>
                  <a:pt x="1529758" y="4224261"/>
                  <a:pt x="1514820" y="4213211"/>
                  <a:pt x="1498176" y="4206389"/>
                </a:cubicBezTo>
                <a:cubicBezTo>
                  <a:pt x="1481532" y="4199568"/>
                  <a:pt x="1464888" y="4196157"/>
                  <a:pt x="1448244" y="4196157"/>
                </a:cubicBezTo>
                <a:cubicBezTo>
                  <a:pt x="1432691" y="4196157"/>
                  <a:pt x="1418980" y="4198204"/>
                  <a:pt x="1407111" y="4202296"/>
                </a:cubicBezTo>
                <a:cubicBezTo>
                  <a:pt x="1395242" y="4206389"/>
                  <a:pt x="1384533" y="4212528"/>
                  <a:pt x="1374983" y="4220714"/>
                </a:cubicBezTo>
                <a:cubicBezTo>
                  <a:pt x="1365433" y="4228899"/>
                  <a:pt x="1356702" y="4239131"/>
                  <a:pt x="1348789" y="4251410"/>
                </a:cubicBezTo>
                <a:cubicBezTo>
                  <a:pt x="1340877" y="4263688"/>
                  <a:pt x="1332964" y="4278013"/>
                  <a:pt x="1325051" y="4294384"/>
                </a:cubicBezTo>
                <a:cubicBezTo>
                  <a:pt x="1317957" y="4308299"/>
                  <a:pt x="1310863" y="4319486"/>
                  <a:pt x="1303769" y="4327945"/>
                </a:cubicBezTo>
                <a:cubicBezTo>
                  <a:pt x="1296675" y="4336403"/>
                  <a:pt x="1287534" y="4340632"/>
                  <a:pt x="1276347" y="4340632"/>
                </a:cubicBezTo>
                <a:cubicBezTo>
                  <a:pt x="1265433" y="4340632"/>
                  <a:pt x="1256156" y="4336335"/>
                  <a:pt x="1248516" y="4327740"/>
                </a:cubicBezTo>
                <a:cubicBezTo>
                  <a:pt x="1240877" y="4319145"/>
                  <a:pt x="1237057" y="4304889"/>
                  <a:pt x="1237057" y="4284970"/>
                </a:cubicBezTo>
                <a:cubicBezTo>
                  <a:pt x="1237057" y="4276512"/>
                  <a:pt x="1237875" y="4267781"/>
                  <a:pt x="1239512" y="4258777"/>
                </a:cubicBezTo>
                <a:cubicBezTo>
                  <a:pt x="1241149" y="4249773"/>
                  <a:pt x="1243196" y="4240973"/>
                  <a:pt x="1245652" y="4232378"/>
                </a:cubicBezTo>
                <a:cubicBezTo>
                  <a:pt x="1248107" y="4223783"/>
                  <a:pt x="1250836" y="4215666"/>
                  <a:pt x="1253837" y="4208026"/>
                </a:cubicBezTo>
                <a:cubicBezTo>
                  <a:pt x="1256838" y="4200386"/>
                  <a:pt x="1259840" y="4193702"/>
                  <a:pt x="1262841" y="4187972"/>
                </a:cubicBezTo>
                <a:lnTo>
                  <a:pt x="1165433" y="4167917"/>
                </a:lnTo>
                <a:cubicBezTo>
                  <a:pt x="1163250" y="4175011"/>
                  <a:pt x="1161067" y="4183197"/>
                  <a:pt x="1158885" y="4192474"/>
                </a:cubicBezTo>
                <a:cubicBezTo>
                  <a:pt x="1156702" y="4201751"/>
                  <a:pt x="1154792" y="4211573"/>
                  <a:pt x="1153155" y="4221942"/>
                </a:cubicBezTo>
                <a:cubicBezTo>
                  <a:pt x="1151518" y="4232310"/>
                  <a:pt x="1150222" y="4242951"/>
                  <a:pt x="1149267" y="4253865"/>
                </a:cubicBezTo>
                <a:cubicBezTo>
                  <a:pt x="1148312" y="4264779"/>
                  <a:pt x="1147834" y="4275421"/>
                  <a:pt x="1147834" y="4285789"/>
                </a:cubicBezTo>
                <a:close/>
                <a:moveTo>
                  <a:pt x="1147834" y="4976575"/>
                </a:moveTo>
                <a:cubicBezTo>
                  <a:pt x="1147834" y="5016684"/>
                  <a:pt x="1152882" y="5051541"/>
                  <a:pt x="1162977" y="5081145"/>
                </a:cubicBezTo>
                <a:cubicBezTo>
                  <a:pt x="1173073" y="5110749"/>
                  <a:pt x="1186306" y="5135988"/>
                  <a:pt x="1202677" y="5156861"/>
                </a:cubicBezTo>
                <a:cubicBezTo>
                  <a:pt x="1219048" y="5177734"/>
                  <a:pt x="1237398" y="5194856"/>
                  <a:pt x="1257725" y="5208226"/>
                </a:cubicBezTo>
                <a:cubicBezTo>
                  <a:pt x="1278053" y="5221595"/>
                  <a:pt x="1298517" y="5232032"/>
                  <a:pt x="1319117" y="5239535"/>
                </a:cubicBezTo>
                <a:cubicBezTo>
                  <a:pt x="1339717" y="5247039"/>
                  <a:pt x="1359362" y="5252223"/>
                  <a:pt x="1378053" y="5255088"/>
                </a:cubicBezTo>
                <a:cubicBezTo>
                  <a:pt x="1396743" y="5257953"/>
                  <a:pt x="1412500" y="5259385"/>
                  <a:pt x="1425324" y="5259385"/>
                </a:cubicBezTo>
                <a:cubicBezTo>
                  <a:pt x="1450699" y="5259385"/>
                  <a:pt x="1473414" y="5256520"/>
                  <a:pt x="1493469" y="5250790"/>
                </a:cubicBezTo>
                <a:cubicBezTo>
                  <a:pt x="1513524" y="5245061"/>
                  <a:pt x="1530509" y="5236739"/>
                  <a:pt x="1544424" y="5225825"/>
                </a:cubicBezTo>
                <a:cubicBezTo>
                  <a:pt x="1558339" y="5214910"/>
                  <a:pt x="1568981" y="5201473"/>
                  <a:pt x="1576348" y="5185511"/>
                </a:cubicBezTo>
                <a:cubicBezTo>
                  <a:pt x="1583715" y="5169549"/>
                  <a:pt x="1587398" y="5151336"/>
                  <a:pt x="1587398" y="5130872"/>
                </a:cubicBezTo>
                <a:cubicBezTo>
                  <a:pt x="1587398" y="5114228"/>
                  <a:pt x="1585147" y="5099562"/>
                  <a:pt x="1580645" y="5086875"/>
                </a:cubicBezTo>
                <a:cubicBezTo>
                  <a:pt x="1576143" y="5074187"/>
                  <a:pt x="1570140" y="5062659"/>
                  <a:pt x="1562637" y="5052291"/>
                </a:cubicBezTo>
                <a:cubicBezTo>
                  <a:pt x="1555133" y="5041923"/>
                  <a:pt x="1546470" y="5032509"/>
                  <a:pt x="1536648" y="5024051"/>
                </a:cubicBezTo>
                <a:cubicBezTo>
                  <a:pt x="1526825" y="5015592"/>
                  <a:pt x="1516593" y="5007407"/>
                  <a:pt x="1505952" y="4999494"/>
                </a:cubicBezTo>
                <a:lnTo>
                  <a:pt x="1505952" y="4997857"/>
                </a:lnTo>
                <a:cubicBezTo>
                  <a:pt x="1510318" y="4998403"/>
                  <a:pt x="1515706" y="4999017"/>
                  <a:pt x="1522118" y="4999699"/>
                </a:cubicBezTo>
                <a:cubicBezTo>
                  <a:pt x="1528530" y="5000381"/>
                  <a:pt x="1535079" y="5000995"/>
                  <a:pt x="1541764" y="5001541"/>
                </a:cubicBezTo>
                <a:cubicBezTo>
                  <a:pt x="1548449" y="5002086"/>
                  <a:pt x="1554997" y="5002564"/>
                  <a:pt x="1561409" y="5002973"/>
                </a:cubicBezTo>
                <a:cubicBezTo>
                  <a:pt x="1567821" y="5003382"/>
                  <a:pt x="1573073" y="5003587"/>
                  <a:pt x="1577166" y="5003587"/>
                </a:cubicBezTo>
                <a:lnTo>
                  <a:pt x="1577166" y="4872618"/>
                </a:lnTo>
                <a:cubicBezTo>
                  <a:pt x="1568162" y="4872618"/>
                  <a:pt x="1557453" y="4872141"/>
                  <a:pt x="1545038" y="4871186"/>
                </a:cubicBezTo>
                <a:cubicBezTo>
                  <a:pt x="1532623" y="4870231"/>
                  <a:pt x="1519936" y="4869003"/>
                  <a:pt x="1506975" y="4867502"/>
                </a:cubicBezTo>
                <a:cubicBezTo>
                  <a:pt x="1494015" y="4866001"/>
                  <a:pt x="1481532" y="4864364"/>
                  <a:pt x="1469526" y="4862591"/>
                </a:cubicBezTo>
                <a:cubicBezTo>
                  <a:pt x="1457521" y="4860817"/>
                  <a:pt x="1447289" y="4858976"/>
                  <a:pt x="1438830" y="4857066"/>
                </a:cubicBezTo>
                <a:lnTo>
                  <a:pt x="1169935" y="4799767"/>
                </a:lnTo>
                <a:cubicBezTo>
                  <a:pt x="1167207" y="4812045"/>
                  <a:pt x="1164478" y="4825278"/>
                  <a:pt x="1161750" y="4839467"/>
                </a:cubicBezTo>
                <a:cubicBezTo>
                  <a:pt x="1159021" y="4853655"/>
                  <a:pt x="1156634" y="4868321"/>
                  <a:pt x="1154587" y="4883464"/>
                </a:cubicBezTo>
                <a:cubicBezTo>
                  <a:pt x="1152541" y="4898607"/>
                  <a:pt x="1150904" y="4914024"/>
                  <a:pt x="1149676" y="4929712"/>
                </a:cubicBezTo>
                <a:cubicBezTo>
                  <a:pt x="1148448" y="4945401"/>
                  <a:pt x="1147834" y="4961022"/>
                  <a:pt x="1147834" y="4976575"/>
                </a:cubicBezTo>
                <a:close/>
                <a:moveTo>
                  <a:pt x="1147834" y="5423878"/>
                </a:moveTo>
                <a:cubicBezTo>
                  <a:pt x="1147834" y="5439703"/>
                  <a:pt x="1149949" y="5454505"/>
                  <a:pt x="1154178" y="5468284"/>
                </a:cubicBezTo>
                <a:cubicBezTo>
                  <a:pt x="1158407" y="5482063"/>
                  <a:pt x="1164205" y="5494751"/>
                  <a:pt x="1171572" y="5506347"/>
                </a:cubicBezTo>
                <a:cubicBezTo>
                  <a:pt x="1178939" y="5517943"/>
                  <a:pt x="1187534" y="5528516"/>
                  <a:pt x="1197357" y="5538066"/>
                </a:cubicBezTo>
                <a:cubicBezTo>
                  <a:pt x="1207179" y="5547616"/>
                  <a:pt x="1217821" y="5556211"/>
                  <a:pt x="1229280" y="5563850"/>
                </a:cubicBezTo>
                <a:lnTo>
                  <a:pt x="1229280" y="5565488"/>
                </a:lnTo>
                <a:cubicBezTo>
                  <a:pt x="1225188" y="5564942"/>
                  <a:pt x="1219935" y="5564192"/>
                  <a:pt x="1213523" y="5563236"/>
                </a:cubicBezTo>
                <a:cubicBezTo>
                  <a:pt x="1207111" y="5562281"/>
                  <a:pt x="1200495" y="5561395"/>
                  <a:pt x="1193673" y="5560576"/>
                </a:cubicBezTo>
                <a:cubicBezTo>
                  <a:pt x="1186852" y="5559758"/>
                  <a:pt x="1180235" y="5559076"/>
                  <a:pt x="1173823" y="5558530"/>
                </a:cubicBezTo>
                <a:cubicBezTo>
                  <a:pt x="1167411" y="5557984"/>
                  <a:pt x="1162159" y="5557575"/>
                  <a:pt x="1158066" y="5557302"/>
                </a:cubicBezTo>
                <a:lnTo>
                  <a:pt x="1158066" y="5684587"/>
                </a:lnTo>
                <a:cubicBezTo>
                  <a:pt x="1166252" y="5684860"/>
                  <a:pt x="1176484" y="5685815"/>
                  <a:pt x="1188762" y="5687452"/>
                </a:cubicBezTo>
                <a:cubicBezTo>
                  <a:pt x="1201040" y="5689089"/>
                  <a:pt x="1213728" y="5690863"/>
                  <a:pt x="1226825" y="5692773"/>
                </a:cubicBezTo>
                <a:cubicBezTo>
                  <a:pt x="1239922" y="5694683"/>
                  <a:pt x="1252677" y="5696729"/>
                  <a:pt x="1265092" y="5698912"/>
                </a:cubicBezTo>
                <a:cubicBezTo>
                  <a:pt x="1277507" y="5701095"/>
                  <a:pt x="1287944" y="5703005"/>
                  <a:pt x="1296402" y="5704642"/>
                </a:cubicBezTo>
                <a:lnTo>
                  <a:pt x="1769936" y="5805324"/>
                </a:lnTo>
                <a:lnTo>
                  <a:pt x="1769936" y="5674765"/>
                </a:lnTo>
                <a:lnTo>
                  <a:pt x="1578803" y="5633428"/>
                </a:lnTo>
                <a:cubicBezTo>
                  <a:pt x="1581259" y="5624151"/>
                  <a:pt x="1583305" y="5612964"/>
                  <a:pt x="1584942" y="5599867"/>
                </a:cubicBezTo>
                <a:cubicBezTo>
                  <a:pt x="1586580" y="5586770"/>
                  <a:pt x="1587398" y="5574764"/>
                  <a:pt x="1587398" y="5563850"/>
                </a:cubicBezTo>
                <a:cubicBezTo>
                  <a:pt x="1587398" y="5534110"/>
                  <a:pt x="1583578" y="5506893"/>
                  <a:pt x="1575938" y="5482200"/>
                </a:cubicBezTo>
                <a:cubicBezTo>
                  <a:pt x="1568298" y="5457506"/>
                  <a:pt x="1557794" y="5435337"/>
                  <a:pt x="1544424" y="5415692"/>
                </a:cubicBezTo>
                <a:cubicBezTo>
                  <a:pt x="1531054" y="5396047"/>
                  <a:pt x="1515297" y="5378857"/>
                  <a:pt x="1497152" y="5364123"/>
                </a:cubicBezTo>
                <a:cubicBezTo>
                  <a:pt x="1479008" y="5349389"/>
                  <a:pt x="1459362" y="5337179"/>
                  <a:pt x="1438217" y="5327493"/>
                </a:cubicBezTo>
                <a:cubicBezTo>
                  <a:pt x="1417071" y="5317807"/>
                  <a:pt x="1394970" y="5310508"/>
                  <a:pt x="1371914" y="5305596"/>
                </a:cubicBezTo>
                <a:cubicBezTo>
                  <a:pt x="1348858" y="5300685"/>
                  <a:pt x="1325870" y="5298229"/>
                  <a:pt x="1302950" y="5298229"/>
                </a:cubicBezTo>
                <a:cubicBezTo>
                  <a:pt x="1278121" y="5298229"/>
                  <a:pt x="1256088" y="5301299"/>
                  <a:pt x="1236852" y="5307438"/>
                </a:cubicBezTo>
                <a:cubicBezTo>
                  <a:pt x="1217616" y="5313577"/>
                  <a:pt x="1201381" y="5322172"/>
                  <a:pt x="1188148" y="5333223"/>
                </a:cubicBezTo>
                <a:cubicBezTo>
                  <a:pt x="1174915" y="5344273"/>
                  <a:pt x="1164887" y="5357507"/>
                  <a:pt x="1158066" y="5372923"/>
                </a:cubicBezTo>
                <a:cubicBezTo>
                  <a:pt x="1151245" y="5388338"/>
                  <a:pt x="1147834" y="5405323"/>
                  <a:pt x="1147834" y="5423878"/>
                </a:cubicBezTo>
                <a:close/>
                <a:moveTo>
                  <a:pt x="1147834" y="6143313"/>
                </a:moveTo>
                <a:cubicBezTo>
                  <a:pt x="1147834" y="6170325"/>
                  <a:pt x="1151177" y="6195496"/>
                  <a:pt x="1157861" y="6218824"/>
                </a:cubicBezTo>
                <a:cubicBezTo>
                  <a:pt x="1164546" y="6242153"/>
                  <a:pt x="1173892" y="6263435"/>
                  <a:pt x="1185897" y="6282671"/>
                </a:cubicBezTo>
                <a:cubicBezTo>
                  <a:pt x="1197902" y="6301907"/>
                  <a:pt x="1212227" y="6318960"/>
                  <a:pt x="1228871" y="6333831"/>
                </a:cubicBezTo>
                <a:cubicBezTo>
                  <a:pt x="1245515" y="6348701"/>
                  <a:pt x="1263660" y="6361185"/>
                  <a:pt x="1283305" y="6371280"/>
                </a:cubicBezTo>
                <a:cubicBezTo>
                  <a:pt x="1302950" y="6381375"/>
                  <a:pt x="1323892" y="6389084"/>
                  <a:pt x="1346129" y="6394404"/>
                </a:cubicBezTo>
                <a:cubicBezTo>
                  <a:pt x="1368367" y="6399725"/>
                  <a:pt x="1391218" y="6402385"/>
                  <a:pt x="1414683" y="6402385"/>
                </a:cubicBezTo>
                <a:cubicBezTo>
                  <a:pt x="1440058" y="6402385"/>
                  <a:pt x="1463319" y="6398906"/>
                  <a:pt x="1484465" y="6391948"/>
                </a:cubicBezTo>
                <a:cubicBezTo>
                  <a:pt x="1505611" y="6384990"/>
                  <a:pt x="1523824" y="6374554"/>
                  <a:pt x="1539103" y="6360639"/>
                </a:cubicBezTo>
                <a:cubicBezTo>
                  <a:pt x="1554383" y="6346723"/>
                  <a:pt x="1566252" y="6329465"/>
                  <a:pt x="1574711" y="6308865"/>
                </a:cubicBezTo>
                <a:cubicBezTo>
                  <a:pt x="1583169" y="6288265"/>
                  <a:pt x="1587398" y="6264322"/>
                  <a:pt x="1587398" y="6237037"/>
                </a:cubicBezTo>
                <a:cubicBezTo>
                  <a:pt x="1587398" y="6216028"/>
                  <a:pt x="1584738" y="6195018"/>
                  <a:pt x="1579417" y="6174009"/>
                </a:cubicBezTo>
                <a:cubicBezTo>
                  <a:pt x="1574097" y="6152999"/>
                  <a:pt x="1566661" y="6133217"/>
                  <a:pt x="1557112" y="6114663"/>
                </a:cubicBezTo>
                <a:lnTo>
                  <a:pt x="1458066" y="6094609"/>
                </a:lnTo>
                <a:cubicBezTo>
                  <a:pt x="1462159" y="6101157"/>
                  <a:pt x="1465979" y="6108456"/>
                  <a:pt x="1469526" y="6116505"/>
                </a:cubicBezTo>
                <a:cubicBezTo>
                  <a:pt x="1473073" y="6124554"/>
                  <a:pt x="1476279" y="6132944"/>
                  <a:pt x="1479144" y="6141676"/>
                </a:cubicBezTo>
                <a:cubicBezTo>
                  <a:pt x="1482009" y="6150407"/>
                  <a:pt x="1484260" y="6159206"/>
                  <a:pt x="1485897" y="6168074"/>
                </a:cubicBezTo>
                <a:cubicBezTo>
                  <a:pt x="1487534" y="6176941"/>
                  <a:pt x="1488353" y="6185468"/>
                  <a:pt x="1488353" y="6193654"/>
                </a:cubicBezTo>
                <a:cubicBezTo>
                  <a:pt x="1488353" y="6219848"/>
                  <a:pt x="1480713" y="6239493"/>
                  <a:pt x="1465433" y="6252590"/>
                </a:cubicBezTo>
                <a:cubicBezTo>
                  <a:pt x="1450154" y="6265687"/>
                  <a:pt x="1428462" y="6272235"/>
                  <a:pt x="1400358" y="6272235"/>
                </a:cubicBezTo>
                <a:cubicBezTo>
                  <a:pt x="1382623" y="6272235"/>
                  <a:pt x="1364615" y="6269234"/>
                  <a:pt x="1346334" y="6263231"/>
                </a:cubicBezTo>
                <a:cubicBezTo>
                  <a:pt x="1328053" y="6257228"/>
                  <a:pt x="1311545" y="6248633"/>
                  <a:pt x="1296811" y="6237447"/>
                </a:cubicBezTo>
                <a:cubicBezTo>
                  <a:pt x="1282077" y="6226260"/>
                  <a:pt x="1270072" y="6212617"/>
                  <a:pt x="1260795" y="6196519"/>
                </a:cubicBezTo>
                <a:cubicBezTo>
                  <a:pt x="1251518" y="6180420"/>
                  <a:pt x="1246879" y="6162412"/>
                  <a:pt x="1246879" y="6142494"/>
                </a:cubicBezTo>
                <a:cubicBezTo>
                  <a:pt x="1246879" y="6125305"/>
                  <a:pt x="1249471" y="6109343"/>
                  <a:pt x="1254656" y="6094609"/>
                </a:cubicBezTo>
                <a:cubicBezTo>
                  <a:pt x="1259840" y="6079875"/>
                  <a:pt x="1265979" y="6067869"/>
                  <a:pt x="1273073" y="6058592"/>
                </a:cubicBezTo>
                <a:lnTo>
                  <a:pt x="1171572" y="6035263"/>
                </a:lnTo>
                <a:cubicBezTo>
                  <a:pt x="1169117" y="6039629"/>
                  <a:pt x="1166456" y="6045359"/>
                  <a:pt x="1163591" y="6052453"/>
                </a:cubicBezTo>
                <a:cubicBezTo>
                  <a:pt x="1160726" y="6059547"/>
                  <a:pt x="1158134" y="6067733"/>
                  <a:pt x="1155815" y="6077010"/>
                </a:cubicBezTo>
                <a:cubicBezTo>
                  <a:pt x="1153496" y="6086287"/>
                  <a:pt x="1151586" y="6096519"/>
                  <a:pt x="1150085" y="6107706"/>
                </a:cubicBezTo>
                <a:cubicBezTo>
                  <a:pt x="1148585" y="6118892"/>
                  <a:pt x="1147834" y="6130761"/>
                  <a:pt x="1147834" y="6143313"/>
                </a:cubicBezTo>
                <a:close/>
                <a:moveTo>
                  <a:pt x="1147834" y="6565873"/>
                </a:moveTo>
                <a:cubicBezTo>
                  <a:pt x="1147834" y="6580334"/>
                  <a:pt x="1150222" y="6594795"/>
                  <a:pt x="1154997" y="6609256"/>
                </a:cubicBezTo>
                <a:cubicBezTo>
                  <a:pt x="1159771" y="6623717"/>
                  <a:pt x="1166252" y="6637701"/>
                  <a:pt x="1174437" y="6651207"/>
                </a:cubicBezTo>
                <a:cubicBezTo>
                  <a:pt x="1182622" y="6664713"/>
                  <a:pt x="1192241" y="6677469"/>
                  <a:pt x="1203291" y="6689474"/>
                </a:cubicBezTo>
                <a:cubicBezTo>
                  <a:pt x="1214341" y="6701480"/>
                  <a:pt x="1226142" y="6712257"/>
                  <a:pt x="1238693" y="6721807"/>
                </a:cubicBezTo>
                <a:lnTo>
                  <a:pt x="1238693" y="6723445"/>
                </a:lnTo>
                <a:cubicBezTo>
                  <a:pt x="1236238" y="6722899"/>
                  <a:pt x="1232077" y="6722216"/>
                  <a:pt x="1226211" y="6721398"/>
                </a:cubicBezTo>
                <a:cubicBezTo>
                  <a:pt x="1220344" y="6720579"/>
                  <a:pt x="1213591" y="6719693"/>
                  <a:pt x="1205951" y="6718738"/>
                </a:cubicBezTo>
                <a:cubicBezTo>
                  <a:pt x="1198311" y="6717783"/>
                  <a:pt x="1190331" y="6716828"/>
                  <a:pt x="1182009" y="6715873"/>
                </a:cubicBezTo>
                <a:cubicBezTo>
                  <a:pt x="1173687" y="6714918"/>
                  <a:pt x="1165706" y="6714031"/>
                  <a:pt x="1158066" y="6713212"/>
                </a:cubicBezTo>
                <a:lnTo>
                  <a:pt x="1158066" y="6840907"/>
                </a:lnTo>
                <a:cubicBezTo>
                  <a:pt x="1164887" y="6841725"/>
                  <a:pt x="1173277" y="6842885"/>
                  <a:pt x="1183236" y="6844386"/>
                </a:cubicBezTo>
                <a:cubicBezTo>
                  <a:pt x="1193195" y="6845887"/>
                  <a:pt x="1203973" y="6847592"/>
                  <a:pt x="1215569" y="6849502"/>
                </a:cubicBezTo>
                <a:cubicBezTo>
                  <a:pt x="1227165" y="6851412"/>
                  <a:pt x="1239307" y="6853595"/>
                  <a:pt x="1251995" y="6856051"/>
                </a:cubicBezTo>
                <a:cubicBezTo>
                  <a:pt x="1264683" y="6858506"/>
                  <a:pt x="1277302" y="6860961"/>
                  <a:pt x="1289853" y="6863417"/>
                </a:cubicBezTo>
                <a:lnTo>
                  <a:pt x="1577166" y="6925627"/>
                </a:lnTo>
                <a:lnTo>
                  <a:pt x="1577166" y="6793840"/>
                </a:lnTo>
                <a:lnTo>
                  <a:pt x="1370072" y="6750457"/>
                </a:lnTo>
                <a:cubicBezTo>
                  <a:pt x="1354519" y="6747182"/>
                  <a:pt x="1339307" y="6741521"/>
                  <a:pt x="1324437" y="6733472"/>
                </a:cubicBezTo>
                <a:cubicBezTo>
                  <a:pt x="1309567" y="6725423"/>
                  <a:pt x="1296402" y="6716077"/>
                  <a:pt x="1284942" y="6705437"/>
                </a:cubicBezTo>
                <a:cubicBezTo>
                  <a:pt x="1273482" y="6694795"/>
                  <a:pt x="1264273" y="6683403"/>
                  <a:pt x="1257316" y="6671262"/>
                </a:cubicBezTo>
                <a:cubicBezTo>
                  <a:pt x="1250358" y="6659120"/>
                  <a:pt x="1246879" y="6647456"/>
                  <a:pt x="1246879" y="6636268"/>
                </a:cubicBezTo>
                <a:cubicBezTo>
                  <a:pt x="1246879" y="6622899"/>
                  <a:pt x="1250767" y="6612871"/>
                  <a:pt x="1258544" y="6606186"/>
                </a:cubicBezTo>
                <a:cubicBezTo>
                  <a:pt x="1266320" y="6599502"/>
                  <a:pt x="1276757" y="6596159"/>
                  <a:pt x="1289853" y="6596159"/>
                </a:cubicBezTo>
                <a:cubicBezTo>
                  <a:pt x="1294765" y="6596159"/>
                  <a:pt x="1301859" y="6596978"/>
                  <a:pt x="1311136" y="6598615"/>
                </a:cubicBezTo>
                <a:cubicBezTo>
                  <a:pt x="1320413" y="6600252"/>
                  <a:pt x="1329417" y="6601889"/>
                  <a:pt x="1338148" y="6603526"/>
                </a:cubicBezTo>
                <a:lnTo>
                  <a:pt x="1577166" y="6653867"/>
                </a:lnTo>
                <a:lnTo>
                  <a:pt x="1577166" y="6524127"/>
                </a:lnTo>
                <a:lnTo>
                  <a:pt x="1334874" y="6472967"/>
                </a:lnTo>
                <a:cubicBezTo>
                  <a:pt x="1329963" y="6471875"/>
                  <a:pt x="1324028" y="6470647"/>
                  <a:pt x="1317070" y="6469283"/>
                </a:cubicBezTo>
                <a:cubicBezTo>
                  <a:pt x="1310113" y="6467919"/>
                  <a:pt x="1302950" y="6466623"/>
                  <a:pt x="1295583" y="6465395"/>
                </a:cubicBezTo>
                <a:cubicBezTo>
                  <a:pt x="1288216" y="6464167"/>
                  <a:pt x="1281122" y="6463144"/>
                  <a:pt x="1274301" y="6462325"/>
                </a:cubicBezTo>
                <a:cubicBezTo>
                  <a:pt x="1267480" y="6461507"/>
                  <a:pt x="1262023" y="6461098"/>
                  <a:pt x="1257930" y="6461098"/>
                </a:cubicBezTo>
                <a:cubicBezTo>
                  <a:pt x="1223005" y="6461098"/>
                  <a:pt x="1195924" y="6469897"/>
                  <a:pt x="1176688" y="6487496"/>
                </a:cubicBezTo>
                <a:cubicBezTo>
                  <a:pt x="1157452" y="6505095"/>
                  <a:pt x="1147834" y="6531221"/>
                  <a:pt x="1147834" y="6565873"/>
                </a:cubicBezTo>
                <a:close/>
                <a:moveTo>
                  <a:pt x="1147834" y="7205239"/>
                </a:moveTo>
                <a:cubicBezTo>
                  <a:pt x="1147834" y="7229795"/>
                  <a:pt x="1155815" y="7251418"/>
                  <a:pt x="1171777" y="7270108"/>
                </a:cubicBezTo>
                <a:cubicBezTo>
                  <a:pt x="1187738" y="7288799"/>
                  <a:pt x="1211408" y="7306603"/>
                  <a:pt x="1242786" y="7323519"/>
                </a:cubicBezTo>
                <a:lnTo>
                  <a:pt x="1242786" y="7325156"/>
                </a:lnTo>
                <a:cubicBezTo>
                  <a:pt x="1239239" y="7324611"/>
                  <a:pt x="1234328" y="7323860"/>
                  <a:pt x="1228052" y="7322906"/>
                </a:cubicBezTo>
                <a:cubicBezTo>
                  <a:pt x="1221777" y="7321951"/>
                  <a:pt x="1214751" y="7320995"/>
                  <a:pt x="1206974" y="7320041"/>
                </a:cubicBezTo>
                <a:cubicBezTo>
                  <a:pt x="1199198" y="7319085"/>
                  <a:pt x="1191081" y="7318131"/>
                  <a:pt x="1182622" y="7317175"/>
                </a:cubicBezTo>
                <a:cubicBezTo>
                  <a:pt x="1174164" y="7316221"/>
                  <a:pt x="1165979" y="7315334"/>
                  <a:pt x="1158066" y="7314515"/>
                </a:cubicBezTo>
                <a:lnTo>
                  <a:pt x="1158066" y="7442619"/>
                </a:lnTo>
                <a:cubicBezTo>
                  <a:pt x="1168161" y="7443710"/>
                  <a:pt x="1179348" y="7445143"/>
                  <a:pt x="1191627" y="7446917"/>
                </a:cubicBezTo>
                <a:cubicBezTo>
                  <a:pt x="1203905" y="7448690"/>
                  <a:pt x="1216661" y="7450736"/>
                  <a:pt x="1229894" y="7453056"/>
                </a:cubicBezTo>
                <a:cubicBezTo>
                  <a:pt x="1243127" y="7455375"/>
                  <a:pt x="1256565" y="7457830"/>
                  <a:pt x="1270208" y="7460422"/>
                </a:cubicBezTo>
                <a:cubicBezTo>
                  <a:pt x="1283850" y="7463015"/>
                  <a:pt x="1297084" y="7465675"/>
                  <a:pt x="1309908" y="7468403"/>
                </a:cubicBezTo>
                <a:lnTo>
                  <a:pt x="1577166" y="7525702"/>
                </a:lnTo>
                <a:lnTo>
                  <a:pt x="1577166" y="7394734"/>
                </a:lnTo>
                <a:lnTo>
                  <a:pt x="1401177" y="7357899"/>
                </a:lnTo>
                <a:cubicBezTo>
                  <a:pt x="1382623" y="7353806"/>
                  <a:pt x="1365092" y="7348417"/>
                  <a:pt x="1348584" y="7341732"/>
                </a:cubicBezTo>
                <a:cubicBezTo>
                  <a:pt x="1332077" y="7335047"/>
                  <a:pt x="1317684" y="7326794"/>
                  <a:pt x="1305406" y="7316971"/>
                </a:cubicBezTo>
                <a:cubicBezTo>
                  <a:pt x="1293127" y="7307148"/>
                  <a:pt x="1283373" y="7295825"/>
                  <a:pt x="1276142" y="7283001"/>
                </a:cubicBezTo>
                <a:cubicBezTo>
                  <a:pt x="1268912" y="7270177"/>
                  <a:pt x="1265297" y="7255716"/>
                  <a:pt x="1265297" y="7239618"/>
                </a:cubicBezTo>
                <a:cubicBezTo>
                  <a:pt x="1265297" y="7231978"/>
                  <a:pt x="1266524" y="7223724"/>
                  <a:pt x="1268980" y="7214856"/>
                </a:cubicBezTo>
                <a:cubicBezTo>
                  <a:pt x="1271436" y="7205989"/>
                  <a:pt x="1274164" y="7198690"/>
                  <a:pt x="1277166" y="7192960"/>
                </a:cubicBezTo>
                <a:lnTo>
                  <a:pt x="1277166" y="7192141"/>
                </a:lnTo>
                <a:lnTo>
                  <a:pt x="1153155" y="7165948"/>
                </a:lnTo>
                <a:cubicBezTo>
                  <a:pt x="1152336" y="7171404"/>
                  <a:pt x="1151245" y="7177544"/>
                  <a:pt x="1149880" y="7184366"/>
                </a:cubicBezTo>
                <a:cubicBezTo>
                  <a:pt x="1148516" y="7191186"/>
                  <a:pt x="1147834" y="7198144"/>
                  <a:pt x="1147834" y="7205239"/>
                </a:cubicBezTo>
                <a:close/>
                <a:moveTo>
                  <a:pt x="1095037" y="3568660"/>
                </a:moveTo>
                <a:lnTo>
                  <a:pt x="1095037" y="3566205"/>
                </a:lnTo>
                <a:cubicBezTo>
                  <a:pt x="1096947" y="3566478"/>
                  <a:pt x="1099881" y="3566751"/>
                  <a:pt x="1103837" y="3567023"/>
                </a:cubicBezTo>
                <a:cubicBezTo>
                  <a:pt x="1107793" y="3567297"/>
                  <a:pt x="1112227" y="3567501"/>
                  <a:pt x="1117138" y="3567637"/>
                </a:cubicBezTo>
                <a:cubicBezTo>
                  <a:pt x="1122050" y="3567774"/>
                  <a:pt x="1127166" y="3567774"/>
                  <a:pt x="1132486" y="3567637"/>
                </a:cubicBezTo>
                <a:cubicBezTo>
                  <a:pt x="1137807" y="3567501"/>
                  <a:pt x="1142650" y="3567297"/>
                  <a:pt x="1147016" y="3567023"/>
                </a:cubicBezTo>
                <a:lnTo>
                  <a:pt x="1345106" y="3545741"/>
                </a:lnTo>
                <a:lnTo>
                  <a:pt x="1345106" y="3696765"/>
                </a:lnTo>
                <a:lnTo>
                  <a:pt x="1145379" y="3589534"/>
                </a:lnTo>
                <a:cubicBezTo>
                  <a:pt x="1140740" y="3587078"/>
                  <a:pt x="1135965" y="3584691"/>
                  <a:pt x="1131054" y="3582371"/>
                </a:cubicBezTo>
                <a:cubicBezTo>
                  <a:pt x="1126143" y="3580052"/>
                  <a:pt x="1121436" y="3578006"/>
                  <a:pt x="1116934" y="3576232"/>
                </a:cubicBezTo>
                <a:cubicBezTo>
                  <a:pt x="1112432" y="3574459"/>
                  <a:pt x="1108271" y="3572890"/>
                  <a:pt x="1104451" y="3571525"/>
                </a:cubicBezTo>
                <a:cubicBezTo>
                  <a:pt x="1100631" y="3570161"/>
                  <a:pt x="1097493" y="3569206"/>
                  <a:pt x="1095037" y="3568660"/>
                </a:cubicBezTo>
                <a:close/>
                <a:moveTo>
                  <a:pt x="1091763" y="7799509"/>
                </a:moveTo>
                <a:lnTo>
                  <a:pt x="1091763" y="7747531"/>
                </a:lnTo>
                <a:cubicBezTo>
                  <a:pt x="1091763" y="7717790"/>
                  <a:pt x="1098516" y="7695280"/>
                  <a:pt x="1112022" y="7680000"/>
                </a:cubicBezTo>
                <a:cubicBezTo>
                  <a:pt x="1125528" y="7664720"/>
                  <a:pt x="1143605" y="7657080"/>
                  <a:pt x="1166251" y="7657080"/>
                </a:cubicBezTo>
                <a:cubicBezTo>
                  <a:pt x="1180713" y="7657080"/>
                  <a:pt x="1194492" y="7659468"/>
                  <a:pt x="1207588" y="7664243"/>
                </a:cubicBezTo>
                <a:cubicBezTo>
                  <a:pt x="1220685" y="7669017"/>
                  <a:pt x="1232213" y="7676316"/>
                  <a:pt x="1242172" y="7686139"/>
                </a:cubicBezTo>
                <a:cubicBezTo>
                  <a:pt x="1252131" y="7695962"/>
                  <a:pt x="1260044" y="7708445"/>
                  <a:pt x="1265910" y="7723588"/>
                </a:cubicBezTo>
                <a:cubicBezTo>
                  <a:pt x="1271777" y="7738731"/>
                  <a:pt x="1274710" y="7756807"/>
                  <a:pt x="1274710" y="7777817"/>
                </a:cubicBezTo>
                <a:lnTo>
                  <a:pt x="1274710" y="7838390"/>
                </a:lnTo>
                <a:close/>
                <a:moveTo>
                  <a:pt x="990262" y="7911242"/>
                </a:moveTo>
                <a:lnTo>
                  <a:pt x="1577166" y="8036071"/>
                </a:lnTo>
                <a:lnTo>
                  <a:pt x="1577166" y="7902647"/>
                </a:lnTo>
                <a:lnTo>
                  <a:pt x="1374983" y="7860082"/>
                </a:lnTo>
                <a:lnTo>
                  <a:pt x="1374983" y="7777817"/>
                </a:lnTo>
                <a:cubicBezTo>
                  <a:pt x="1374983" y="7732251"/>
                  <a:pt x="1369048" y="7693097"/>
                  <a:pt x="1357179" y="7660354"/>
                </a:cubicBezTo>
                <a:cubicBezTo>
                  <a:pt x="1345310" y="7627613"/>
                  <a:pt x="1329417" y="7600600"/>
                  <a:pt x="1309498" y="7579318"/>
                </a:cubicBezTo>
                <a:cubicBezTo>
                  <a:pt x="1289580" y="7558035"/>
                  <a:pt x="1266456" y="7542346"/>
                  <a:pt x="1240126" y="7532251"/>
                </a:cubicBezTo>
                <a:cubicBezTo>
                  <a:pt x="1213796" y="7522155"/>
                  <a:pt x="1186170" y="7517108"/>
                  <a:pt x="1157247" y="7517108"/>
                </a:cubicBezTo>
                <a:cubicBezTo>
                  <a:pt x="1133509" y="7517108"/>
                  <a:pt x="1111476" y="7520928"/>
                  <a:pt x="1091149" y="7528568"/>
                </a:cubicBezTo>
                <a:cubicBezTo>
                  <a:pt x="1070822" y="7536207"/>
                  <a:pt x="1053223" y="7547872"/>
                  <a:pt x="1038352" y="7563561"/>
                </a:cubicBezTo>
                <a:cubicBezTo>
                  <a:pt x="1023482" y="7579250"/>
                  <a:pt x="1011749" y="7599236"/>
                  <a:pt x="1003154" y="7623520"/>
                </a:cubicBezTo>
                <a:cubicBezTo>
                  <a:pt x="994560" y="7647803"/>
                  <a:pt x="990262" y="7676590"/>
                  <a:pt x="990262" y="7709877"/>
                </a:cubicBezTo>
                <a:close/>
                <a:moveTo>
                  <a:pt x="960385" y="4599555"/>
                </a:moveTo>
                <a:cubicBezTo>
                  <a:pt x="960385" y="4610743"/>
                  <a:pt x="962022" y="4621111"/>
                  <a:pt x="965296" y="4630661"/>
                </a:cubicBezTo>
                <a:cubicBezTo>
                  <a:pt x="968571" y="4640211"/>
                  <a:pt x="973277" y="4648464"/>
                  <a:pt x="979417" y="4655422"/>
                </a:cubicBezTo>
                <a:cubicBezTo>
                  <a:pt x="985556" y="4662380"/>
                  <a:pt x="992855" y="4667837"/>
                  <a:pt x="1001313" y="4671793"/>
                </a:cubicBezTo>
                <a:cubicBezTo>
                  <a:pt x="1009771" y="4675749"/>
                  <a:pt x="1019321" y="4677727"/>
                  <a:pt x="1029962" y="4677727"/>
                </a:cubicBezTo>
                <a:cubicBezTo>
                  <a:pt x="1038966" y="4677727"/>
                  <a:pt x="1047288" y="4675886"/>
                  <a:pt x="1054928" y="4672202"/>
                </a:cubicBezTo>
                <a:cubicBezTo>
                  <a:pt x="1062568" y="4668519"/>
                  <a:pt x="1069185" y="4663471"/>
                  <a:pt x="1074778" y="4657059"/>
                </a:cubicBezTo>
                <a:cubicBezTo>
                  <a:pt x="1080372" y="4650647"/>
                  <a:pt x="1084737" y="4643007"/>
                  <a:pt x="1087875" y="4634139"/>
                </a:cubicBezTo>
                <a:cubicBezTo>
                  <a:pt x="1091013" y="4625272"/>
                  <a:pt x="1092582" y="4615654"/>
                  <a:pt x="1092582" y="4605285"/>
                </a:cubicBezTo>
                <a:cubicBezTo>
                  <a:pt x="1092582" y="4594372"/>
                  <a:pt x="1090945" y="4584208"/>
                  <a:pt x="1087670" y="4574794"/>
                </a:cubicBezTo>
                <a:cubicBezTo>
                  <a:pt x="1084396" y="4565381"/>
                  <a:pt x="1079690" y="4557195"/>
                  <a:pt x="1073550" y="4550238"/>
                </a:cubicBezTo>
                <a:cubicBezTo>
                  <a:pt x="1067411" y="4543280"/>
                  <a:pt x="1060112" y="4537755"/>
                  <a:pt x="1051654" y="4533662"/>
                </a:cubicBezTo>
                <a:cubicBezTo>
                  <a:pt x="1043196" y="4529569"/>
                  <a:pt x="1033646" y="4527523"/>
                  <a:pt x="1023005" y="4527523"/>
                </a:cubicBezTo>
                <a:cubicBezTo>
                  <a:pt x="1014001" y="4527523"/>
                  <a:pt x="1005679" y="4529364"/>
                  <a:pt x="998039" y="4533048"/>
                </a:cubicBezTo>
                <a:cubicBezTo>
                  <a:pt x="990399" y="4536731"/>
                  <a:pt x="983782" y="4541780"/>
                  <a:pt x="978189" y="4548191"/>
                </a:cubicBezTo>
                <a:cubicBezTo>
                  <a:pt x="972595" y="4554603"/>
                  <a:pt x="968230" y="4562175"/>
                  <a:pt x="965092" y="4570906"/>
                </a:cubicBezTo>
                <a:cubicBezTo>
                  <a:pt x="961954" y="4579638"/>
                  <a:pt x="960385" y="4589187"/>
                  <a:pt x="960385" y="4599555"/>
                </a:cubicBezTo>
                <a:close/>
                <a:moveTo>
                  <a:pt x="960385" y="5847331"/>
                </a:moveTo>
                <a:cubicBezTo>
                  <a:pt x="960385" y="5858518"/>
                  <a:pt x="962022" y="5868886"/>
                  <a:pt x="965296" y="5878436"/>
                </a:cubicBezTo>
                <a:cubicBezTo>
                  <a:pt x="968571" y="5887986"/>
                  <a:pt x="973277" y="5896239"/>
                  <a:pt x="979417" y="5903197"/>
                </a:cubicBezTo>
                <a:cubicBezTo>
                  <a:pt x="985556" y="5910155"/>
                  <a:pt x="992855" y="5915612"/>
                  <a:pt x="1001313" y="5919568"/>
                </a:cubicBezTo>
                <a:cubicBezTo>
                  <a:pt x="1009771" y="5923525"/>
                  <a:pt x="1019321" y="5925503"/>
                  <a:pt x="1029962" y="5925503"/>
                </a:cubicBezTo>
                <a:cubicBezTo>
                  <a:pt x="1038966" y="5925503"/>
                  <a:pt x="1047288" y="5923661"/>
                  <a:pt x="1054928" y="5919978"/>
                </a:cubicBezTo>
                <a:cubicBezTo>
                  <a:pt x="1062568" y="5916294"/>
                  <a:pt x="1069185" y="5911246"/>
                  <a:pt x="1074778" y="5904834"/>
                </a:cubicBezTo>
                <a:cubicBezTo>
                  <a:pt x="1080372" y="5898422"/>
                  <a:pt x="1084737" y="5890782"/>
                  <a:pt x="1087875" y="5881915"/>
                </a:cubicBezTo>
                <a:cubicBezTo>
                  <a:pt x="1091013" y="5873047"/>
                  <a:pt x="1092582" y="5863429"/>
                  <a:pt x="1092582" y="5853061"/>
                </a:cubicBezTo>
                <a:cubicBezTo>
                  <a:pt x="1092582" y="5842147"/>
                  <a:pt x="1090945" y="5831983"/>
                  <a:pt x="1087670" y="5822570"/>
                </a:cubicBezTo>
                <a:cubicBezTo>
                  <a:pt x="1084396" y="5813156"/>
                  <a:pt x="1079690" y="5804971"/>
                  <a:pt x="1073550" y="5798013"/>
                </a:cubicBezTo>
                <a:cubicBezTo>
                  <a:pt x="1067411" y="5791055"/>
                  <a:pt x="1060112" y="5785530"/>
                  <a:pt x="1051654" y="5781437"/>
                </a:cubicBezTo>
                <a:cubicBezTo>
                  <a:pt x="1043196" y="5777344"/>
                  <a:pt x="1033646" y="5775298"/>
                  <a:pt x="1023005" y="5775298"/>
                </a:cubicBezTo>
                <a:cubicBezTo>
                  <a:pt x="1014001" y="5775298"/>
                  <a:pt x="1005679" y="5777140"/>
                  <a:pt x="998039" y="5780823"/>
                </a:cubicBezTo>
                <a:cubicBezTo>
                  <a:pt x="990399" y="5784507"/>
                  <a:pt x="983782" y="5789554"/>
                  <a:pt x="978189" y="5795966"/>
                </a:cubicBezTo>
                <a:cubicBezTo>
                  <a:pt x="972595" y="5802379"/>
                  <a:pt x="968230" y="5809950"/>
                  <a:pt x="965092" y="5818681"/>
                </a:cubicBezTo>
                <a:cubicBezTo>
                  <a:pt x="961954" y="5827413"/>
                  <a:pt x="960385" y="5836963"/>
                  <a:pt x="960385" y="5847331"/>
                </a:cubicBezTo>
                <a:close/>
                <a:moveTo>
                  <a:pt x="960385" y="7009380"/>
                </a:moveTo>
                <a:cubicBezTo>
                  <a:pt x="960385" y="7020568"/>
                  <a:pt x="962022" y="7030936"/>
                  <a:pt x="965296" y="7040486"/>
                </a:cubicBezTo>
                <a:cubicBezTo>
                  <a:pt x="968570" y="7050035"/>
                  <a:pt x="973277" y="7058289"/>
                  <a:pt x="979416" y="7065247"/>
                </a:cubicBezTo>
                <a:cubicBezTo>
                  <a:pt x="985555" y="7072205"/>
                  <a:pt x="992854" y="7077661"/>
                  <a:pt x="1001313" y="7081618"/>
                </a:cubicBezTo>
                <a:cubicBezTo>
                  <a:pt x="1009771" y="7085575"/>
                  <a:pt x="1019321" y="7087553"/>
                  <a:pt x="1029962" y="7087553"/>
                </a:cubicBezTo>
                <a:cubicBezTo>
                  <a:pt x="1038966" y="7087553"/>
                  <a:pt x="1047288" y="7085711"/>
                  <a:pt x="1054928" y="7082027"/>
                </a:cubicBezTo>
                <a:cubicBezTo>
                  <a:pt x="1062568" y="7078344"/>
                  <a:pt x="1069184" y="7073296"/>
                  <a:pt x="1074778" y="7066884"/>
                </a:cubicBezTo>
                <a:cubicBezTo>
                  <a:pt x="1080371" y="7060472"/>
                  <a:pt x="1084737" y="7052832"/>
                  <a:pt x="1087875" y="7043964"/>
                </a:cubicBezTo>
                <a:cubicBezTo>
                  <a:pt x="1091013" y="7035097"/>
                  <a:pt x="1092581" y="7025479"/>
                  <a:pt x="1092581" y="7015110"/>
                </a:cubicBezTo>
                <a:cubicBezTo>
                  <a:pt x="1092581" y="7004197"/>
                  <a:pt x="1090944" y="6994032"/>
                  <a:pt x="1087670" y="6984619"/>
                </a:cubicBezTo>
                <a:cubicBezTo>
                  <a:pt x="1084396" y="6975206"/>
                  <a:pt x="1079689" y="6967020"/>
                  <a:pt x="1073550" y="6960062"/>
                </a:cubicBezTo>
                <a:cubicBezTo>
                  <a:pt x="1067411" y="6953105"/>
                  <a:pt x="1060112" y="6947579"/>
                  <a:pt x="1051654" y="6943487"/>
                </a:cubicBezTo>
                <a:cubicBezTo>
                  <a:pt x="1043195" y="6939394"/>
                  <a:pt x="1033646" y="6937348"/>
                  <a:pt x="1023004" y="6937348"/>
                </a:cubicBezTo>
                <a:cubicBezTo>
                  <a:pt x="1014000" y="6937348"/>
                  <a:pt x="1005678" y="6939190"/>
                  <a:pt x="998038" y="6942873"/>
                </a:cubicBezTo>
                <a:cubicBezTo>
                  <a:pt x="990399" y="6946556"/>
                  <a:pt x="983782" y="6951604"/>
                  <a:pt x="978188" y="6958016"/>
                </a:cubicBezTo>
                <a:cubicBezTo>
                  <a:pt x="972595" y="6964428"/>
                  <a:pt x="968229" y="6972000"/>
                  <a:pt x="965092" y="6980731"/>
                </a:cubicBezTo>
                <a:cubicBezTo>
                  <a:pt x="961954" y="6989462"/>
                  <a:pt x="960385" y="6999012"/>
                  <a:pt x="960385" y="7009380"/>
                </a:cubicBezTo>
                <a:close/>
                <a:moveTo>
                  <a:pt x="0" y="9223902"/>
                </a:moveTo>
                <a:lnTo>
                  <a:pt x="0" y="0"/>
                </a:lnTo>
                <a:lnTo>
                  <a:pt x="1222166" y="2899156"/>
                </a:lnTo>
                <a:lnTo>
                  <a:pt x="1158066" y="2862099"/>
                </a:lnTo>
                <a:lnTo>
                  <a:pt x="1158066" y="3004527"/>
                </a:lnTo>
                <a:lnTo>
                  <a:pt x="1294353" y="3070396"/>
                </a:lnTo>
                <a:lnTo>
                  <a:pt x="1333027" y="3162135"/>
                </a:lnTo>
                <a:lnTo>
                  <a:pt x="1158066" y="3174787"/>
                </a:lnTo>
                <a:lnTo>
                  <a:pt x="1158066" y="3303709"/>
                </a:lnTo>
                <a:lnTo>
                  <a:pt x="1380355" y="3274404"/>
                </a:lnTo>
                <a:lnTo>
                  <a:pt x="1435147" y="3404379"/>
                </a:lnTo>
                <a:lnTo>
                  <a:pt x="990262" y="3467978"/>
                </a:lnTo>
                <a:lnTo>
                  <a:pt x="990262" y="3625550"/>
                </a:lnTo>
                <a:lnTo>
                  <a:pt x="1577166" y="3964023"/>
                </a:lnTo>
                <a:lnTo>
                  <a:pt x="1577166" y="3815046"/>
                </a:lnTo>
                <a:lnTo>
                  <a:pt x="1446607" y="3746287"/>
                </a:lnTo>
                <a:lnTo>
                  <a:pt x="1446607" y="3535918"/>
                </a:lnTo>
                <a:lnTo>
                  <a:pt x="1488338" y="3530555"/>
                </a:lnTo>
                <a:lnTo>
                  <a:pt x="3888420" y="922390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pic>
        <p:nvPicPr>
          <p:cNvPr id="4" name="Imagem 3" descr="Texto&#10;&#10;Descrição gerada automaticamente com confiança média">
            <a:extLst>
              <a:ext uri="{FF2B5EF4-FFF2-40B4-BE49-F238E27FC236}">
                <a16:creationId xmlns:a16="http://schemas.microsoft.com/office/drawing/2014/main" id="{005E5F89-7CA7-BBBE-C0FE-FB89D7331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761" y="3053919"/>
            <a:ext cx="2389063" cy="3378818"/>
          </a:xfrm>
          <a:prstGeom prst="rect">
            <a:avLst/>
          </a:prstGeom>
        </p:spPr>
      </p:pic>
      <p:pic>
        <p:nvPicPr>
          <p:cNvPr id="7" name="Imagem 6" descr="Código QR&#10;&#10;Descrição gerada automaticamente">
            <a:extLst>
              <a:ext uri="{FF2B5EF4-FFF2-40B4-BE49-F238E27FC236}">
                <a16:creationId xmlns:a16="http://schemas.microsoft.com/office/drawing/2014/main" id="{6BD01167-BC71-E24C-7BBF-8AA99E73A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84" y="3053919"/>
            <a:ext cx="4869683" cy="346596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655E9D22-92A0-1541-F71B-D5E2E1FB483B}"/>
              </a:ext>
            </a:extLst>
          </p:cNvPr>
          <p:cNvSpPr txBox="1"/>
          <p:nvPr/>
        </p:nvSpPr>
        <p:spPr>
          <a:xfrm>
            <a:off x="7570792" y="-1348145"/>
            <a:ext cx="1954948" cy="923281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805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6CE5A3D2-7613-9CF0-F079-9B6F3B27BA74}"/>
              </a:ext>
            </a:extLst>
          </p:cNvPr>
          <p:cNvSpPr txBox="1"/>
          <p:nvPr/>
        </p:nvSpPr>
        <p:spPr>
          <a:xfrm>
            <a:off x="7570792" y="633446"/>
            <a:ext cx="4145280" cy="1924594"/>
          </a:xfrm>
          <a:custGeom>
            <a:avLst/>
            <a:gdLst/>
            <a:ahLst/>
            <a:cxnLst/>
            <a:rect l="l" t="t" r="r" b="b"/>
            <a:pathLst>
              <a:path w="4145280" h="1924594">
                <a:moveTo>
                  <a:pt x="3154185" y="942881"/>
                </a:moveTo>
                <a:cubicBezTo>
                  <a:pt x="3164280" y="942881"/>
                  <a:pt x="3173148" y="944859"/>
                  <a:pt x="3180788" y="948816"/>
                </a:cubicBezTo>
                <a:cubicBezTo>
                  <a:pt x="3188428" y="952772"/>
                  <a:pt x="3194908" y="958229"/>
                  <a:pt x="3200228" y="965187"/>
                </a:cubicBezTo>
                <a:cubicBezTo>
                  <a:pt x="3205549" y="972145"/>
                  <a:pt x="3209574" y="980467"/>
                  <a:pt x="3212302" y="990153"/>
                </a:cubicBezTo>
                <a:cubicBezTo>
                  <a:pt x="3215031" y="999839"/>
                  <a:pt x="3216395" y="1010412"/>
                  <a:pt x="3216395" y="1021872"/>
                </a:cubicBezTo>
                <a:cubicBezTo>
                  <a:pt x="3216395" y="1041517"/>
                  <a:pt x="3214076" y="1061026"/>
                  <a:pt x="3209437" y="1080398"/>
                </a:cubicBezTo>
                <a:cubicBezTo>
                  <a:pt x="3204799" y="1099771"/>
                  <a:pt x="3197909" y="1117165"/>
                  <a:pt x="3188769" y="1132581"/>
                </a:cubicBezTo>
                <a:cubicBezTo>
                  <a:pt x="3179628" y="1147997"/>
                  <a:pt x="3168305" y="1160480"/>
                  <a:pt x="3154799" y="1170030"/>
                </a:cubicBezTo>
                <a:cubicBezTo>
                  <a:pt x="3141292" y="1179580"/>
                  <a:pt x="3125672" y="1184355"/>
                  <a:pt x="3107936" y="1184355"/>
                </a:cubicBezTo>
                <a:cubicBezTo>
                  <a:pt x="3089382" y="1184355"/>
                  <a:pt x="3074307" y="1177534"/>
                  <a:pt x="3062711" y="1163891"/>
                </a:cubicBezTo>
                <a:cubicBezTo>
                  <a:pt x="3051115" y="1150248"/>
                  <a:pt x="3045317" y="1131012"/>
                  <a:pt x="3045317" y="1106183"/>
                </a:cubicBezTo>
                <a:cubicBezTo>
                  <a:pt x="3045317" y="1086810"/>
                  <a:pt x="3047773" y="1067438"/>
                  <a:pt x="3052684" y="1048066"/>
                </a:cubicBezTo>
                <a:cubicBezTo>
                  <a:pt x="3057595" y="1028693"/>
                  <a:pt x="3064689" y="1011231"/>
                  <a:pt x="3073966" y="995678"/>
                </a:cubicBezTo>
                <a:cubicBezTo>
                  <a:pt x="3083244" y="980126"/>
                  <a:pt x="3094635" y="967438"/>
                  <a:pt x="3108141" y="957615"/>
                </a:cubicBezTo>
                <a:cubicBezTo>
                  <a:pt x="3121647" y="947793"/>
                  <a:pt x="3136995" y="942881"/>
                  <a:pt x="3154185" y="942881"/>
                </a:cubicBezTo>
                <a:close/>
                <a:moveTo>
                  <a:pt x="2110602" y="934696"/>
                </a:moveTo>
                <a:cubicBezTo>
                  <a:pt x="2117423" y="934696"/>
                  <a:pt x="2124654" y="935037"/>
                  <a:pt x="2132294" y="935719"/>
                </a:cubicBezTo>
                <a:cubicBezTo>
                  <a:pt x="2139934" y="936401"/>
                  <a:pt x="2146891" y="937424"/>
                  <a:pt x="2153167" y="938788"/>
                </a:cubicBezTo>
                <a:lnTo>
                  <a:pt x="2131475" y="1036606"/>
                </a:lnTo>
                <a:cubicBezTo>
                  <a:pt x="2127655" y="1053795"/>
                  <a:pt x="2122676" y="1071190"/>
                  <a:pt x="2116536" y="1088789"/>
                </a:cubicBezTo>
                <a:cubicBezTo>
                  <a:pt x="2110398" y="1106388"/>
                  <a:pt x="2102758" y="1122213"/>
                  <a:pt x="2093617" y="1136265"/>
                </a:cubicBezTo>
                <a:cubicBezTo>
                  <a:pt x="2084476" y="1150317"/>
                  <a:pt x="2073835" y="1161845"/>
                  <a:pt x="2061694" y="1170849"/>
                </a:cubicBezTo>
                <a:cubicBezTo>
                  <a:pt x="2049552" y="1179853"/>
                  <a:pt x="2035704" y="1184355"/>
                  <a:pt x="2020152" y="1184355"/>
                </a:cubicBezTo>
                <a:cubicBezTo>
                  <a:pt x="2011694" y="1184355"/>
                  <a:pt x="2004258" y="1182581"/>
                  <a:pt x="1997846" y="1179034"/>
                </a:cubicBezTo>
                <a:cubicBezTo>
                  <a:pt x="1991434" y="1175487"/>
                  <a:pt x="1986045" y="1170576"/>
                  <a:pt x="1981680" y="1164300"/>
                </a:cubicBezTo>
                <a:cubicBezTo>
                  <a:pt x="1977314" y="1158025"/>
                  <a:pt x="1974108" y="1150590"/>
                  <a:pt x="1972062" y="1141995"/>
                </a:cubicBezTo>
                <a:cubicBezTo>
                  <a:pt x="1970015" y="1133400"/>
                  <a:pt x="1968992" y="1124055"/>
                  <a:pt x="1968992" y="1113959"/>
                </a:cubicBezTo>
                <a:cubicBezTo>
                  <a:pt x="1968992" y="1104409"/>
                  <a:pt x="1969879" y="1093359"/>
                  <a:pt x="1971652" y="1080808"/>
                </a:cubicBezTo>
                <a:cubicBezTo>
                  <a:pt x="1973426" y="1068257"/>
                  <a:pt x="1976427" y="1055364"/>
                  <a:pt x="1980656" y="1042131"/>
                </a:cubicBezTo>
                <a:cubicBezTo>
                  <a:pt x="1984886" y="1028898"/>
                  <a:pt x="1990547" y="1015869"/>
                  <a:pt x="1997642" y="1003045"/>
                </a:cubicBezTo>
                <a:cubicBezTo>
                  <a:pt x="2004736" y="990221"/>
                  <a:pt x="2013535" y="978761"/>
                  <a:pt x="2024040" y="968666"/>
                </a:cubicBezTo>
                <a:cubicBezTo>
                  <a:pt x="2034545" y="958570"/>
                  <a:pt x="2046891" y="950385"/>
                  <a:pt x="2061080" y="944109"/>
                </a:cubicBezTo>
                <a:cubicBezTo>
                  <a:pt x="2075268" y="937834"/>
                  <a:pt x="2091775" y="934696"/>
                  <a:pt x="2110602" y="934696"/>
                </a:cubicBezTo>
                <a:close/>
                <a:moveTo>
                  <a:pt x="1277760" y="928557"/>
                </a:moveTo>
                <a:cubicBezTo>
                  <a:pt x="1291402" y="928557"/>
                  <a:pt x="1301976" y="931899"/>
                  <a:pt x="1309479" y="938584"/>
                </a:cubicBezTo>
                <a:cubicBezTo>
                  <a:pt x="1316982" y="945269"/>
                  <a:pt x="1320734" y="953659"/>
                  <a:pt x="1320734" y="963754"/>
                </a:cubicBezTo>
                <a:cubicBezTo>
                  <a:pt x="1320734" y="986128"/>
                  <a:pt x="1308660" y="1003181"/>
                  <a:pt x="1284513" y="1014914"/>
                </a:cubicBezTo>
                <a:cubicBezTo>
                  <a:pt x="1260366" y="1026647"/>
                  <a:pt x="1223735" y="1032240"/>
                  <a:pt x="1174622" y="1031694"/>
                </a:cubicBezTo>
                <a:cubicBezTo>
                  <a:pt x="1177896" y="1016961"/>
                  <a:pt x="1182808" y="1003250"/>
                  <a:pt x="1189356" y="990562"/>
                </a:cubicBezTo>
                <a:cubicBezTo>
                  <a:pt x="1195904" y="977875"/>
                  <a:pt x="1203749" y="966960"/>
                  <a:pt x="1212889" y="957820"/>
                </a:cubicBezTo>
                <a:cubicBezTo>
                  <a:pt x="1222030" y="948679"/>
                  <a:pt x="1232126" y="941517"/>
                  <a:pt x="1243176" y="936333"/>
                </a:cubicBezTo>
                <a:cubicBezTo>
                  <a:pt x="1254226" y="931149"/>
                  <a:pt x="1265754" y="928557"/>
                  <a:pt x="1277760" y="928557"/>
                </a:cubicBezTo>
                <a:close/>
                <a:moveTo>
                  <a:pt x="2718862" y="854068"/>
                </a:moveTo>
                <a:cubicBezTo>
                  <a:pt x="2717771" y="858707"/>
                  <a:pt x="2715930" y="867233"/>
                  <a:pt x="2713337" y="879648"/>
                </a:cubicBezTo>
                <a:cubicBezTo>
                  <a:pt x="2710745" y="892063"/>
                  <a:pt x="2707744" y="906319"/>
                  <a:pt x="2704333" y="922417"/>
                </a:cubicBezTo>
                <a:cubicBezTo>
                  <a:pt x="2700922" y="938516"/>
                  <a:pt x="2697308" y="955501"/>
                  <a:pt x="2693487" y="973372"/>
                </a:cubicBezTo>
                <a:cubicBezTo>
                  <a:pt x="2689668" y="991244"/>
                  <a:pt x="2686052" y="1008229"/>
                  <a:pt x="2682642" y="1024327"/>
                </a:cubicBezTo>
                <a:cubicBezTo>
                  <a:pt x="2679231" y="1040426"/>
                  <a:pt x="2676230" y="1054682"/>
                  <a:pt x="2673637" y="1067097"/>
                </a:cubicBezTo>
                <a:cubicBezTo>
                  <a:pt x="2671045" y="1079512"/>
                  <a:pt x="2669204" y="1088038"/>
                  <a:pt x="2668112" y="1092677"/>
                </a:cubicBezTo>
                <a:cubicBezTo>
                  <a:pt x="2666475" y="1100317"/>
                  <a:pt x="2664906" y="1108298"/>
                  <a:pt x="2663406" y="1116620"/>
                </a:cubicBezTo>
                <a:cubicBezTo>
                  <a:pt x="2661905" y="1124941"/>
                  <a:pt x="2660609" y="1133127"/>
                  <a:pt x="2659517" y="1141176"/>
                </a:cubicBezTo>
                <a:cubicBezTo>
                  <a:pt x="2658426" y="1149225"/>
                  <a:pt x="2657539" y="1156933"/>
                  <a:pt x="2656857" y="1164300"/>
                </a:cubicBezTo>
                <a:cubicBezTo>
                  <a:pt x="2656175" y="1171667"/>
                  <a:pt x="2655834" y="1178352"/>
                  <a:pt x="2655834" y="1184355"/>
                </a:cubicBezTo>
                <a:cubicBezTo>
                  <a:pt x="2655834" y="1198543"/>
                  <a:pt x="2657812" y="1211572"/>
                  <a:pt x="2661768" y="1223441"/>
                </a:cubicBezTo>
                <a:cubicBezTo>
                  <a:pt x="2665725" y="1235310"/>
                  <a:pt x="2671932" y="1245542"/>
                  <a:pt x="2680390" y="1254137"/>
                </a:cubicBezTo>
                <a:cubicBezTo>
                  <a:pt x="2688849" y="1262732"/>
                  <a:pt x="2699558" y="1269416"/>
                  <a:pt x="2712519" y="1274191"/>
                </a:cubicBezTo>
                <a:cubicBezTo>
                  <a:pt x="2725479" y="1278966"/>
                  <a:pt x="2741100" y="1281354"/>
                  <a:pt x="2759381" y="1281354"/>
                </a:cubicBezTo>
                <a:cubicBezTo>
                  <a:pt x="2767021" y="1281354"/>
                  <a:pt x="2774729" y="1281013"/>
                  <a:pt x="2782505" y="1280330"/>
                </a:cubicBezTo>
                <a:cubicBezTo>
                  <a:pt x="2790281" y="1279648"/>
                  <a:pt x="2797785" y="1278693"/>
                  <a:pt x="2805015" y="1277466"/>
                </a:cubicBezTo>
                <a:cubicBezTo>
                  <a:pt x="2812246" y="1276238"/>
                  <a:pt x="2819068" y="1274942"/>
                  <a:pt x="2825479" y="1273577"/>
                </a:cubicBezTo>
                <a:cubicBezTo>
                  <a:pt x="2831891" y="1272213"/>
                  <a:pt x="2837553" y="1270849"/>
                  <a:pt x="2842464" y="1269485"/>
                </a:cubicBezTo>
                <a:cubicBezTo>
                  <a:pt x="2846012" y="1253114"/>
                  <a:pt x="2849422" y="1236947"/>
                  <a:pt x="2852696" y="1220985"/>
                </a:cubicBezTo>
                <a:cubicBezTo>
                  <a:pt x="2855970" y="1205023"/>
                  <a:pt x="2859381" y="1188857"/>
                  <a:pt x="2862928" y="1172486"/>
                </a:cubicBezTo>
                <a:cubicBezTo>
                  <a:pt x="2856925" y="1174942"/>
                  <a:pt x="2850308" y="1176920"/>
                  <a:pt x="2843078" y="1178420"/>
                </a:cubicBezTo>
                <a:cubicBezTo>
                  <a:pt x="2835848" y="1179921"/>
                  <a:pt x="2828685" y="1180671"/>
                  <a:pt x="2821591" y="1180671"/>
                </a:cubicBezTo>
                <a:cubicBezTo>
                  <a:pt x="2813133" y="1180671"/>
                  <a:pt x="2805629" y="1178625"/>
                  <a:pt x="2799081" y="1174532"/>
                </a:cubicBezTo>
                <a:cubicBezTo>
                  <a:pt x="2792532" y="1170440"/>
                  <a:pt x="2789258" y="1163209"/>
                  <a:pt x="2789258" y="1152841"/>
                </a:cubicBezTo>
                <a:cubicBezTo>
                  <a:pt x="2789258" y="1144109"/>
                  <a:pt x="2790486" y="1133809"/>
                  <a:pt x="2792942" y="1121940"/>
                </a:cubicBezTo>
                <a:cubicBezTo>
                  <a:pt x="2795397" y="1110071"/>
                  <a:pt x="2797717" y="1099362"/>
                  <a:pt x="2799900" y="1089812"/>
                </a:cubicBezTo>
                <a:lnTo>
                  <a:pt x="2849831" y="854068"/>
                </a:lnTo>
                <a:close/>
                <a:moveTo>
                  <a:pt x="3612538" y="843836"/>
                </a:moveTo>
                <a:cubicBezTo>
                  <a:pt x="3578432" y="843836"/>
                  <a:pt x="3549714" y="848134"/>
                  <a:pt x="3526385" y="856728"/>
                </a:cubicBezTo>
                <a:cubicBezTo>
                  <a:pt x="3503056" y="865323"/>
                  <a:pt x="3484298" y="876374"/>
                  <a:pt x="3470110" y="889880"/>
                </a:cubicBezTo>
                <a:cubicBezTo>
                  <a:pt x="3455921" y="903386"/>
                  <a:pt x="3445758" y="918393"/>
                  <a:pt x="3439618" y="934900"/>
                </a:cubicBezTo>
                <a:cubicBezTo>
                  <a:pt x="3433479" y="951408"/>
                  <a:pt x="3430410" y="967438"/>
                  <a:pt x="3430410" y="982990"/>
                </a:cubicBezTo>
                <a:cubicBezTo>
                  <a:pt x="3430410" y="997724"/>
                  <a:pt x="3432456" y="1010958"/>
                  <a:pt x="3436549" y="1022690"/>
                </a:cubicBezTo>
                <a:cubicBezTo>
                  <a:pt x="3440642" y="1034423"/>
                  <a:pt x="3446781" y="1045064"/>
                  <a:pt x="3454966" y="1054614"/>
                </a:cubicBezTo>
                <a:cubicBezTo>
                  <a:pt x="3463152" y="1064164"/>
                  <a:pt x="3473179" y="1072895"/>
                  <a:pt x="3485048" y="1080808"/>
                </a:cubicBezTo>
                <a:cubicBezTo>
                  <a:pt x="3496917" y="1088720"/>
                  <a:pt x="3510628" y="1096360"/>
                  <a:pt x="3526181" y="1103727"/>
                </a:cubicBezTo>
                <a:cubicBezTo>
                  <a:pt x="3545008" y="1112459"/>
                  <a:pt x="3558240" y="1120712"/>
                  <a:pt x="3565880" y="1128489"/>
                </a:cubicBezTo>
                <a:cubicBezTo>
                  <a:pt x="3573520" y="1136265"/>
                  <a:pt x="3577340" y="1145337"/>
                  <a:pt x="3577340" y="1155706"/>
                </a:cubicBezTo>
                <a:cubicBezTo>
                  <a:pt x="3577340" y="1167984"/>
                  <a:pt x="3572361" y="1177670"/>
                  <a:pt x="3562402" y="1184764"/>
                </a:cubicBezTo>
                <a:cubicBezTo>
                  <a:pt x="3552443" y="1191858"/>
                  <a:pt x="3537231" y="1195405"/>
                  <a:pt x="3516767" y="1195405"/>
                </a:cubicBezTo>
                <a:cubicBezTo>
                  <a:pt x="3505853" y="1195405"/>
                  <a:pt x="3494802" y="1194382"/>
                  <a:pt x="3483616" y="1192336"/>
                </a:cubicBezTo>
                <a:cubicBezTo>
                  <a:pt x="3472429" y="1190289"/>
                  <a:pt x="3461583" y="1187697"/>
                  <a:pt x="3451078" y="1184560"/>
                </a:cubicBezTo>
                <a:cubicBezTo>
                  <a:pt x="3440573" y="1181422"/>
                  <a:pt x="3430683" y="1177943"/>
                  <a:pt x="3421406" y="1174123"/>
                </a:cubicBezTo>
                <a:cubicBezTo>
                  <a:pt x="3412128" y="1170303"/>
                  <a:pt x="3403943" y="1166483"/>
                  <a:pt x="3396849" y="1162663"/>
                </a:cubicBezTo>
                <a:lnTo>
                  <a:pt x="3377613" y="1261299"/>
                </a:lnTo>
                <a:cubicBezTo>
                  <a:pt x="3385798" y="1264573"/>
                  <a:pt x="3395144" y="1267575"/>
                  <a:pt x="3405648" y="1270303"/>
                </a:cubicBezTo>
                <a:cubicBezTo>
                  <a:pt x="3416153" y="1273032"/>
                  <a:pt x="3427136" y="1275351"/>
                  <a:pt x="3438595" y="1277261"/>
                </a:cubicBezTo>
                <a:cubicBezTo>
                  <a:pt x="3450055" y="1279171"/>
                  <a:pt x="3461651" y="1280672"/>
                  <a:pt x="3473384" y="1281763"/>
                </a:cubicBezTo>
                <a:cubicBezTo>
                  <a:pt x="3485116" y="1282854"/>
                  <a:pt x="3496167" y="1283400"/>
                  <a:pt x="3506535" y="1283400"/>
                </a:cubicBezTo>
                <a:cubicBezTo>
                  <a:pt x="3542825" y="1283400"/>
                  <a:pt x="3573452" y="1279307"/>
                  <a:pt x="3598418" y="1271122"/>
                </a:cubicBezTo>
                <a:cubicBezTo>
                  <a:pt x="3623384" y="1262936"/>
                  <a:pt x="3643507" y="1252227"/>
                  <a:pt x="3658786" y="1238993"/>
                </a:cubicBezTo>
                <a:cubicBezTo>
                  <a:pt x="3674066" y="1225760"/>
                  <a:pt x="3685116" y="1210821"/>
                  <a:pt x="3691938" y="1194178"/>
                </a:cubicBezTo>
                <a:cubicBezTo>
                  <a:pt x="3698759" y="1177534"/>
                  <a:pt x="3702170" y="1160890"/>
                  <a:pt x="3702170" y="1144246"/>
                </a:cubicBezTo>
                <a:cubicBezTo>
                  <a:pt x="3702170" y="1128693"/>
                  <a:pt x="3700124" y="1114982"/>
                  <a:pt x="3696031" y="1103113"/>
                </a:cubicBezTo>
                <a:cubicBezTo>
                  <a:pt x="3691938" y="1091244"/>
                  <a:pt x="3685799" y="1080535"/>
                  <a:pt x="3677613" y="1070985"/>
                </a:cubicBezTo>
                <a:cubicBezTo>
                  <a:pt x="3669428" y="1061435"/>
                  <a:pt x="3659196" y="1052704"/>
                  <a:pt x="3646918" y="1044791"/>
                </a:cubicBezTo>
                <a:cubicBezTo>
                  <a:pt x="3634639" y="1036879"/>
                  <a:pt x="3620314" y="1028966"/>
                  <a:pt x="3603943" y="1021053"/>
                </a:cubicBezTo>
                <a:cubicBezTo>
                  <a:pt x="3590028" y="1013959"/>
                  <a:pt x="3578841" y="1006865"/>
                  <a:pt x="3570382" y="999771"/>
                </a:cubicBezTo>
                <a:cubicBezTo>
                  <a:pt x="3561924" y="992677"/>
                  <a:pt x="3557695" y="983536"/>
                  <a:pt x="3557695" y="972349"/>
                </a:cubicBezTo>
                <a:cubicBezTo>
                  <a:pt x="3557695" y="961435"/>
                  <a:pt x="3561992" y="952158"/>
                  <a:pt x="3570587" y="944518"/>
                </a:cubicBezTo>
                <a:cubicBezTo>
                  <a:pt x="3579182" y="936879"/>
                  <a:pt x="3593438" y="933059"/>
                  <a:pt x="3613357" y="933059"/>
                </a:cubicBezTo>
                <a:cubicBezTo>
                  <a:pt x="3621815" y="933059"/>
                  <a:pt x="3630546" y="933877"/>
                  <a:pt x="3639550" y="935514"/>
                </a:cubicBezTo>
                <a:cubicBezTo>
                  <a:pt x="3648554" y="937151"/>
                  <a:pt x="3657354" y="939198"/>
                  <a:pt x="3665949" y="941653"/>
                </a:cubicBezTo>
                <a:cubicBezTo>
                  <a:pt x="3674544" y="944109"/>
                  <a:pt x="3682661" y="946838"/>
                  <a:pt x="3690301" y="949839"/>
                </a:cubicBezTo>
                <a:cubicBezTo>
                  <a:pt x="3697941" y="952840"/>
                  <a:pt x="3704626" y="955842"/>
                  <a:pt x="3710356" y="958843"/>
                </a:cubicBezTo>
                <a:lnTo>
                  <a:pt x="3730410" y="861435"/>
                </a:lnTo>
                <a:cubicBezTo>
                  <a:pt x="3723316" y="859252"/>
                  <a:pt x="3715130" y="857069"/>
                  <a:pt x="3705854" y="854887"/>
                </a:cubicBezTo>
                <a:cubicBezTo>
                  <a:pt x="3696576" y="852704"/>
                  <a:pt x="3686754" y="850794"/>
                  <a:pt x="3676386" y="849157"/>
                </a:cubicBezTo>
                <a:cubicBezTo>
                  <a:pt x="3666017" y="847520"/>
                  <a:pt x="3655376" y="846224"/>
                  <a:pt x="3644462" y="845269"/>
                </a:cubicBezTo>
                <a:cubicBezTo>
                  <a:pt x="3633548" y="844314"/>
                  <a:pt x="3622906" y="843836"/>
                  <a:pt x="3612538" y="843836"/>
                </a:cubicBezTo>
                <a:close/>
                <a:moveTo>
                  <a:pt x="3165235" y="843836"/>
                </a:moveTo>
                <a:cubicBezTo>
                  <a:pt x="3135494" y="843836"/>
                  <a:pt x="3108687" y="847520"/>
                  <a:pt x="3084812" y="854887"/>
                </a:cubicBezTo>
                <a:cubicBezTo>
                  <a:pt x="3060938" y="862254"/>
                  <a:pt x="3039724" y="872281"/>
                  <a:pt x="3021170" y="884969"/>
                </a:cubicBezTo>
                <a:cubicBezTo>
                  <a:pt x="3002616" y="897656"/>
                  <a:pt x="2986654" y="912526"/>
                  <a:pt x="2973284" y="929580"/>
                </a:cubicBezTo>
                <a:cubicBezTo>
                  <a:pt x="2959914" y="946633"/>
                  <a:pt x="2948932" y="964846"/>
                  <a:pt x="2940337" y="984218"/>
                </a:cubicBezTo>
                <a:cubicBezTo>
                  <a:pt x="2931742" y="1003591"/>
                  <a:pt x="2925399" y="1023714"/>
                  <a:pt x="2921306" y="1044587"/>
                </a:cubicBezTo>
                <a:cubicBezTo>
                  <a:pt x="2917213" y="1065460"/>
                  <a:pt x="2915167" y="1085992"/>
                  <a:pt x="2915167" y="1106183"/>
                </a:cubicBezTo>
                <a:cubicBezTo>
                  <a:pt x="2915167" y="1131285"/>
                  <a:pt x="2918850" y="1154682"/>
                  <a:pt x="2926217" y="1176374"/>
                </a:cubicBezTo>
                <a:cubicBezTo>
                  <a:pt x="2933584" y="1198066"/>
                  <a:pt x="2944771" y="1216824"/>
                  <a:pt x="2959778" y="1232650"/>
                </a:cubicBezTo>
                <a:cubicBezTo>
                  <a:pt x="2974785" y="1248475"/>
                  <a:pt x="2993816" y="1260890"/>
                  <a:pt x="3016872" y="1269894"/>
                </a:cubicBezTo>
                <a:cubicBezTo>
                  <a:pt x="3039928" y="1278898"/>
                  <a:pt x="3067009" y="1283400"/>
                  <a:pt x="3098114" y="1283400"/>
                </a:cubicBezTo>
                <a:cubicBezTo>
                  <a:pt x="3128946" y="1283400"/>
                  <a:pt x="3156436" y="1279580"/>
                  <a:pt x="3180583" y="1271940"/>
                </a:cubicBezTo>
                <a:cubicBezTo>
                  <a:pt x="3204730" y="1264300"/>
                  <a:pt x="3226013" y="1254000"/>
                  <a:pt x="3244430" y="1241040"/>
                </a:cubicBezTo>
                <a:cubicBezTo>
                  <a:pt x="3262848" y="1228079"/>
                  <a:pt x="3278537" y="1212868"/>
                  <a:pt x="3291497" y="1195405"/>
                </a:cubicBezTo>
                <a:cubicBezTo>
                  <a:pt x="3304458" y="1177943"/>
                  <a:pt x="3315031" y="1159457"/>
                  <a:pt x="3323216" y="1139948"/>
                </a:cubicBezTo>
                <a:cubicBezTo>
                  <a:pt x="3331402" y="1120439"/>
                  <a:pt x="3337405" y="1100453"/>
                  <a:pt x="3341224" y="1079989"/>
                </a:cubicBezTo>
                <a:cubicBezTo>
                  <a:pt x="3345044" y="1059525"/>
                  <a:pt x="3346954" y="1039607"/>
                  <a:pt x="3346954" y="1020235"/>
                </a:cubicBezTo>
                <a:cubicBezTo>
                  <a:pt x="3346954" y="993495"/>
                  <a:pt x="3342930" y="969280"/>
                  <a:pt x="3334881" y="947588"/>
                </a:cubicBezTo>
                <a:cubicBezTo>
                  <a:pt x="3326832" y="925896"/>
                  <a:pt x="3315099" y="907342"/>
                  <a:pt x="3299683" y="891926"/>
                </a:cubicBezTo>
                <a:cubicBezTo>
                  <a:pt x="3284267" y="876510"/>
                  <a:pt x="3265304" y="864641"/>
                  <a:pt x="3242793" y="856319"/>
                </a:cubicBezTo>
                <a:cubicBezTo>
                  <a:pt x="3220283" y="847997"/>
                  <a:pt x="3194430" y="843836"/>
                  <a:pt x="3165235" y="843836"/>
                </a:cubicBezTo>
                <a:close/>
                <a:moveTo>
                  <a:pt x="2121652" y="843836"/>
                </a:moveTo>
                <a:cubicBezTo>
                  <a:pt x="2081544" y="843836"/>
                  <a:pt x="2046687" y="848884"/>
                  <a:pt x="2017082" y="858979"/>
                </a:cubicBezTo>
                <a:cubicBezTo>
                  <a:pt x="1987478" y="869075"/>
                  <a:pt x="1962239" y="882308"/>
                  <a:pt x="1941366" y="898679"/>
                </a:cubicBezTo>
                <a:cubicBezTo>
                  <a:pt x="1920493" y="915050"/>
                  <a:pt x="1903371" y="933400"/>
                  <a:pt x="1890002" y="953727"/>
                </a:cubicBezTo>
                <a:cubicBezTo>
                  <a:pt x="1876632" y="974055"/>
                  <a:pt x="1866195" y="994518"/>
                  <a:pt x="1858692" y="1015119"/>
                </a:cubicBezTo>
                <a:cubicBezTo>
                  <a:pt x="1851188" y="1035719"/>
                  <a:pt x="1846004" y="1055364"/>
                  <a:pt x="1843139" y="1074055"/>
                </a:cubicBezTo>
                <a:cubicBezTo>
                  <a:pt x="1840274" y="1092745"/>
                  <a:pt x="1838842" y="1108502"/>
                  <a:pt x="1838842" y="1121326"/>
                </a:cubicBezTo>
                <a:cubicBezTo>
                  <a:pt x="1838842" y="1146701"/>
                  <a:pt x="1841707" y="1169416"/>
                  <a:pt x="1847437" y="1189471"/>
                </a:cubicBezTo>
                <a:cubicBezTo>
                  <a:pt x="1853167" y="1209525"/>
                  <a:pt x="1861489" y="1226511"/>
                  <a:pt x="1872403" y="1240426"/>
                </a:cubicBezTo>
                <a:cubicBezTo>
                  <a:pt x="1883317" y="1254341"/>
                  <a:pt x="1896755" y="1264983"/>
                  <a:pt x="1912716" y="1272350"/>
                </a:cubicBezTo>
                <a:cubicBezTo>
                  <a:pt x="1928678" y="1279717"/>
                  <a:pt x="1946891" y="1283400"/>
                  <a:pt x="1967355" y="1283400"/>
                </a:cubicBezTo>
                <a:cubicBezTo>
                  <a:pt x="1983999" y="1283400"/>
                  <a:pt x="1998665" y="1281149"/>
                  <a:pt x="2011352" y="1276647"/>
                </a:cubicBezTo>
                <a:cubicBezTo>
                  <a:pt x="2024040" y="1272145"/>
                  <a:pt x="2035568" y="1266142"/>
                  <a:pt x="2045936" y="1258639"/>
                </a:cubicBezTo>
                <a:cubicBezTo>
                  <a:pt x="2056305" y="1251135"/>
                  <a:pt x="2065718" y="1242472"/>
                  <a:pt x="2074176" y="1232650"/>
                </a:cubicBezTo>
                <a:cubicBezTo>
                  <a:pt x="2082635" y="1222827"/>
                  <a:pt x="2090820" y="1212595"/>
                  <a:pt x="2098733" y="1201954"/>
                </a:cubicBezTo>
                <a:lnTo>
                  <a:pt x="2100370" y="1201954"/>
                </a:lnTo>
                <a:cubicBezTo>
                  <a:pt x="2099824" y="1206319"/>
                  <a:pt x="2099210" y="1211708"/>
                  <a:pt x="2098528" y="1218120"/>
                </a:cubicBezTo>
                <a:cubicBezTo>
                  <a:pt x="2097846" y="1224532"/>
                  <a:pt x="2097232" y="1231081"/>
                  <a:pt x="2096687" y="1237766"/>
                </a:cubicBezTo>
                <a:cubicBezTo>
                  <a:pt x="2096141" y="1244450"/>
                  <a:pt x="2095664" y="1250999"/>
                  <a:pt x="2095254" y="1257411"/>
                </a:cubicBezTo>
                <a:cubicBezTo>
                  <a:pt x="2094845" y="1263823"/>
                  <a:pt x="2094640" y="1269075"/>
                  <a:pt x="2094640" y="1273168"/>
                </a:cubicBezTo>
                <a:lnTo>
                  <a:pt x="2225609" y="1273168"/>
                </a:lnTo>
                <a:cubicBezTo>
                  <a:pt x="2225609" y="1264164"/>
                  <a:pt x="2226086" y="1253455"/>
                  <a:pt x="2227041" y="1241040"/>
                </a:cubicBezTo>
                <a:cubicBezTo>
                  <a:pt x="2227996" y="1228625"/>
                  <a:pt x="2229224" y="1215937"/>
                  <a:pt x="2230725" y="1202977"/>
                </a:cubicBezTo>
                <a:cubicBezTo>
                  <a:pt x="2232226" y="1190017"/>
                  <a:pt x="2233863" y="1177534"/>
                  <a:pt x="2235636" y="1165528"/>
                </a:cubicBezTo>
                <a:cubicBezTo>
                  <a:pt x="2237410" y="1153523"/>
                  <a:pt x="2239252" y="1143291"/>
                  <a:pt x="2241162" y="1134832"/>
                </a:cubicBezTo>
                <a:lnTo>
                  <a:pt x="2298460" y="865937"/>
                </a:lnTo>
                <a:cubicBezTo>
                  <a:pt x="2286182" y="863209"/>
                  <a:pt x="2272949" y="860480"/>
                  <a:pt x="2258760" y="857752"/>
                </a:cubicBezTo>
                <a:cubicBezTo>
                  <a:pt x="2244572" y="855023"/>
                  <a:pt x="2229906" y="852636"/>
                  <a:pt x="2214763" y="850589"/>
                </a:cubicBezTo>
                <a:cubicBezTo>
                  <a:pt x="2199620" y="848543"/>
                  <a:pt x="2184204" y="846906"/>
                  <a:pt x="2168515" y="845678"/>
                </a:cubicBezTo>
                <a:cubicBezTo>
                  <a:pt x="2152826" y="844450"/>
                  <a:pt x="2137205" y="843836"/>
                  <a:pt x="2121652" y="843836"/>
                </a:cubicBezTo>
                <a:close/>
                <a:moveTo>
                  <a:pt x="1688488" y="843836"/>
                </a:moveTo>
                <a:cubicBezTo>
                  <a:pt x="1654382" y="843836"/>
                  <a:pt x="1625664" y="848134"/>
                  <a:pt x="1602335" y="856728"/>
                </a:cubicBezTo>
                <a:cubicBezTo>
                  <a:pt x="1579007" y="865323"/>
                  <a:pt x="1560248" y="876374"/>
                  <a:pt x="1546060" y="889880"/>
                </a:cubicBezTo>
                <a:cubicBezTo>
                  <a:pt x="1531872" y="903386"/>
                  <a:pt x="1521708" y="918393"/>
                  <a:pt x="1515569" y="934900"/>
                </a:cubicBezTo>
                <a:cubicBezTo>
                  <a:pt x="1509430" y="951408"/>
                  <a:pt x="1506360" y="967438"/>
                  <a:pt x="1506360" y="982990"/>
                </a:cubicBezTo>
                <a:cubicBezTo>
                  <a:pt x="1506360" y="997724"/>
                  <a:pt x="1508406" y="1010958"/>
                  <a:pt x="1512499" y="1022690"/>
                </a:cubicBezTo>
                <a:cubicBezTo>
                  <a:pt x="1516592" y="1034423"/>
                  <a:pt x="1522731" y="1045064"/>
                  <a:pt x="1530916" y="1054614"/>
                </a:cubicBezTo>
                <a:cubicBezTo>
                  <a:pt x="1539102" y="1064164"/>
                  <a:pt x="1549129" y="1072895"/>
                  <a:pt x="1560998" y="1080808"/>
                </a:cubicBezTo>
                <a:cubicBezTo>
                  <a:pt x="1572868" y="1088720"/>
                  <a:pt x="1586578" y="1096360"/>
                  <a:pt x="1602131" y="1103727"/>
                </a:cubicBezTo>
                <a:cubicBezTo>
                  <a:pt x="1620958" y="1112459"/>
                  <a:pt x="1634191" y="1120712"/>
                  <a:pt x="1641831" y="1128489"/>
                </a:cubicBezTo>
                <a:cubicBezTo>
                  <a:pt x="1649470" y="1136265"/>
                  <a:pt x="1653290" y="1145337"/>
                  <a:pt x="1653290" y="1155706"/>
                </a:cubicBezTo>
                <a:cubicBezTo>
                  <a:pt x="1653290" y="1167984"/>
                  <a:pt x="1648311" y="1177670"/>
                  <a:pt x="1638352" y="1184764"/>
                </a:cubicBezTo>
                <a:cubicBezTo>
                  <a:pt x="1628393" y="1191858"/>
                  <a:pt x="1613181" y="1195405"/>
                  <a:pt x="1592717" y="1195405"/>
                </a:cubicBezTo>
                <a:cubicBezTo>
                  <a:pt x="1581803" y="1195405"/>
                  <a:pt x="1570753" y="1194382"/>
                  <a:pt x="1559566" y="1192336"/>
                </a:cubicBezTo>
                <a:cubicBezTo>
                  <a:pt x="1548379" y="1190289"/>
                  <a:pt x="1537533" y="1187697"/>
                  <a:pt x="1527028" y="1184560"/>
                </a:cubicBezTo>
                <a:cubicBezTo>
                  <a:pt x="1516524" y="1181422"/>
                  <a:pt x="1506633" y="1177943"/>
                  <a:pt x="1497356" y="1174123"/>
                </a:cubicBezTo>
                <a:cubicBezTo>
                  <a:pt x="1488079" y="1170303"/>
                  <a:pt x="1479893" y="1166483"/>
                  <a:pt x="1472799" y="1162663"/>
                </a:cubicBezTo>
                <a:lnTo>
                  <a:pt x="1453563" y="1261299"/>
                </a:lnTo>
                <a:cubicBezTo>
                  <a:pt x="1461749" y="1264573"/>
                  <a:pt x="1471094" y="1267575"/>
                  <a:pt x="1481599" y="1270303"/>
                </a:cubicBezTo>
                <a:cubicBezTo>
                  <a:pt x="1492104" y="1273032"/>
                  <a:pt x="1503086" y="1275351"/>
                  <a:pt x="1514545" y="1277261"/>
                </a:cubicBezTo>
                <a:cubicBezTo>
                  <a:pt x="1526005" y="1279171"/>
                  <a:pt x="1537602" y="1280672"/>
                  <a:pt x="1549334" y="1281763"/>
                </a:cubicBezTo>
                <a:cubicBezTo>
                  <a:pt x="1561067" y="1282854"/>
                  <a:pt x="1572117" y="1283400"/>
                  <a:pt x="1582486" y="1283400"/>
                </a:cubicBezTo>
                <a:cubicBezTo>
                  <a:pt x="1618775" y="1283400"/>
                  <a:pt x="1649402" y="1279307"/>
                  <a:pt x="1674368" y="1271122"/>
                </a:cubicBezTo>
                <a:cubicBezTo>
                  <a:pt x="1699334" y="1262936"/>
                  <a:pt x="1719457" y="1252227"/>
                  <a:pt x="1734737" y="1238993"/>
                </a:cubicBezTo>
                <a:cubicBezTo>
                  <a:pt x="1750016" y="1225760"/>
                  <a:pt x="1761067" y="1210821"/>
                  <a:pt x="1767888" y="1194178"/>
                </a:cubicBezTo>
                <a:cubicBezTo>
                  <a:pt x="1774709" y="1177534"/>
                  <a:pt x="1778120" y="1160890"/>
                  <a:pt x="1778120" y="1144246"/>
                </a:cubicBezTo>
                <a:cubicBezTo>
                  <a:pt x="1778120" y="1128693"/>
                  <a:pt x="1776074" y="1114982"/>
                  <a:pt x="1771981" y="1103113"/>
                </a:cubicBezTo>
                <a:cubicBezTo>
                  <a:pt x="1767888" y="1091244"/>
                  <a:pt x="1761749" y="1080535"/>
                  <a:pt x="1753563" y="1070985"/>
                </a:cubicBezTo>
                <a:cubicBezTo>
                  <a:pt x="1745378" y="1061435"/>
                  <a:pt x="1735146" y="1052704"/>
                  <a:pt x="1722868" y="1044791"/>
                </a:cubicBezTo>
                <a:cubicBezTo>
                  <a:pt x="1710589" y="1036879"/>
                  <a:pt x="1696265" y="1028966"/>
                  <a:pt x="1679894" y="1021053"/>
                </a:cubicBezTo>
                <a:cubicBezTo>
                  <a:pt x="1665978" y="1013959"/>
                  <a:pt x="1654791" y="1006865"/>
                  <a:pt x="1646333" y="999771"/>
                </a:cubicBezTo>
                <a:cubicBezTo>
                  <a:pt x="1637874" y="992677"/>
                  <a:pt x="1633645" y="983536"/>
                  <a:pt x="1633645" y="972349"/>
                </a:cubicBezTo>
                <a:cubicBezTo>
                  <a:pt x="1633645" y="961435"/>
                  <a:pt x="1637942" y="952158"/>
                  <a:pt x="1646537" y="944518"/>
                </a:cubicBezTo>
                <a:cubicBezTo>
                  <a:pt x="1655132" y="936879"/>
                  <a:pt x="1669389" y="933059"/>
                  <a:pt x="1689307" y="933059"/>
                </a:cubicBezTo>
                <a:cubicBezTo>
                  <a:pt x="1697765" y="933059"/>
                  <a:pt x="1706496" y="933877"/>
                  <a:pt x="1715501" y="935514"/>
                </a:cubicBezTo>
                <a:cubicBezTo>
                  <a:pt x="1724505" y="937151"/>
                  <a:pt x="1733304" y="939198"/>
                  <a:pt x="1741899" y="941653"/>
                </a:cubicBezTo>
                <a:cubicBezTo>
                  <a:pt x="1750494" y="944109"/>
                  <a:pt x="1758611" y="946838"/>
                  <a:pt x="1766251" y="949839"/>
                </a:cubicBezTo>
                <a:cubicBezTo>
                  <a:pt x="1773891" y="952840"/>
                  <a:pt x="1780576" y="955842"/>
                  <a:pt x="1786306" y="958843"/>
                </a:cubicBezTo>
                <a:lnTo>
                  <a:pt x="1806360" y="861435"/>
                </a:lnTo>
                <a:cubicBezTo>
                  <a:pt x="1799266" y="859252"/>
                  <a:pt x="1791080" y="857069"/>
                  <a:pt x="1781804" y="854887"/>
                </a:cubicBezTo>
                <a:cubicBezTo>
                  <a:pt x="1772527" y="852704"/>
                  <a:pt x="1762704" y="850794"/>
                  <a:pt x="1752336" y="849157"/>
                </a:cubicBezTo>
                <a:cubicBezTo>
                  <a:pt x="1741967" y="847520"/>
                  <a:pt x="1731326" y="846224"/>
                  <a:pt x="1720412" y="845269"/>
                </a:cubicBezTo>
                <a:cubicBezTo>
                  <a:pt x="1709498" y="844314"/>
                  <a:pt x="1698857" y="843836"/>
                  <a:pt x="1688488" y="843836"/>
                </a:cubicBezTo>
                <a:close/>
                <a:moveTo>
                  <a:pt x="1290448" y="843836"/>
                </a:moveTo>
                <a:cubicBezTo>
                  <a:pt x="1252248" y="843836"/>
                  <a:pt x="1217664" y="850998"/>
                  <a:pt x="1186696" y="865323"/>
                </a:cubicBezTo>
                <a:cubicBezTo>
                  <a:pt x="1155727" y="879648"/>
                  <a:pt x="1129260" y="898952"/>
                  <a:pt x="1107296" y="923236"/>
                </a:cubicBezTo>
                <a:cubicBezTo>
                  <a:pt x="1085331" y="947520"/>
                  <a:pt x="1068414" y="975760"/>
                  <a:pt x="1056546" y="1007956"/>
                </a:cubicBezTo>
                <a:cubicBezTo>
                  <a:pt x="1044676" y="1040153"/>
                  <a:pt x="1038742" y="1074123"/>
                  <a:pt x="1038742" y="1109866"/>
                </a:cubicBezTo>
                <a:cubicBezTo>
                  <a:pt x="1038742" y="1133605"/>
                  <a:pt x="1042153" y="1155978"/>
                  <a:pt x="1048974" y="1176988"/>
                </a:cubicBezTo>
                <a:cubicBezTo>
                  <a:pt x="1055795" y="1197997"/>
                  <a:pt x="1066505" y="1216347"/>
                  <a:pt x="1081102" y="1232036"/>
                </a:cubicBezTo>
                <a:cubicBezTo>
                  <a:pt x="1095700" y="1247725"/>
                  <a:pt x="1114322" y="1260208"/>
                  <a:pt x="1136968" y="1269485"/>
                </a:cubicBezTo>
                <a:cubicBezTo>
                  <a:pt x="1159615" y="1278762"/>
                  <a:pt x="1186764" y="1283400"/>
                  <a:pt x="1218415" y="1283400"/>
                </a:cubicBezTo>
                <a:cubicBezTo>
                  <a:pt x="1233422" y="1283400"/>
                  <a:pt x="1248087" y="1282445"/>
                  <a:pt x="1262412" y="1280535"/>
                </a:cubicBezTo>
                <a:cubicBezTo>
                  <a:pt x="1276737" y="1278625"/>
                  <a:pt x="1290243" y="1276033"/>
                  <a:pt x="1302930" y="1272759"/>
                </a:cubicBezTo>
                <a:cubicBezTo>
                  <a:pt x="1315618" y="1269485"/>
                  <a:pt x="1327419" y="1265801"/>
                  <a:pt x="1338333" y="1261708"/>
                </a:cubicBezTo>
                <a:cubicBezTo>
                  <a:pt x="1349247" y="1257616"/>
                  <a:pt x="1358933" y="1253386"/>
                  <a:pt x="1367392" y="1249021"/>
                </a:cubicBezTo>
                <a:lnTo>
                  <a:pt x="1387446" y="1152431"/>
                </a:lnTo>
                <a:cubicBezTo>
                  <a:pt x="1377351" y="1158161"/>
                  <a:pt x="1366368" y="1163414"/>
                  <a:pt x="1354499" y="1168188"/>
                </a:cubicBezTo>
                <a:cubicBezTo>
                  <a:pt x="1342630" y="1172963"/>
                  <a:pt x="1330693" y="1177056"/>
                  <a:pt x="1318688" y="1180467"/>
                </a:cubicBezTo>
                <a:cubicBezTo>
                  <a:pt x="1306682" y="1183877"/>
                  <a:pt x="1294881" y="1186469"/>
                  <a:pt x="1283285" y="1188243"/>
                </a:cubicBezTo>
                <a:cubicBezTo>
                  <a:pt x="1271689" y="1190017"/>
                  <a:pt x="1260980" y="1190903"/>
                  <a:pt x="1251157" y="1190903"/>
                </a:cubicBezTo>
                <a:cubicBezTo>
                  <a:pt x="1234786" y="1190903"/>
                  <a:pt x="1221143" y="1188789"/>
                  <a:pt x="1210229" y="1184560"/>
                </a:cubicBezTo>
                <a:cubicBezTo>
                  <a:pt x="1199315" y="1180330"/>
                  <a:pt x="1190516" y="1174805"/>
                  <a:pt x="1183831" y="1167984"/>
                </a:cubicBezTo>
                <a:cubicBezTo>
                  <a:pt x="1177146" y="1161163"/>
                  <a:pt x="1172439" y="1153523"/>
                  <a:pt x="1169711" y="1145064"/>
                </a:cubicBezTo>
                <a:cubicBezTo>
                  <a:pt x="1166982" y="1136606"/>
                  <a:pt x="1165618" y="1128147"/>
                  <a:pt x="1165618" y="1119689"/>
                </a:cubicBezTo>
                <a:cubicBezTo>
                  <a:pt x="1165618" y="1118325"/>
                  <a:pt x="1165618" y="1117029"/>
                  <a:pt x="1165618" y="1115801"/>
                </a:cubicBezTo>
                <a:cubicBezTo>
                  <a:pt x="1165618" y="1114573"/>
                  <a:pt x="1165891" y="1113141"/>
                  <a:pt x="1166436" y="1111504"/>
                </a:cubicBezTo>
                <a:cubicBezTo>
                  <a:pt x="1219370" y="1110685"/>
                  <a:pt x="1263572" y="1106524"/>
                  <a:pt x="1299042" y="1099021"/>
                </a:cubicBezTo>
                <a:cubicBezTo>
                  <a:pt x="1334513" y="1091517"/>
                  <a:pt x="1362958" y="1081217"/>
                  <a:pt x="1384377" y="1068120"/>
                </a:cubicBezTo>
                <a:cubicBezTo>
                  <a:pt x="1405796" y="1055023"/>
                  <a:pt x="1421075" y="1039471"/>
                  <a:pt x="1430216" y="1021463"/>
                </a:cubicBezTo>
                <a:cubicBezTo>
                  <a:pt x="1439356" y="1003454"/>
                  <a:pt x="1443926" y="983673"/>
                  <a:pt x="1443926" y="962117"/>
                </a:cubicBezTo>
                <a:cubicBezTo>
                  <a:pt x="1443926" y="946838"/>
                  <a:pt x="1441062" y="932104"/>
                  <a:pt x="1435332" y="917915"/>
                </a:cubicBezTo>
                <a:cubicBezTo>
                  <a:pt x="1429602" y="903727"/>
                  <a:pt x="1420598" y="891108"/>
                  <a:pt x="1408319" y="880057"/>
                </a:cubicBezTo>
                <a:cubicBezTo>
                  <a:pt x="1396041" y="869007"/>
                  <a:pt x="1380216" y="860207"/>
                  <a:pt x="1360843" y="853659"/>
                </a:cubicBezTo>
                <a:cubicBezTo>
                  <a:pt x="1341471" y="847110"/>
                  <a:pt x="1318005" y="843836"/>
                  <a:pt x="1290448" y="843836"/>
                </a:cubicBezTo>
                <a:close/>
                <a:moveTo>
                  <a:pt x="640106" y="793904"/>
                </a:moveTo>
                <a:lnTo>
                  <a:pt x="704363" y="793904"/>
                </a:lnTo>
                <a:cubicBezTo>
                  <a:pt x="730829" y="793904"/>
                  <a:pt x="753749" y="797110"/>
                  <a:pt x="773121" y="803522"/>
                </a:cubicBezTo>
                <a:cubicBezTo>
                  <a:pt x="792494" y="809934"/>
                  <a:pt x="808524" y="819143"/>
                  <a:pt x="821211" y="831149"/>
                </a:cubicBezTo>
                <a:cubicBezTo>
                  <a:pt x="833899" y="843154"/>
                  <a:pt x="843312" y="857820"/>
                  <a:pt x="849451" y="875146"/>
                </a:cubicBezTo>
                <a:cubicBezTo>
                  <a:pt x="855590" y="892472"/>
                  <a:pt x="858660" y="912049"/>
                  <a:pt x="858660" y="933877"/>
                </a:cubicBezTo>
                <a:cubicBezTo>
                  <a:pt x="858660" y="968802"/>
                  <a:pt x="853612" y="1000521"/>
                  <a:pt x="843517" y="1029034"/>
                </a:cubicBezTo>
                <a:cubicBezTo>
                  <a:pt x="833421" y="1057547"/>
                  <a:pt x="818960" y="1081967"/>
                  <a:pt x="800133" y="1102295"/>
                </a:cubicBezTo>
                <a:cubicBezTo>
                  <a:pt x="781307" y="1122622"/>
                  <a:pt x="758524" y="1138311"/>
                  <a:pt x="731784" y="1149362"/>
                </a:cubicBezTo>
                <a:cubicBezTo>
                  <a:pt x="705045" y="1160412"/>
                  <a:pt x="675031" y="1165937"/>
                  <a:pt x="641743" y="1165937"/>
                </a:cubicBezTo>
                <a:lnTo>
                  <a:pt x="561116" y="1165937"/>
                </a:lnTo>
                <a:close/>
                <a:moveTo>
                  <a:pt x="530010" y="686264"/>
                </a:moveTo>
                <a:lnTo>
                  <a:pt x="405181" y="1273168"/>
                </a:lnTo>
                <a:lnTo>
                  <a:pt x="642562" y="1273168"/>
                </a:lnTo>
                <a:cubicBezTo>
                  <a:pt x="683489" y="1273168"/>
                  <a:pt x="720734" y="1268802"/>
                  <a:pt x="754294" y="1260071"/>
                </a:cubicBezTo>
                <a:cubicBezTo>
                  <a:pt x="787855" y="1251340"/>
                  <a:pt x="817801" y="1239198"/>
                  <a:pt x="844131" y="1223646"/>
                </a:cubicBezTo>
                <a:cubicBezTo>
                  <a:pt x="870461" y="1208093"/>
                  <a:pt x="893312" y="1189539"/>
                  <a:pt x="912685" y="1167984"/>
                </a:cubicBezTo>
                <a:cubicBezTo>
                  <a:pt x="932057" y="1146429"/>
                  <a:pt x="948087" y="1122690"/>
                  <a:pt x="960775" y="1096770"/>
                </a:cubicBezTo>
                <a:cubicBezTo>
                  <a:pt x="973462" y="1070849"/>
                  <a:pt x="982944" y="1043222"/>
                  <a:pt x="989219" y="1013891"/>
                </a:cubicBezTo>
                <a:cubicBezTo>
                  <a:pt x="995495" y="984559"/>
                  <a:pt x="998633" y="954477"/>
                  <a:pt x="998633" y="923645"/>
                </a:cubicBezTo>
                <a:cubicBezTo>
                  <a:pt x="998633" y="888720"/>
                  <a:pt x="993039" y="856728"/>
                  <a:pt x="981852" y="827670"/>
                </a:cubicBezTo>
                <a:cubicBezTo>
                  <a:pt x="970665" y="798611"/>
                  <a:pt x="954022" y="773645"/>
                  <a:pt x="931920" y="752772"/>
                </a:cubicBezTo>
                <a:cubicBezTo>
                  <a:pt x="909820" y="731899"/>
                  <a:pt x="882466" y="715596"/>
                  <a:pt x="849860" y="703863"/>
                </a:cubicBezTo>
                <a:cubicBezTo>
                  <a:pt x="817255" y="692131"/>
                  <a:pt x="779397" y="686264"/>
                  <a:pt x="736286" y="686264"/>
                </a:cubicBezTo>
                <a:close/>
                <a:moveTo>
                  <a:pt x="2812996" y="656387"/>
                </a:moveTo>
                <a:cubicBezTo>
                  <a:pt x="2801810" y="656387"/>
                  <a:pt x="2791441" y="658024"/>
                  <a:pt x="2781891" y="661298"/>
                </a:cubicBezTo>
                <a:cubicBezTo>
                  <a:pt x="2772342" y="664573"/>
                  <a:pt x="2764088" y="669279"/>
                  <a:pt x="2757130" y="675419"/>
                </a:cubicBezTo>
                <a:cubicBezTo>
                  <a:pt x="2750172" y="681558"/>
                  <a:pt x="2744715" y="688856"/>
                  <a:pt x="2740759" y="697315"/>
                </a:cubicBezTo>
                <a:cubicBezTo>
                  <a:pt x="2736803" y="705773"/>
                  <a:pt x="2734824" y="715323"/>
                  <a:pt x="2734824" y="725964"/>
                </a:cubicBezTo>
                <a:cubicBezTo>
                  <a:pt x="2734824" y="734968"/>
                  <a:pt x="2736666" y="743290"/>
                  <a:pt x="2740350" y="750930"/>
                </a:cubicBezTo>
                <a:cubicBezTo>
                  <a:pt x="2744033" y="758570"/>
                  <a:pt x="2749081" y="765187"/>
                  <a:pt x="2755493" y="770780"/>
                </a:cubicBezTo>
                <a:cubicBezTo>
                  <a:pt x="2761905" y="776374"/>
                  <a:pt x="2769545" y="780739"/>
                  <a:pt x="2778412" y="783877"/>
                </a:cubicBezTo>
                <a:cubicBezTo>
                  <a:pt x="2787280" y="787015"/>
                  <a:pt x="2796898" y="788584"/>
                  <a:pt x="2807266" y="788584"/>
                </a:cubicBezTo>
                <a:cubicBezTo>
                  <a:pt x="2818180" y="788584"/>
                  <a:pt x="2828344" y="786947"/>
                  <a:pt x="2837758" y="783672"/>
                </a:cubicBezTo>
                <a:cubicBezTo>
                  <a:pt x="2847171" y="780398"/>
                  <a:pt x="2855356" y="775691"/>
                  <a:pt x="2862314" y="769552"/>
                </a:cubicBezTo>
                <a:cubicBezTo>
                  <a:pt x="2869272" y="763413"/>
                  <a:pt x="2874797" y="756114"/>
                  <a:pt x="2878890" y="747656"/>
                </a:cubicBezTo>
                <a:cubicBezTo>
                  <a:pt x="2882983" y="739198"/>
                  <a:pt x="2885029" y="729648"/>
                  <a:pt x="2885029" y="719007"/>
                </a:cubicBezTo>
                <a:cubicBezTo>
                  <a:pt x="2885029" y="710002"/>
                  <a:pt x="2883187" y="701680"/>
                  <a:pt x="2879504" y="694041"/>
                </a:cubicBezTo>
                <a:cubicBezTo>
                  <a:pt x="2875820" y="686401"/>
                  <a:pt x="2870772" y="679784"/>
                  <a:pt x="2864360" y="674191"/>
                </a:cubicBezTo>
                <a:cubicBezTo>
                  <a:pt x="2857948" y="668597"/>
                  <a:pt x="2850377" y="664232"/>
                  <a:pt x="2841646" y="661094"/>
                </a:cubicBezTo>
                <a:cubicBezTo>
                  <a:pt x="2832914" y="657956"/>
                  <a:pt x="2823365" y="656387"/>
                  <a:pt x="2812996" y="656387"/>
                </a:cubicBezTo>
                <a:close/>
                <a:moveTo>
                  <a:pt x="2637007" y="642881"/>
                </a:moveTo>
                <a:cubicBezTo>
                  <a:pt x="2583528" y="642881"/>
                  <a:pt x="2541168" y="655296"/>
                  <a:pt x="2509926" y="680125"/>
                </a:cubicBezTo>
                <a:cubicBezTo>
                  <a:pt x="2478685" y="704955"/>
                  <a:pt x="2457334" y="742881"/>
                  <a:pt x="2445874" y="793904"/>
                </a:cubicBezTo>
                <a:lnTo>
                  <a:pt x="2432368" y="854068"/>
                </a:lnTo>
                <a:lnTo>
                  <a:pt x="2361973" y="854068"/>
                </a:lnTo>
                <a:lnTo>
                  <a:pt x="2341100" y="949430"/>
                </a:lnTo>
                <a:lnTo>
                  <a:pt x="2412314" y="949430"/>
                </a:lnTo>
                <a:lnTo>
                  <a:pt x="2313269" y="1412322"/>
                </a:lnTo>
                <a:lnTo>
                  <a:pt x="2442600" y="1412322"/>
                </a:lnTo>
                <a:lnTo>
                  <a:pt x="2542055" y="949430"/>
                </a:lnTo>
                <a:lnTo>
                  <a:pt x="2639463" y="949430"/>
                </a:lnTo>
                <a:lnTo>
                  <a:pt x="2659517" y="854068"/>
                </a:lnTo>
                <a:lnTo>
                  <a:pt x="2564156" y="854068"/>
                </a:lnTo>
                <a:lnTo>
                  <a:pt x="2573978" y="807820"/>
                </a:lnTo>
                <a:cubicBezTo>
                  <a:pt x="2579162" y="785173"/>
                  <a:pt x="2586939" y="768529"/>
                  <a:pt x="2597307" y="757888"/>
                </a:cubicBezTo>
                <a:cubicBezTo>
                  <a:pt x="2607676" y="747247"/>
                  <a:pt x="2622546" y="741926"/>
                  <a:pt x="2641918" y="741926"/>
                </a:cubicBezTo>
                <a:cubicBezTo>
                  <a:pt x="2650650" y="741926"/>
                  <a:pt x="2659586" y="743086"/>
                  <a:pt x="2668726" y="745405"/>
                </a:cubicBezTo>
                <a:cubicBezTo>
                  <a:pt x="2677867" y="747724"/>
                  <a:pt x="2686257" y="750384"/>
                  <a:pt x="2693896" y="753386"/>
                </a:cubicBezTo>
                <a:lnTo>
                  <a:pt x="2713951" y="653931"/>
                </a:lnTo>
                <a:cubicBezTo>
                  <a:pt x="2704674" y="650930"/>
                  <a:pt x="2693010" y="648338"/>
                  <a:pt x="2678958" y="646155"/>
                </a:cubicBezTo>
                <a:cubicBezTo>
                  <a:pt x="2664906" y="643972"/>
                  <a:pt x="2650922" y="642881"/>
                  <a:pt x="2637007" y="642881"/>
                </a:cubicBezTo>
                <a:close/>
                <a:moveTo>
                  <a:pt x="2072640" y="0"/>
                </a:moveTo>
                <a:cubicBezTo>
                  <a:pt x="3217327" y="0"/>
                  <a:pt x="4145280" y="430835"/>
                  <a:pt x="4145280" y="962297"/>
                </a:cubicBezTo>
                <a:cubicBezTo>
                  <a:pt x="4145280" y="1493759"/>
                  <a:pt x="3217327" y="1924594"/>
                  <a:pt x="2072640" y="1924594"/>
                </a:cubicBezTo>
                <a:cubicBezTo>
                  <a:pt x="927953" y="1924594"/>
                  <a:pt x="0" y="1493759"/>
                  <a:pt x="0" y="962297"/>
                </a:cubicBezTo>
                <a:cubicBezTo>
                  <a:pt x="0" y="430835"/>
                  <a:pt x="927953" y="0"/>
                  <a:pt x="2072640" y="0"/>
                </a:cubicBezTo>
                <a:close/>
              </a:path>
            </a:pathLst>
          </a:custGeom>
          <a:solidFill>
            <a:srgbClr val="D8E0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6600" b="1" i="1" dirty="0">
              <a:solidFill>
                <a:srgbClr val="D8E0E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E94497C-B471-139A-246E-0DCF48C78798}"/>
              </a:ext>
            </a:extLst>
          </p:cNvPr>
          <p:cNvSpPr txBox="1"/>
          <p:nvPr/>
        </p:nvSpPr>
        <p:spPr>
          <a:xfrm>
            <a:off x="290623" y="1595743"/>
            <a:ext cx="6622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Mas ainda temos um longo caminho a percorrer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Chat">
                <a:extLst>
                  <a:ext uri="{FF2B5EF4-FFF2-40B4-BE49-F238E27FC236}">
                    <a16:creationId xmlns:a16="http://schemas.microsoft.com/office/drawing/2014/main" id="{AB56C326-1A40-AD76-78C4-8DFF2AAAEDA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85106719"/>
                  </p:ext>
                </p:extLst>
              </p:nvPr>
            </p:nvGraphicFramePr>
            <p:xfrm>
              <a:off x="-7121228" y="2110686"/>
              <a:ext cx="3952458" cy="267624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952458" cy="2676241"/>
                    </a:xfrm>
                    <a:prstGeom prst="rect">
                      <a:avLst/>
                    </a:prstGeom>
                  </am3d:spPr>
                  <am3d:camera>
                    <am3d:pos x="0" y="0" z="613023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0602" d="1000000"/>
                    <am3d:preTrans dx="2246715" dy="-8468697" dz="723917"/>
                    <am3d:scale>
                      <am3d:sx n="1000000" d="1000000"/>
                      <am3d:sy n="1000000" d="1000000"/>
                      <am3d:sz n="1000000" d="1000000"/>
                    </am3d:scale>
                    <am3d:rot ax="10169944" ay="502094" az="1070728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34295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Chat">
                <a:extLst>
                  <a:ext uri="{FF2B5EF4-FFF2-40B4-BE49-F238E27FC236}">
                    <a16:creationId xmlns:a16="http://schemas.microsoft.com/office/drawing/2014/main" id="{AB56C326-1A40-AD76-78C4-8DFF2AAAEDA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7121228" y="2110686"/>
                <a:ext cx="3952458" cy="267624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1953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4_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2_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</TotalTime>
  <Words>426</Words>
  <Application>Microsoft Office PowerPoint</Application>
  <PresentationFormat>Widescreen</PresentationFormat>
  <Paragraphs>53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6</vt:i4>
      </vt:variant>
      <vt:variant>
        <vt:lpstr>Títulos de slides</vt:lpstr>
      </vt:variant>
      <vt:variant>
        <vt:i4>21</vt:i4>
      </vt:variant>
    </vt:vector>
  </HeadingPairs>
  <TitlesOfParts>
    <vt:vector size="33" baseType="lpstr">
      <vt:lpstr>Aptos</vt:lpstr>
      <vt:lpstr>Arial</vt:lpstr>
      <vt:lpstr>Calibri</vt:lpstr>
      <vt:lpstr>Open Sans</vt:lpstr>
      <vt:lpstr>Segoe UI</vt:lpstr>
      <vt:lpstr>Wingdings</vt:lpstr>
      <vt:lpstr>Tema do Office</vt:lpstr>
      <vt:lpstr>4_Personalizar design</vt:lpstr>
      <vt:lpstr>Personalizar design</vt:lpstr>
      <vt:lpstr>3_Personalizar design</vt:lpstr>
      <vt:lpstr>1_Personalizar design</vt:lpstr>
      <vt:lpstr>2_Personalizar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Paulo Roberto dos Santos Pinto</dc:creator>
  <cp:lastModifiedBy>Izaac Machado de Moura</cp:lastModifiedBy>
  <cp:revision>44</cp:revision>
  <dcterms:created xsi:type="dcterms:W3CDTF">2024-03-26T20:58:52Z</dcterms:created>
  <dcterms:modified xsi:type="dcterms:W3CDTF">2024-05-21T13:13:23Z</dcterms:modified>
</cp:coreProperties>
</file>