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1" d="100"/>
          <a:sy n="51" d="100"/>
        </p:scale>
        <p:origin x="83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5AAAD-6CA6-4423-B99A-8B86045B9172}" type="datetimeFigureOut">
              <a:rPr lang="pt-BR" smtClean="0"/>
              <a:t>07/04/2026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CFD98F-F148-4F44-AFB7-4E811E43A51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78844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CFD98F-F148-4F44-AFB7-4E811E43A517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97419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b="3781"/>
          <a:stretch>
            <a:fillRect/>
          </a:stretch>
        </p:blipFill>
        <p:spPr>
          <a:xfrm>
            <a:off x="0" y="38100"/>
            <a:ext cx="16256000" cy="91059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FEED1D0F-50DA-D163-BED7-BBE474A41EF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9936" t="8192" r="9658" b="8192"/>
          <a:stretch>
            <a:fillRect/>
          </a:stretch>
        </p:blipFill>
        <p:spPr>
          <a:xfrm>
            <a:off x="5386676" y="4876800"/>
            <a:ext cx="3122248" cy="3581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9C7D0779-A35F-ACC3-3F33-946A93FA722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1141" t="6614" r="8071" b="9770"/>
          <a:stretch>
            <a:fillRect/>
          </a:stretch>
        </p:blipFill>
        <p:spPr>
          <a:xfrm>
            <a:off x="8584148" y="4876800"/>
            <a:ext cx="3151703" cy="3581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46C12F5F-7AD9-CCEC-0985-2DA7B83E42C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51141" t="8192" r="8071" b="8192"/>
          <a:stretch>
            <a:fillRect/>
          </a:stretch>
        </p:blipFill>
        <p:spPr>
          <a:xfrm>
            <a:off x="12090400" y="4857750"/>
            <a:ext cx="3136909" cy="35645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Personalizar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ipmubatuba</dc:creator>
  <cp:lastModifiedBy>Instituto previdencia municiapal</cp:lastModifiedBy>
  <cp:revision>2</cp:revision>
  <dcterms:created xsi:type="dcterms:W3CDTF">2006-08-16T00:00:00Z</dcterms:created>
  <dcterms:modified xsi:type="dcterms:W3CDTF">2026-04-08T00:42:07Z</dcterms:modified>
</cp:coreProperties>
</file>