
<file path=[Content_Types].xml><?xml version="1.0" encoding="utf-8"?>
<Types xmlns="http://schemas.openxmlformats.org/package/2006/content-types">
  <Default Extension="bin" ContentType="application/vnd.openxmlformats-officedocument.oleObject"/>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24.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25.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96" r:id="rId4"/>
  </p:sldMasterIdLst>
  <p:notesMasterIdLst>
    <p:notesMasterId r:id="rId66"/>
  </p:notesMasterIdLst>
  <p:handoutMasterIdLst>
    <p:handoutMasterId r:id="rId67"/>
  </p:handoutMasterIdLst>
  <p:sldIdLst>
    <p:sldId id="334" r:id="rId5"/>
    <p:sldId id="316" r:id="rId6"/>
    <p:sldId id="351" r:id="rId7"/>
    <p:sldId id="493" r:id="rId8"/>
    <p:sldId id="350" r:id="rId9"/>
    <p:sldId id="935" r:id="rId10"/>
    <p:sldId id="352" r:id="rId11"/>
    <p:sldId id="271" r:id="rId12"/>
    <p:sldId id="272" r:id="rId13"/>
    <p:sldId id="273" r:id="rId14"/>
    <p:sldId id="275" r:id="rId15"/>
    <p:sldId id="369" r:id="rId16"/>
    <p:sldId id="298" r:id="rId17"/>
    <p:sldId id="936" r:id="rId18"/>
    <p:sldId id="338" r:id="rId19"/>
    <p:sldId id="937" r:id="rId20"/>
    <p:sldId id="938" r:id="rId21"/>
    <p:sldId id="368" r:id="rId22"/>
    <p:sldId id="361" r:id="rId23"/>
    <p:sldId id="362" r:id="rId24"/>
    <p:sldId id="363" r:id="rId25"/>
    <p:sldId id="364" r:id="rId26"/>
    <p:sldId id="2791" r:id="rId27"/>
    <p:sldId id="2790" r:id="rId28"/>
    <p:sldId id="301" r:id="rId29"/>
    <p:sldId id="302" r:id="rId30"/>
    <p:sldId id="267" r:id="rId31"/>
    <p:sldId id="2789" r:id="rId32"/>
    <p:sldId id="940" r:id="rId33"/>
    <p:sldId id="941" r:id="rId34"/>
    <p:sldId id="943" r:id="rId35"/>
    <p:sldId id="2792" r:id="rId36"/>
    <p:sldId id="946" r:id="rId37"/>
    <p:sldId id="2793" r:id="rId38"/>
    <p:sldId id="2794" r:id="rId39"/>
    <p:sldId id="645" r:id="rId40"/>
    <p:sldId id="558" r:id="rId41"/>
    <p:sldId id="557" r:id="rId42"/>
    <p:sldId id="266" r:id="rId43"/>
    <p:sldId id="855" r:id="rId44"/>
    <p:sldId id="859" r:id="rId45"/>
    <p:sldId id="640" r:id="rId46"/>
    <p:sldId id="860" r:id="rId47"/>
    <p:sldId id="861" r:id="rId48"/>
    <p:sldId id="863" r:id="rId49"/>
    <p:sldId id="866" r:id="rId50"/>
    <p:sldId id="639" r:id="rId51"/>
    <p:sldId id="293" r:id="rId52"/>
    <p:sldId id="862" r:id="rId53"/>
    <p:sldId id="451" r:id="rId54"/>
    <p:sldId id="858" r:id="rId55"/>
    <p:sldId id="852" r:id="rId56"/>
    <p:sldId id="864" r:id="rId57"/>
    <p:sldId id="865" r:id="rId58"/>
    <p:sldId id="646" r:id="rId59"/>
    <p:sldId id="2786" r:id="rId60"/>
    <p:sldId id="2787" r:id="rId61"/>
    <p:sldId id="2788" r:id="rId62"/>
    <p:sldId id="2784" r:id="rId63"/>
    <p:sldId id="277" r:id="rId64"/>
    <p:sldId id="268" r:id="rId65"/>
  </p:sldIdLst>
  <p:sldSz cx="12192000" cy="6858000"/>
  <p:notesSz cx="6858000" cy="9144000"/>
  <p:defaultTextStyle>
    <a:defPPr rtl="0">
      <a:defRPr lang="pt-BR"/>
    </a:defPPr>
    <a:lvl1pPr marL="0" algn="l" defTabSz="914400" rtl="0" eaLnBrk="1" latinLnBrk="0" hangingPunct="1">
      <a:defRPr lang="pt-BR" sz="1800" kern="1200">
        <a:solidFill>
          <a:schemeClr val="tx1"/>
        </a:solidFill>
        <a:latin typeface="+mn-lt"/>
        <a:ea typeface="+mn-ea"/>
        <a:cs typeface="+mn-cs"/>
      </a:defRPr>
    </a:lvl1pPr>
    <a:lvl2pPr marL="457200" algn="l" defTabSz="914400" rtl="0" eaLnBrk="1" latinLnBrk="0" hangingPunct="1">
      <a:defRPr lang="pt-BR" sz="1800" kern="1200">
        <a:solidFill>
          <a:schemeClr val="tx1"/>
        </a:solidFill>
        <a:latin typeface="+mn-lt"/>
        <a:ea typeface="+mn-ea"/>
        <a:cs typeface="+mn-cs"/>
      </a:defRPr>
    </a:lvl2pPr>
    <a:lvl3pPr marL="914400" algn="l" defTabSz="914400" rtl="0" eaLnBrk="1" latinLnBrk="0" hangingPunct="1">
      <a:defRPr lang="pt-BR" sz="1800" kern="1200">
        <a:solidFill>
          <a:schemeClr val="tx1"/>
        </a:solidFill>
        <a:latin typeface="+mn-lt"/>
        <a:ea typeface="+mn-ea"/>
        <a:cs typeface="+mn-cs"/>
      </a:defRPr>
    </a:lvl3pPr>
    <a:lvl4pPr marL="1371600" algn="l" defTabSz="914400" rtl="0" eaLnBrk="1" latinLnBrk="0" hangingPunct="1">
      <a:defRPr lang="pt-BR" sz="1800" kern="1200">
        <a:solidFill>
          <a:schemeClr val="tx1"/>
        </a:solidFill>
        <a:latin typeface="+mn-lt"/>
        <a:ea typeface="+mn-ea"/>
        <a:cs typeface="+mn-cs"/>
      </a:defRPr>
    </a:lvl4pPr>
    <a:lvl5pPr marL="1828800" algn="l" defTabSz="914400" rtl="0" eaLnBrk="1" latinLnBrk="0" hangingPunct="1">
      <a:defRPr lang="pt-BR" sz="1800" kern="1200">
        <a:solidFill>
          <a:schemeClr val="tx1"/>
        </a:solidFill>
        <a:latin typeface="+mn-lt"/>
        <a:ea typeface="+mn-ea"/>
        <a:cs typeface="+mn-cs"/>
      </a:defRPr>
    </a:lvl5pPr>
    <a:lvl6pPr marL="2286000" algn="l" defTabSz="914400" rtl="0" eaLnBrk="1" latinLnBrk="0" hangingPunct="1">
      <a:defRPr lang="pt-BR" sz="1800" kern="1200">
        <a:solidFill>
          <a:schemeClr val="tx1"/>
        </a:solidFill>
        <a:latin typeface="+mn-lt"/>
        <a:ea typeface="+mn-ea"/>
        <a:cs typeface="+mn-cs"/>
      </a:defRPr>
    </a:lvl6pPr>
    <a:lvl7pPr marL="2743200" algn="l" defTabSz="914400" rtl="0" eaLnBrk="1" latinLnBrk="0" hangingPunct="1">
      <a:defRPr lang="pt-BR" sz="1800" kern="1200">
        <a:solidFill>
          <a:schemeClr val="tx1"/>
        </a:solidFill>
        <a:latin typeface="+mn-lt"/>
        <a:ea typeface="+mn-ea"/>
        <a:cs typeface="+mn-cs"/>
      </a:defRPr>
    </a:lvl7pPr>
    <a:lvl8pPr marL="3200400" algn="l" defTabSz="914400" rtl="0" eaLnBrk="1" latinLnBrk="0" hangingPunct="1">
      <a:defRPr lang="pt-BR" sz="1800" kern="1200">
        <a:solidFill>
          <a:schemeClr val="tx1"/>
        </a:solidFill>
        <a:latin typeface="+mn-lt"/>
        <a:ea typeface="+mn-ea"/>
        <a:cs typeface="+mn-cs"/>
      </a:defRPr>
    </a:lvl8pPr>
    <a:lvl9pPr marL="3657600" algn="l" defTabSz="914400" rtl="0" eaLnBrk="1" latinLnBrk="0" hangingPunct="1">
      <a:defRPr lang="pt-B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392" userDrawn="1">
          <p15:clr>
            <a:srgbClr val="A4A3A4"/>
          </p15:clr>
        </p15:guide>
        <p15:guide id="2" pos="7056" userDrawn="1">
          <p15:clr>
            <a:srgbClr val="A4A3A4"/>
          </p15:clr>
        </p15:guide>
        <p15:guide id="3" orient="horz" pos="3168" userDrawn="1">
          <p15:clr>
            <a:srgbClr val="A4A3A4"/>
          </p15:clr>
        </p15:guide>
      </p15:sldGuideLst>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00000000-0000-0000-0000-000000000000}" name="Author" initials="A" userId="Author"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9DCAF9ED-07DC-4A11-8D7F-57B35C25682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10A1B5D5-9B99-4C35-A422-299274C87663}" styleName="Medium Style 1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72833802-FEF1-4C79-8D5D-14CF1EAF98D9}" styleName="Light Style 2 - Accent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4" autoAdjust="0"/>
    <p:restoredTop sz="96747" autoAdjust="0"/>
  </p:normalViewPr>
  <p:slideViewPr>
    <p:cSldViewPr snapToGrid="0">
      <p:cViewPr varScale="1">
        <p:scale>
          <a:sx n="66" d="100"/>
          <a:sy n="66" d="100"/>
        </p:scale>
        <p:origin x="668" y="32"/>
      </p:cViewPr>
      <p:guideLst>
        <p:guide orient="horz" pos="1392"/>
        <p:guide pos="7056"/>
        <p:guide orient="horz" pos="3168"/>
      </p:guideLst>
    </p:cSldViewPr>
  </p:slideViewPr>
  <p:outlineViewPr>
    <p:cViewPr>
      <p:scale>
        <a:sx n="33" d="100"/>
        <a:sy n="33" d="100"/>
      </p:scale>
      <p:origin x="0" y="-11030"/>
    </p:cViewPr>
  </p:outlineViewPr>
  <p:notesTextViewPr>
    <p:cViewPr>
      <p:scale>
        <a:sx n="1" d="1"/>
        <a:sy n="1" d="1"/>
      </p:scale>
      <p:origin x="0" y="0"/>
    </p:cViewPr>
  </p:notesTextViewPr>
  <p:sorterViewPr>
    <p:cViewPr>
      <p:scale>
        <a:sx n="100" d="100"/>
        <a:sy n="100" d="100"/>
      </p:scale>
      <p:origin x="0" y="0"/>
    </p:cViewPr>
  </p:sorterViewPr>
  <p:notesViewPr>
    <p:cSldViewPr snapToGrid="0">
      <p:cViewPr varScale="1">
        <p:scale>
          <a:sx n="97" d="100"/>
          <a:sy n="97" d="100"/>
        </p:scale>
        <p:origin x="2868" y="78"/>
      </p:cViewPr>
      <p:guideLst/>
    </p:cSldViewPr>
  </p:notes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2.xml"/><Relationship Id="rId21" Type="http://schemas.openxmlformats.org/officeDocument/2006/relationships/slide" Target="slides/slide17.xml"/><Relationship Id="rId42" Type="http://schemas.openxmlformats.org/officeDocument/2006/relationships/slide" Target="slides/slide38.xml"/><Relationship Id="rId47" Type="http://schemas.openxmlformats.org/officeDocument/2006/relationships/slide" Target="slides/slide43.xml"/><Relationship Id="rId63" Type="http://schemas.openxmlformats.org/officeDocument/2006/relationships/slide" Target="slides/slide59.xml"/><Relationship Id="rId68" Type="http://schemas.openxmlformats.org/officeDocument/2006/relationships/presProps" Target="presProps.xml"/><Relationship Id="rId7" Type="http://schemas.openxmlformats.org/officeDocument/2006/relationships/slide" Target="slides/slide3.xml"/><Relationship Id="rId71"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slide" Target="slides/slide49.xml"/><Relationship Id="rId58" Type="http://schemas.openxmlformats.org/officeDocument/2006/relationships/slide" Target="slides/slide54.xml"/><Relationship Id="rId66" Type="http://schemas.openxmlformats.org/officeDocument/2006/relationships/notesMaster" Target="notesMasters/notesMaster1.xml"/><Relationship Id="rId5" Type="http://schemas.openxmlformats.org/officeDocument/2006/relationships/slide" Target="slides/slide1.xml"/><Relationship Id="rId61" Type="http://schemas.openxmlformats.org/officeDocument/2006/relationships/slide" Target="slides/slide57.xml"/><Relationship Id="rId19" Type="http://schemas.openxmlformats.org/officeDocument/2006/relationships/slide" Target="slides/slide1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slide" Target="slides/slide52.xml"/><Relationship Id="rId64" Type="http://schemas.openxmlformats.org/officeDocument/2006/relationships/slide" Target="slides/slide60.xml"/><Relationship Id="rId69" Type="http://schemas.openxmlformats.org/officeDocument/2006/relationships/viewProps" Target="viewProps.xml"/><Relationship Id="rId8" Type="http://schemas.openxmlformats.org/officeDocument/2006/relationships/slide" Target="slides/slide4.xml"/><Relationship Id="rId51" Type="http://schemas.openxmlformats.org/officeDocument/2006/relationships/slide" Target="slides/slide47.xml"/><Relationship Id="rId72" Type="http://schemas.microsoft.com/office/2018/10/relationships/authors" Target="authors.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slide" Target="slides/slide55.xml"/><Relationship Id="rId67" Type="http://schemas.openxmlformats.org/officeDocument/2006/relationships/handoutMaster" Target="handoutMasters/handoutMaster1.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slide" Target="slides/slide50.xml"/><Relationship Id="rId62" Type="http://schemas.openxmlformats.org/officeDocument/2006/relationships/slide" Target="slides/slide58.xml"/><Relationship Id="rId70"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slide" Target="slides/slide53.xml"/><Relationship Id="rId10" Type="http://schemas.openxmlformats.org/officeDocument/2006/relationships/slide" Target="slides/slide6.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slide" Target="slides/slide56.xml"/><Relationship Id="rId65" Type="http://schemas.openxmlformats.org/officeDocument/2006/relationships/slide" Target="slides/slide61.xml"/><Relationship Id="rId4" Type="http://schemas.openxmlformats.org/officeDocument/2006/relationships/slideMaster" Target="slideMasters/slideMaster1.xml"/><Relationship Id="rId9" Type="http://schemas.openxmlformats.org/officeDocument/2006/relationships/slide" Target="slides/slide5.xml"/><Relationship Id="rId13" Type="http://schemas.openxmlformats.org/officeDocument/2006/relationships/slide" Target="slides/slide9.xml"/><Relationship Id="rId18" Type="http://schemas.openxmlformats.org/officeDocument/2006/relationships/slide" Target="slides/slide14.xml"/><Relationship Id="rId39" Type="http://schemas.openxmlformats.org/officeDocument/2006/relationships/slide" Target="slides/slide35.xml"/><Relationship Id="rId34" Type="http://schemas.openxmlformats.org/officeDocument/2006/relationships/slide" Target="slides/slide30.xml"/><Relationship Id="rId50" Type="http://schemas.openxmlformats.org/officeDocument/2006/relationships/slide" Target="slides/slide46.xml"/><Relationship Id="rId55" Type="http://schemas.openxmlformats.org/officeDocument/2006/relationships/slide" Target="slides/slide5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2_1">
  <dgm:title val=""/>
  <dgm:desc val=""/>
  <dgm:catLst>
    <dgm:cat type="accent2" pri="11100"/>
  </dgm:catLst>
  <dgm:styleLbl name="node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2">
        <a:shade val="80000"/>
      </a:schemeClr>
    </dgm:linClrLst>
    <dgm:effectClrLst/>
    <dgm:txLinClrLst/>
    <dgm:txFillClrLst/>
    <dgm:txEffectClrLst/>
  </dgm:styleLbl>
  <dgm:styleLbl name="node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f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align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b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dgm:txEffectClrLst/>
  </dgm:styleLbl>
  <dgm:styleLbl name="parChTrans2D2">
    <dgm:fillClrLst meth="repeat">
      <a:schemeClr val="accent2"/>
    </dgm:fillClrLst>
    <dgm:linClrLst meth="repeat">
      <a:schemeClr val="accent2"/>
    </dgm:linClrLst>
    <dgm:effectClrLst/>
    <dgm:txLinClrLst/>
    <dgm:txFillClrLst/>
    <dgm:txEffectClrLst/>
  </dgm:styleLbl>
  <dgm:styleLbl name="parChTrans2D3">
    <dgm:fillClrLst meth="repeat">
      <a:schemeClr val="accent2"/>
    </dgm:fillClrLst>
    <dgm:linClrLst meth="repeat">
      <a:schemeClr val="accent2"/>
    </dgm:linClrLst>
    <dgm:effectClrLst/>
    <dgm:txLinClrLst/>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con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align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trAlignAcc1">
    <dgm:fillClrLst meth="repeat">
      <a:schemeClr val="accent2">
        <a:alpha val="40000"/>
        <a:tint val="40000"/>
      </a:schemeClr>
    </dgm:fillClrLst>
    <dgm:linClrLst meth="repeat">
      <a:schemeClr val="accent2"/>
    </dgm:linClrLst>
    <dgm:effectClrLst/>
    <dgm:txLinClrLst/>
    <dgm:txFillClrLst meth="repeat">
      <a:schemeClr val="dk1"/>
    </dgm:txFillClrLst>
    <dgm:txEffectClrLst/>
  </dgm:styleLbl>
  <dgm:styleLbl name="b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fgAcc0">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2">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3">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4">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4929187-6574-460A-8D24-228060F3C1CB}" type="doc">
      <dgm:prSet loTypeId="urn:microsoft.com/office/officeart/2005/8/layout/list1" loCatId="list" qsTypeId="urn:microsoft.com/office/officeart/2005/8/quickstyle/simple1" qsCatId="simple" csTypeId="urn:microsoft.com/office/officeart/2005/8/colors/accent1_2" csCatId="accent1" phldr="1"/>
      <dgm:spPr/>
      <dgm:t>
        <a:bodyPr/>
        <a:lstStyle/>
        <a:p>
          <a:endParaRPr lang="pt-BR"/>
        </a:p>
      </dgm:t>
    </dgm:pt>
    <dgm:pt modelId="{2AF0CFF3-810E-425D-B8DD-EDFCEF487DCF}">
      <dgm:prSet phldrT="[Texto]" custT="1"/>
      <dgm:spPr/>
      <dgm:t>
        <a:bodyPr/>
        <a:lstStyle/>
        <a:p>
          <a:r>
            <a:rPr lang="pt-BR" sz="1800" dirty="0">
              <a:solidFill>
                <a:schemeClr val="bg1"/>
              </a:solidFill>
            </a:rPr>
            <a:t>Decreto nº 8.373, de 11 de dezembro de 2014</a:t>
          </a:r>
          <a:endParaRPr lang="pt-BR" sz="1800" dirty="0"/>
        </a:p>
      </dgm:t>
    </dgm:pt>
    <dgm:pt modelId="{19871F82-9442-49BE-9B83-9415A35BD831}" type="parTrans" cxnId="{AE11B90E-3E19-4DAF-AE0D-0594EF47125D}">
      <dgm:prSet/>
      <dgm:spPr/>
      <dgm:t>
        <a:bodyPr/>
        <a:lstStyle/>
        <a:p>
          <a:endParaRPr lang="pt-BR"/>
        </a:p>
      </dgm:t>
    </dgm:pt>
    <dgm:pt modelId="{319CDBCC-2DD5-4F2B-9396-704DE1EA320A}" type="sibTrans" cxnId="{AE11B90E-3E19-4DAF-AE0D-0594EF47125D}">
      <dgm:prSet/>
      <dgm:spPr/>
      <dgm:t>
        <a:bodyPr/>
        <a:lstStyle/>
        <a:p>
          <a:endParaRPr lang="pt-BR"/>
        </a:p>
      </dgm:t>
    </dgm:pt>
    <dgm:pt modelId="{32C06B41-3C32-41E6-9AA3-0D98C32BB377}">
      <dgm:prSet phldrT="[Texto]" custT="1"/>
      <dgm:spPr/>
      <dgm:t>
        <a:bodyPr/>
        <a:lstStyle/>
        <a:p>
          <a:pPr>
            <a:buFont typeface="Arial" panose="020B0604020202020204" pitchFamily="34" charset="0"/>
            <a:buChar char="•"/>
          </a:pPr>
          <a:r>
            <a:rPr lang="pt-BR" sz="1800" b="1" dirty="0">
              <a:solidFill>
                <a:schemeClr val="bg1"/>
              </a:solidFill>
            </a:rPr>
            <a:t>Desenvolver um sistema de coleta de informações trabalhistas, previdenciárias e tributárias</a:t>
          </a:r>
          <a:endParaRPr lang="pt-BR" sz="1800" dirty="0"/>
        </a:p>
      </dgm:t>
    </dgm:pt>
    <dgm:pt modelId="{31846E30-0C87-44F9-A336-C71467A5A7FD}" type="parTrans" cxnId="{3C7D1386-2ABF-4862-9A84-EDDA843099B8}">
      <dgm:prSet/>
      <dgm:spPr/>
      <dgm:t>
        <a:bodyPr/>
        <a:lstStyle/>
        <a:p>
          <a:endParaRPr lang="pt-BR"/>
        </a:p>
      </dgm:t>
    </dgm:pt>
    <dgm:pt modelId="{FAF6E75D-2D30-4FFE-B9FC-A692EE8B8410}" type="sibTrans" cxnId="{3C7D1386-2ABF-4862-9A84-EDDA843099B8}">
      <dgm:prSet/>
      <dgm:spPr/>
      <dgm:t>
        <a:bodyPr/>
        <a:lstStyle/>
        <a:p>
          <a:endParaRPr lang="pt-BR"/>
        </a:p>
      </dgm:t>
    </dgm:pt>
    <dgm:pt modelId="{9B89B3A7-242F-42E4-9B2F-F60CBB670872}">
      <dgm:prSet phldrT="[Texto]" custT="1"/>
      <dgm:spPr/>
      <dgm:t>
        <a:bodyPr/>
        <a:lstStyle/>
        <a:p>
          <a:pPr>
            <a:buFont typeface="Arial" panose="020B0604020202020204" pitchFamily="34" charset="0"/>
            <a:buChar char="•"/>
          </a:pPr>
          <a:r>
            <a:rPr lang="pt-BR" sz="1800" dirty="0">
              <a:solidFill>
                <a:schemeClr val="bg1"/>
              </a:solidFill>
            </a:rPr>
            <a:t>Ambiente Nacional Virtual</a:t>
          </a:r>
          <a:endParaRPr lang="pt-BR" sz="1800" dirty="0"/>
        </a:p>
      </dgm:t>
    </dgm:pt>
    <dgm:pt modelId="{8858421D-67B4-4FCB-AFE5-B543989F0469}" type="parTrans" cxnId="{F6E6390A-DAFB-4D12-94B7-D0A956C32802}">
      <dgm:prSet/>
      <dgm:spPr/>
      <dgm:t>
        <a:bodyPr/>
        <a:lstStyle/>
        <a:p>
          <a:endParaRPr lang="pt-BR"/>
        </a:p>
      </dgm:t>
    </dgm:pt>
    <dgm:pt modelId="{8FAF8E47-CE17-491E-80B4-487FBEAED74A}" type="sibTrans" cxnId="{F6E6390A-DAFB-4D12-94B7-D0A956C32802}">
      <dgm:prSet/>
      <dgm:spPr/>
      <dgm:t>
        <a:bodyPr/>
        <a:lstStyle/>
        <a:p>
          <a:endParaRPr lang="pt-BR"/>
        </a:p>
      </dgm:t>
    </dgm:pt>
    <dgm:pt modelId="{E842214D-738A-4685-AD2C-CC6AA2C260A2}" type="pres">
      <dgm:prSet presAssocID="{94929187-6574-460A-8D24-228060F3C1CB}" presName="linear" presStyleCnt="0">
        <dgm:presLayoutVars>
          <dgm:dir/>
          <dgm:animLvl val="lvl"/>
          <dgm:resizeHandles val="exact"/>
        </dgm:presLayoutVars>
      </dgm:prSet>
      <dgm:spPr/>
    </dgm:pt>
    <dgm:pt modelId="{C51DF5DB-414E-4C4B-9202-75523A1A5994}" type="pres">
      <dgm:prSet presAssocID="{2AF0CFF3-810E-425D-B8DD-EDFCEF487DCF}" presName="parentLin" presStyleCnt="0"/>
      <dgm:spPr/>
    </dgm:pt>
    <dgm:pt modelId="{3001AB2F-7FEC-474C-9A16-FAB189EA69BA}" type="pres">
      <dgm:prSet presAssocID="{2AF0CFF3-810E-425D-B8DD-EDFCEF487DCF}" presName="parentLeftMargin" presStyleLbl="node1" presStyleIdx="0" presStyleCnt="3"/>
      <dgm:spPr/>
    </dgm:pt>
    <dgm:pt modelId="{59284B2A-D300-40AE-A099-DB38720E5FE2}" type="pres">
      <dgm:prSet presAssocID="{2AF0CFF3-810E-425D-B8DD-EDFCEF487DCF}" presName="parentText" presStyleLbl="node1" presStyleIdx="0" presStyleCnt="3" custScaleX="142997" custScaleY="437145">
        <dgm:presLayoutVars>
          <dgm:chMax val="0"/>
          <dgm:bulletEnabled val="1"/>
        </dgm:presLayoutVars>
      </dgm:prSet>
      <dgm:spPr/>
    </dgm:pt>
    <dgm:pt modelId="{34277265-32BD-41D0-899B-BB44023801D9}" type="pres">
      <dgm:prSet presAssocID="{2AF0CFF3-810E-425D-B8DD-EDFCEF487DCF}" presName="negativeSpace" presStyleCnt="0"/>
      <dgm:spPr/>
    </dgm:pt>
    <dgm:pt modelId="{BBA11B03-C21C-44A6-B64C-F5F8A0547E4F}" type="pres">
      <dgm:prSet presAssocID="{2AF0CFF3-810E-425D-B8DD-EDFCEF487DCF}" presName="childText" presStyleLbl="conFgAcc1" presStyleIdx="0" presStyleCnt="3">
        <dgm:presLayoutVars>
          <dgm:bulletEnabled val="1"/>
        </dgm:presLayoutVars>
      </dgm:prSet>
      <dgm:spPr/>
    </dgm:pt>
    <dgm:pt modelId="{D89784DE-5185-44CC-B75F-250F6FFD8BA0}" type="pres">
      <dgm:prSet presAssocID="{319CDBCC-2DD5-4F2B-9396-704DE1EA320A}" presName="spaceBetweenRectangles" presStyleCnt="0"/>
      <dgm:spPr/>
    </dgm:pt>
    <dgm:pt modelId="{74996E42-16BA-41C4-8B61-E3A1315153A7}" type="pres">
      <dgm:prSet presAssocID="{32C06B41-3C32-41E6-9AA3-0D98C32BB377}" presName="parentLin" presStyleCnt="0"/>
      <dgm:spPr/>
    </dgm:pt>
    <dgm:pt modelId="{07436D40-F740-4C34-AEA2-8DE91EE7DFC0}" type="pres">
      <dgm:prSet presAssocID="{32C06B41-3C32-41E6-9AA3-0D98C32BB377}" presName="parentLeftMargin" presStyleLbl="node1" presStyleIdx="0" presStyleCnt="3"/>
      <dgm:spPr/>
    </dgm:pt>
    <dgm:pt modelId="{5E110CE6-1D3E-441D-B833-672ADC77617B}" type="pres">
      <dgm:prSet presAssocID="{32C06B41-3C32-41E6-9AA3-0D98C32BB377}" presName="parentText" presStyleLbl="node1" presStyleIdx="1" presStyleCnt="3" custScaleX="142997" custScaleY="398913">
        <dgm:presLayoutVars>
          <dgm:chMax val="0"/>
          <dgm:bulletEnabled val="1"/>
        </dgm:presLayoutVars>
      </dgm:prSet>
      <dgm:spPr/>
    </dgm:pt>
    <dgm:pt modelId="{D0B4F432-981F-43BD-945E-C477112C9028}" type="pres">
      <dgm:prSet presAssocID="{32C06B41-3C32-41E6-9AA3-0D98C32BB377}" presName="negativeSpace" presStyleCnt="0"/>
      <dgm:spPr/>
    </dgm:pt>
    <dgm:pt modelId="{A3975BB6-C6BB-45AF-9C3A-BA58A2A81809}" type="pres">
      <dgm:prSet presAssocID="{32C06B41-3C32-41E6-9AA3-0D98C32BB377}" presName="childText" presStyleLbl="conFgAcc1" presStyleIdx="1" presStyleCnt="3">
        <dgm:presLayoutVars>
          <dgm:bulletEnabled val="1"/>
        </dgm:presLayoutVars>
      </dgm:prSet>
      <dgm:spPr/>
    </dgm:pt>
    <dgm:pt modelId="{687630E1-8634-46A5-BF7F-F691A54775B6}" type="pres">
      <dgm:prSet presAssocID="{FAF6E75D-2D30-4FFE-B9FC-A692EE8B8410}" presName="spaceBetweenRectangles" presStyleCnt="0"/>
      <dgm:spPr/>
    </dgm:pt>
    <dgm:pt modelId="{A17992EC-78B0-446F-8D3F-2C7579BF08E6}" type="pres">
      <dgm:prSet presAssocID="{9B89B3A7-242F-42E4-9B2F-F60CBB670872}" presName="parentLin" presStyleCnt="0"/>
      <dgm:spPr/>
    </dgm:pt>
    <dgm:pt modelId="{2C1D8CCA-B5D4-4CF3-9B53-CF4218457F4D}" type="pres">
      <dgm:prSet presAssocID="{9B89B3A7-242F-42E4-9B2F-F60CBB670872}" presName="parentLeftMargin" presStyleLbl="node1" presStyleIdx="1" presStyleCnt="3"/>
      <dgm:spPr/>
    </dgm:pt>
    <dgm:pt modelId="{62B57576-ED4C-4A93-AC3E-09DAB2BC08A2}" type="pres">
      <dgm:prSet presAssocID="{9B89B3A7-242F-42E4-9B2F-F60CBB670872}" presName="parentText" presStyleLbl="node1" presStyleIdx="2" presStyleCnt="3" custScaleX="142997" custScaleY="410359">
        <dgm:presLayoutVars>
          <dgm:chMax val="0"/>
          <dgm:bulletEnabled val="1"/>
        </dgm:presLayoutVars>
      </dgm:prSet>
      <dgm:spPr/>
    </dgm:pt>
    <dgm:pt modelId="{139A1369-8392-41A1-8891-EF2A215E3386}" type="pres">
      <dgm:prSet presAssocID="{9B89B3A7-242F-42E4-9B2F-F60CBB670872}" presName="negativeSpace" presStyleCnt="0"/>
      <dgm:spPr/>
    </dgm:pt>
    <dgm:pt modelId="{EBF5A7F0-DED0-45BB-A7D7-957E6B12A736}" type="pres">
      <dgm:prSet presAssocID="{9B89B3A7-242F-42E4-9B2F-F60CBB670872}" presName="childText" presStyleLbl="conFgAcc1" presStyleIdx="2" presStyleCnt="3">
        <dgm:presLayoutVars>
          <dgm:bulletEnabled val="1"/>
        </dgm:presLayoutVars>
      </dgm:prSet>
      <dgm:spPr/>
    </dgm:pt>
  </dgm:ptLst>
  <dgm:cxnLst>
    <dgm:cxn modelId="{F6E6390A-DAFB-4D12-94B7-D0A956C32802}" srcId="{94929187-6574-460A-8D24-228060F3C1CB}" destId="{9B89B3A7-242F-42E4-9B2F-F60CBB670872}" srcOrd="2" destOrd="0" parTransId="{8858421D-67B4-4FCB-AFE5-B543989F0469}" sibTransId="{8FAF8E47-CE17-491E-80B4-487FBEAED74A}"/>
    <dgm:cxn modelId="{D95CB60E-93C1-468E-8C6B-7080F85C1C4D}" type="presOf" srcId="{9B89B3A7-242F-42E4-9B2F-F60CBB670872}" destId="{62B57576-ED4C-4A93-AC3E-09DAB2BC08A2}" srcOrd="1" destOrd="0" presId="urn:microsoft.com/office/officeart/2005/8/layout/list1"/>
    <dgm:cxn modelId="{AE11B90E-3E19-4DAF-AE0D-0594EF47125D}" srcId="{94929187-6574-460A-8D24-228060F3C1CB}" destId="{2AF0CFF3-810E-425D-B8DD-EDFCEF487DCF}" srcOrd="0" destOrd="0" parTransId="{19871F82-9442-49BE-9B83-9415A35BD831}" sibTransId="{319CDBCC-2DD5-4F2B-9396-704DE1EA320A}"/>
    <dgm:cxn modelId="{5E4CD610-7556-49E6-B33E-83B4F66312B2}" type="presOf" srcId="{2AF0CFF3-810E-425D-B8DD-EDFCEF487DCF}" destId="{3001AB2F-7FEC-474C-9A16-FAB189EA69BA}" srcOrd="0" destOrd="0" presId="urn:microsoft.com/office/officeart/2005/8/layout/list1"/>
    <dgm:cxn modelId="{E1A4F018-7613-412A-ADEB-FD6285B5A894}" type="presOf" srcId="{94929187-6574-460A-8D24-228060F3C1CB}" destId="{E842214D-738A-4685-AD2C-CC6AA2C260A2}" srcOrd="0" destOrd="0" presId="urn:microsoft.com/office/officeart/2005/8/layout/list1"/>
    <dgm:cxn modelId="{5E3CA56D-E639-4412-B2DD-6FD26FD86977}" type="presOf" srcId="{9B89B3A7-242F-42E4-9B2F-F60CBB670872}" destId="{2C1D8CCA-B5D4-4CF3-9B53-CF4218457F4D}" srcOrd="0" destOrd="0" presId="urn:microsoft.com/office/officeart/2005/8/layout/list1"/>
    <dgm:cxn modelId="{3C7D1386-2ABF-4862-9A84-EDDA843099B8}" srcId="{94929187-6574-460A-8D24-228060F3C1CB}" destId="{32C06B41-3C32-41E6-9AA3-0D98C32BB377}" srcOrd="1" destOrd="0" parTransId="{31846E30-0C87-44F9-A336-C71467A5A7FD}" sibTransId="{FAF6E75D-2D30-4FFE-B9FC-A692EE8B8410}"/>
    <dgm:cxn modelId="{0D48A7A9-CB8B-4F8C-AACF-BD0DD868CC61}" type="presOf" srcId="{32C06B41-3C32-41E6-9AA3-0D98C32BB377}" destId="{5E110CE6-1D3E-441D-B833-672ADC77617B}" srcOrd="1" destOrd="0" presId="urn:microsoft.com/office/officeart/2005/8/layout/list1"/>
    <dgm:cxn modelId="{C6C278AA-881F-4F9E-B172-1F25CF863BAE}" type="presOf" srcId="{32C06B41-3C32-41E6-9AA3-0D98C32BB377}" destId="{07436D40-F740-4C34-AEA2-8DE91EE7DFC0}" srcOrd="0" destOrd="0" presId="urn:microsoft.com/office/officeart/2005/8/layout/list1"/>
    <dgm:cxn modelId="{B69893F7-A9C0-4CBF-B8BE-29D7278EC6A1}" type="presOf" srcId="{2AF0CFF3-810E-425D-B8DD-EDFCEF487DCF}" destId="{59284B2A-D300-40AE-A099-DB38720E5FE2}" srcOrd="1" destOrd="0" presId="urn:microsoft.com/office/officeart/2005/8/layout/list1"/>
    <dgm:cxn modelId="{B611570C-C4B9-4568-84F7-42AE386B569C}" type="presParOf" srcId="{E842214D-738A-4685-AD2C-CC6AA2C260A2}" destId="{C51DF5DB-414E-4C4B-9202-75523A1A5994}" srcOrd="0" destOrd="0" presId="urn:microsoft.com/office/officeart/2005/8/layout/list1"/>
    <dgm:cxn modelId="{0C05695B-D72E-484A-8CC5-493CC2EC839D}" type="presParOf" srcId="{C51DF5DB-414E-4C4B-9202-75523A1A5994}" destId="{3001AB2F-7FEC-474C-9A16-FAB189EA69BA}" srcOrd="0" destOrd="0" presId="urn:microsoft.com/office/officeart/2005/8/layout/list1"/>
    <dgm:cxn modelId="{87FB4958-5613-4A18-A6F8-70DE5EB063D5}" type="presParOf" srcId="{C51DF5DB-414E-4C4B-9202-75523A1A5994}" destId="{59284B2A-D300-40AE-A099-DB38720E5FE2}" srcOrd="1" destOrd="0" presId="urn:microsoft.com/office/officeart/2005/8/layout/list1"/>
    <dgm:cxn modelId="{9ECD3CE9-BFFA-4762-B601-D8D213A9F931}" type="presParOf" srcId="{E842214D-738A-4685-AD2C-CC6AA2C260A2}" destId="{34277265-32BD-41D0-899B-BB44023801D9}" srcOrd="1" destOrd="0" presId="urn:microsoft.com/office/officeart/2005/8/layout/list1"/>
    <dgm:cxn modelId="{1DBBB071-A8EC-4746-8486-B27534133F9E}" type="presParOf" srcId="{E842214D-738A-4685-AD2C-CC6AA2C260A2}" destId="{BBA11B03-C21C-44A6-B64C-F5F8A0547E4F}" srcOrd="2" destOrd="0" presId="urn:microsoft.com/office/officeart/2005/8/layout/list1"/>
    <dgm:cxn modelId="{4C9195A1-9684-41F3-B2D8-FFD2E8E7E9EA}" type="presParOf" srcId="{E842214D-738A-4685-AD2C-CC6AA2C260A2}" destId="{D89784DE-5185-44CC-B75F-250F6FFD8BA0}" srcOrd="3" destOrd="0" presId="urn:microsoft.com/office/officeart/2005/8/layout/list1"/>
    <dgm:cxn modelId="{B1D5B3B8-AAAB-47A3-B3F6-75868EE41567}" type="presParOf" srcId="{E842214D-738A-4685-AD2C-CC6AA2C260A2}" destId="{74996E42-16BA-41C4-8B61-E3A1315153A7}" srcOrd="4" destOrd="0" presId="urn:microsoft.com/office/officeart/2005/8/layout/list1"/>
    <dgm:cxn modelId="{16FAEEC8-4EB3-4499-8D0A-C91AA64FC11A}" type="presParOf" srcId="{74996E42-16BA-41C4-8B61-E3A1315153A7}" destId="{07436D40-F740-4C34-AEA2-8DE91EE7DFC0}" srcOrd="0" destOrd="0" presId="urn:microsoft.com/office/officeart/2005/8/layout/list1"/>
    <dgm:cxn modelId="{388F3D23-74DE-406E-B0F0-6965063EC26C}" type="presParOf" srcId="{74996E42-16BA-41C4-8B61-E3A1315153A7}" destId="{5E110CE6-1D3E-441D-B833-672ADC77617B}" srcOrd="1" destOrd="0" presId="urn:microsoft.com/office/officeart/2005/8/layout/list1"/>
    <dgm:cxn modelId="{C8C946D4-5122-46A9-9CF3-8574A660BFC6}" type="presParOf" srcId="{E842214D-738A-4685-AD2C-CC6AA2C260A2}" destId="{D0B4F432-981F-43BD-945E-C477112C9028}" srcOrd="5" destOrd="0" presId="urn:microsoft.com/office/officeart/2005/8/layout/list1"/>
    <dgm:cxn modelId="{E2DD90E1-C993-4A33-AC20-15461E8D1B23}" type="presParOf" srcId="{E842214D-738A-4685-AD2C-CC6AA2C260A2}" destId="{A3975BB6-C6BB-45AF-9C3A-BA58A2A81809}" srcOrd="6" destOrd="0" presId="urn:microsoft.com/office/officeart/2005/8/layout/list1"/>
    <dgm:cxn modelId="{034C35D5-9B84-4483-A2E3-245084C1F0A8}" type="presParOf" srcId="{E842214D-738A-4685-AD2C-CC6AA2C260A2}" destId="{687630E1-8634-46A5-BF7F-F691A54775B6}" srcOrd="7" destOrd="0" presId="urn:microsoft.com/office/officeart/2005/8/layout/list1"/>
    <dgm:cxn modelId="{5438289E-D1B0-4679-A61B-77970083813B}" type="presParOf" srcId="{E842214D-738A-4685-AD2C-CC6AA2C260A2}" destId="{A17992EC-78B0-446F-8D3F-2C7579BF08E6}" srcOrd="8" destOrd="0" presId="urn:microsoft.com/office/officeart/2005/8/layout/list1"/>
    <dgm:cxn modelId="{BE753778-0D0C-40F1-B1A0-D3C735972579}" type="presParOf" srcId="{A17992EC-78B0-446F-8D3F-2C7579BF08E6}" destId="{2C1D8CCA-B5D4-4CF3-9B53-CF4218457F4D}" srcOrd="0" destOrd="0" presId="urn:microsoft.com/office/officeart/2005/8/layout/list1"/>
    <dgm:cxn modelId="{DDE0ADE5-C311-4A27-81F1-44295244EB42}" type="presParOf" srcId="{A17992EC-78B0-446F-8D3F-2C7579BF08E6}" destId="{62B57576-ED4C-4A93-AC3E-09DAB2BC08A2}" srcOrd="1" destOrd="0" presId="urn:microsoft.com/office/officeart/2005/8/layout/list1"/>
    <dgm:cxn modelId="{2EAC29F0-1C91-4206-9D87-071E55C4829B}" type="presParOf" srcId="{E842214D-738A-4685-AD2C-CC6AA2C260A2}" destId="{139A1369-8392-41A1-8891-EF2A215E3386}" srcOrd="9" destOrd="0" presId="urn:microsoft.com/office/officeart/2005/8/layout/list1"/>
    <dgm:cxn modelId="{E6D0306D-F210-4EB3-ABCA-FBCF8A567280}" type="presParOf" srcId="{E842214D-738A-4685-AD2C-CC6AA2C260A2}" destId="{EBF5A7F0-DED0-45BB-A7D7-957E6B12A736}" srcOrd="10" destOrd="0" presId="urn:microsoft.com/office/officeart/2005/8/layout/list1"/>
  </dgm:cxnLst>
  <dgm:bg/>
  <dgm:whole/>
  <dgm:extLst>
    <a:ext uri="http://schemas.microsoft.com/office/drawing/2008/diagram">
      <dsp:dataModelExt xmlns:dsp="http://schemas.microsoft.com/office/drawing/2008/diagram" relId="rId13"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B7B22F1F-4EE3-437E-A4B5-DFE375BBA48E}" type="doc">
      <dgm:prSet loTypeId="urn:microsoft.com/office/officeart/2005/8/layout/lProcess2" loCatId="list" qsTypeId="urn:microsoft.com/office/officeart/2005/8/quickstyle/simple1" qsCatId="simple" csTypeId="urn:microsoft.com/office/officeart/2005/8/colors/accent1_2" csCatId="accent1" phldr="1"/>
      <dgm:spPr/>
      <dgm:t>
        <a:bodyPr/>
        <a:lstStyle/>
        <a:p>
          <a:endParaRPr lang="pt-BR"/>
        </a:p>
      </dgm:t>
    </dgm:pt>
    <dgm:pt modelId="{457E43AD-B127-4290-901A-823920A5B91F}">
      <dgm:prSet phldrT="[Texto]"/>
      <dgm:spPr/>
      <dgm:t>
        <a:bodyPr/>
        <a:lstStyle/>
        <a:p>
          <a:r>
            <a:rPr lang="pt-BR" b="1" u="sng" dirty="0"/>
            <a:t>Reconhecimento de fatores de risco e monitoramento da saúde do trabalhador</a:t>
          </a:r>
        </a:p>
      </dgm:t>
    </dgm:pt>
    <dgm:pt modelId="{3C70AB38-BF5F-4E71-AF16-BA88F9EE104F}" type="parTrans" cxnId="{60018774-C18C-43B9-B2BF-99102A06F15F}">
      <dgm:prSet/>
      <dgm:spPr/>
      <dgm:t>
        <a:bodyPr/>
        <a:lstStyle/>
        <a:p>
          <a:endParaRPr lang="pt-BR"/>
        </a:p>
      </dgm:t>
    </dgm:pt>
    <dgm:pt modelId="{0D96CF3E-39A3-453F-A910-16778D4BFEB6}" type="sibTrans" cxnId="{60018774-C18C-43B9-B2BF-99102A06F15F}">
      <dgm:prSet/>
      <dgm:spPr/>
      <dgm:t>
        <a:bodyPr/>
        <a:lstStyle/>
        <a:p>
          <a:endParaRPr lang="pt-BR"/>
        </a:p>
      </dgm:t>
    </dgm:pt>
    <dgm:pt modelId="{A151AA7A-BA5B-401D-B1FD-FF7271C36D12}">
      <dgm:prSet phldrT="[Texto]" custT="1"/>
      <dgm:spPr/>
      <dgm:t>
        <a:bodyPr/>
        <a:lstStyle/>
        <a:p>
          <a:r>
            <a:rPr lang="pt-BR" sz="2000" b="1" u="sng" dirty="0">
              <a:solidFill>
                <a:schemeClr val="tx1"/>
              </a:solidFill>
            </a:rPr>
            <a:t>S-2220</a:t>
          </a:r>
        </a:p>
        <a:p>
          <a:r>
            <a:rPr lang="pt-BR" sz="2000" dirty="0">
              <a:solidFill>
                <a:schemeClr val="tx1"/>
              </a:solidFill>
            </a:rPr>
            <a:t>Monitoramento da Saúde do Trabalhador</a:t>
          </a:r>
        </a:p>
      </dgm:t>
    </dgm:pt>
    <dgm:pt modelId="{C12F0B64-7AF5-4B03-9F57-A2EF6306A49E}" type="parTrans" cxnId="{9B3E5BA5-D667-4EBE-90F7-8462D8766954}">
      <dgm:prSet/>
      <dgm:spPr/>
      <dgm:t>
        <a:bodyPr/>
        <a:lstStyle/>
        <a:p>
          <a:endParaRPr lang="pt-BR"/>
        </a:p>
      </dgm:t>
    </dgm:pt>
    <dgm:pt modelId="{B282F894-63E8-4013-9012-26433032046A}" type="sibTrans" cxnId="{9B3E5BA5-D667-4EBE-90F7-8462D8766954}">
      <dgm:prSet/>
      <dgm:spPr/>
      <dgm:t>
        <a:bodyPr/>
        <a:lstStyle/>
        <a:p>
          <a:endParaRPr lang="pt-BR"/>
        </a:p>
      </dgm:t>
    </dgm:pt>
    <dgm:pt modelId="{F8414E15-8956-4820-80DA-9815C0724CC9}">
      <dgm:prSet phldrT="[Texto]" custT="1"/>
      <dgm:spPr/>
      <dgm:t>
        <a:bodyPr/>
        <a:lstStyle/>
        <a:p>
          <a:r>
            <a:rPr lang="pt-BR" sz="2000" b="1" u="sng" dirty="0">
              <a:solidFill>
                <a:schemeClr val="tx1"/>
              </a:solidFill>
            </a:rPr>
            <a:t>S-2240</a:t>
          </a:r>
        </a:p>
        <a:p>
          <a:r>
            <a:rPr lang="pt-BR" sz="2000" dirty="0">
              <a:solidFill>
                <a:schemeClr val="tx1"/>
              </a:solidFill>
            </a:rPr>
            <a:t>Condições Ambientais do Trabalho – Agentes Nocivos</a:t>
          </a:r>
        </a:p>
      </dgm:t>
    </dgm:pt>
    <dgm:pt modelId="{8DDD90D4-75A0-4358-A12C-88D1919E0454}" type="parTrans" cxnId="{F17A575F-FA32-4093-A5BC-6EB7917299A0}">
      <dgm:prSet/>
      <dgm:spPr/>
      <dgm:t>
        <a:bodyPr/>
        <a:lstStyle/>
        <a:p>
          <a:endParaRPr lang="pt-BR"/>
        </a:p>
      </dgm:t>
    </dgm:pt>
    <dgm:pt modelId="{1F7DE1E7-D7AE-4481-8F32-3DBEB0D698D9}" type="sibTrans" cxnId="{F17A575F-FA32-4093-A5BC-6EB7917299A0}">
      <dgm:prSet/>
      <dgm:spPr/>
      <dgm:t>
        <a:bodyPr/>
        <a:lstStyle/>
        <a:p>
          <a:endParaRPr lang="pt-BR"/>
        </a:p>
      </dgm:t>
    </dgm:pt>
    <dgm:pt modelId="{A6872685-4EB7-4670-A7EC-79F6F61C92C5}">
      <dgm:prSet phldrT="[Texto]"/>
      <dgm:spPr/>
      <dgm:t>
        <a:bodyPr/>
        <a:lstStyle/>
        <a:p>
          <a:r>
            <a:rPr lang="pt-BR" b="1" u="sng" dirty="0"/>
            <a:t>Comunicação de Acidentes de Trabalho</a:t>
          </a:r>
        </a:p>
      </dgm:t>
    </dgm:pt>
    <dgm:pt modelId="{66DC2D0C-831B-4A1F-AAD8-659112005CFE}" type="parTrans" cxnId="{AD2D37AF-E944-4342-B710-4FCBFE94697D}">
      <dgm:prSet/>
      <dgm:spPr/>
      <dgm:t>
        <a:bodyPr/>
        <a:lstStyle/>
        <a:p>
          <a:endParaRPr lang="pt-BR"/>
        </a:p>
      </dgm:t>
    </dgm:pt>
    <dgm:pt modelId="{0BF46328-C8DA-4572-9577-51CD8B1BF6D8}" type="sibTrans" cxnId="{AD2D37AF-E944-4342-B710-4FCBFE94697D}">
      <dgm:prSet/>
      <dgm:spPr/>
      <dgm:t>
        <a:bodyPr/>
        <a:lstStyle/>
        <a:p>
          <a:endParaRPr lang="pt-BR"/>
        </a:p>
      </dgm:t>
    </dgm:pt>
    <dgm:pt modelId="{AB3B7CD8-7FFC-4599-848E-904FF3187492}">
      <dgm:prSet phldrT="[Texto]" custT="1"/>
      <dgm:spPr/>
      <dgm:t>
        <a:bodyPr/>
        <a:lstStyle/>
        <a:p>
          <a:r>
            <a:rPr lang="pt-BR" sz="3700" b="1" u="sng" dirty="0">
              <a:solidFill>
                <a:schemeClr val="tx1"/>
              </a:solidFill>
            </a:rPr>
            <a:t>S-2210</a:t>
          </a:r>
        </a:p>
        <a:p>
          <a:r>
            <a:rPr lang="pt-BR" sz="3200" dirty="0">
              <a:solidFill>
                <a:schemeClr val="tx1"/>
              </a:solidFill>
            </a:rPr>
            <a:t>Comunicação de Acidente de Trabalho</a:t>
          </a:r>
        </a:p>
      </dgm:t>
    </dgm:pt>
    <dgm:pt modelId="{8B726AAE-DA82-46FF-AF4F-138A311612C9}" type="parTrans" cxnId="{C1B3DA08-995C-4550-9DD0-3A48505A4C34}">
      <dgm:prSet/>
      <dgm:spPr/>
      <dgm:t>
        <a:bodyPr/>
        <a:lstStyle/>
        <a:p>
          <a:endParaRPr lang="pt-BR"/>
        </a:p>
      </dgm:t>
    </dgm:pt>
    <dgm:pt modelId="{39C45915-554D-4C50-B874-D41BB4218161}" type="sibTrans" cxnId="{C1B3DA08-995C-4550-9DD0-3A48505A4C34}">
      <dgm:prSet/>
      <dgm:spPr/>
      <dgm:t>
        <a:bodyPr/>
        <a:lstStyle/>
        <a:p>
          <a:endParaRPr lang="pt-BR"/>
        </a:p>
      </dgm:t>
    </dgm:pt>
    <dgm:pt modelId="{317C173B-AEFC-45B0-ADAA-C36AC47D0433}" type="pres">
      <dgm:prSet presAssocID="{B7B22F1F-4EE3-437E-A4B5-DFE375BBA48E}" presName="theList" presStyleCnt="0">
        <dgm:presLayoutVars>
          <dgm:dir/>
          <dgm:animLvl val="lvl"/>
          <dgm:resizeHandles val="exact"/>
        </dgm:presLayoutVars>
      </dgm:prSet>
      <dgm:spPr/>
    </dgm:pt>
    <dgm:pt modelId="{B12C65AD-5C29-411E-890C-F0DD6DC6F934}" type="pres">
      <dgm:prSet presAssocID="{457E43AD-B127-4290-901A-823920A5B91F}" presName="compNode" presStyleCnt="0"/>
      <dgm:spPr/>
    </dgm:pt>
    <dgm:pt modelId="{D89D96B0-7D48-4EE7-9138-44B986472DB4}" type="pres">
      <dgm:prSet presAssocID="{457E43AD-B127-4290-901A-823920A5B91F}" presName="aNode" presStyleLbl="bgShp" presStyleIdx="0" presStyleCnt="2" custScaleX="86063" custScaleY="100000" custLinFactNeighborY="-8480"/>
      <dgm:spPr/>
    </dgm:pt>
    <dgm:pt modelId="{582CDE88-72AF-4A33-8979-9914266148A2}" type="pres">
      <dgm:prSet presAssocID="{457E43AD-B127-4290-901A-823920A5B91F}" presName="textNode" presStyleLbl="bgShp" presStyleIdx="0" presStyleCnt="2"/>
      <dgm:spPr/>
    </dgm:pt>
    <dgm:pt modelId="{D60DCC8C-CC6C-4B93-A382-6BEBAD56CD25}" type="pres">
      <dgm:prSet presAssocID="{457E43AD-B127-4290-901A-823920A5B91F}" presName="compChildNode" presStyleCnt="0"/>
      <dgm:spPr/>
    </dgm:pt>
    <dgm:pt modelId="{312ED021-D0C3-488F-82EC-E2412AE0FE0B}" type="pres">
      <dgm:prSet presAssocID="{457E43AD-B127-4290-901A-823920A5B91F}" presName="theInnerList" presStyleCnt="0"/>
      <dgm:spPr/>
    </dgm:pt>
    <dgm:pt modelId="{FAB69421-69A9-40CC-B6E1-CF6CCE305C51}" type="pres">
      <dgm:prSet presAssocID="{A151AA7A-BA5B-401D-B1FD-FF7271C36D12}" presName="childNode" presStyleLbl="node1" presStyleIdx="0" presStyleCnt="3" custScaleX="99674" custScaleY="37035" custLinFactNeighborY="14245">
        <dgm:presLayoutVars>
          <dgm:bulletEnabled val="1"/>
        </dgm:presLayoutVars>
      </dgm:prSet>
      <dgm:spPr/>
    </dgm:pt>
    <dgm:pt modelId="{4FAFF986-D214-4615-BA4B-B4DDE0D3C1C9}" type="pres">
      <dgm:prSet presAssocID="{A151AA7A-BA5B-401D-B1FD-FF7271C36D12}" presName="aSpace2" presStyleCnt="0"/>
      <dgm:spPr/>
    </dgm:pt>
    <dgm:pt modelId="{60343FD9-2012-4C7D-87AC-136C21B4BF2C}" type="pres">
      <dgm:prSet presAssocID="{F8414E15-8956-4820-80DA-9815C0724CC9}" presName="childNode" presStyleLbl="node1" presStyleIdx="1" presStyleCnt="3" custScaleX="98279" custScaleY="44939" custLinFactNeighborX="425" custLinFactNeighborY="-47803">
        <dgm:presLayoutVars>
          <dgm:bulletEnabled val="1"/>
        </dgm:presLayoutVars>
      </dgm:prSet>
      <dgm:spPr/>
    </dgm:pt>
    <dgm:pt modelId="{05037F2A-F88E-4CDD-BCD9-37609362E12A}" type="pres">
      <dgm:prSet presAssocID="{457E43AD-B127-4290-901A-823920A5B91F}" presName="aSpace" presStyleCnt="0"/>
      <dgm:spPr/>
    </dgm:pt>
    <dgm:pt modelId="{AB2F6EC7-9BC2-478C-9650-9A51B3E0E58B}" type="pres">
      <dgm:prSet presAssocID="{A6872685-4EB7-4670-A7EC-79F6F61C92C5}" presName="compNode" presStyleCnt="0"/>
      <dgm:spPr/>
    </dgm:pt>
    <dgm:pt modelId="{33F97C0B-4F5C-4446-8E78-3842B193C04E}" type="pres">
      <dgm:prSet presAssocID="{A6872685-4EB7-4670-A7EC-79F6F61C92C5}" presName="aNode" presStyleLbl="bgShp" presStyleIdx="1" presStyleCnt="2" custScaleX="64169"/>
      <dgm:spPr/>
    </dgm:pt>
    <dgm:pt modelId="{4D50CB49-1C61-4EDF-9377-2F4F9B6E5D70}" type="pres">
      <dgm:prSet presAssocID="{A6872685-4EB7-4670-A7EC-79F6F61C92C5}" presName="textNode" presStyleLbl="bgShp" presStyleIdx="1" presStyleCnt="2"/>
      <dgm:spPr/>
    </dgm:pt>
    <dgm:pt modelId="{B6C09902-242E-47E5-B7A3-5DADA178F8F3}" type="pres">
      <dgm:prSet presAssocID="{A6872685-4EB7-4670-A7EC-79F6F61C92C5}" presName="compChildNode" presStyleCnt="0"/>
      <dgm:spPr/>
    </dgm:pt>
    <dgm:pt modelId="{AD6FA098-8F48-4BB8-A605-0873B1264E9E}" type="pres">
      <dgm:prSet presAssocID="{A6872685-4EB7-4670-A7EC-79F6F61C92C5}" presName="theInnerList" presStyleCnt="0"/>
      <dgm:spPr/>
    </dgm:pt>
    <dgm:pt modelId="{64AABF09-2C86-4816-A692-C5A3258E5CDA}" type="pres">
      <dgm:prSet presAssocID="{AB3B7CD8-7FFC-4599-848E-904FF3187492}" presName="childNode" presStyleLbl="node1" presStyleIdx="2" presStyleCnt="3" custScaleX="67476" custLinFactNeighborX="63" custLinFactNeighborY="-324">
        <dgm:presLayoutVars>
          <dgm:bulletEnabled val="1"/>
        </dgm:presLayoutVars>
      </dgm:prSet>
      <dgm:spPr/>
    </dgm:pt>
  </dgm:ptLst>
  <dgm:cxnLst>
    <dgm:cxn modelId="{C1B3DA08-995C-4550-9DD0-3A48505A4C34}" srcId="{A6872685-4EB7-4670-A7EC-79F6F61C92C5}" destId="{AB3B7CD8-7FFC-4599-848E-904FF3187492}" srcOrd="0" destOrd="0" parTransId="{8B726AAE-DA82-46FF-AF4F-138A311612C9}" sibTransId="{39C45915-554D-4C50-B874-D41BB4218161}"/>
    <dgm:cxn modelId="{614C2F1D-CE19-4791-97B6-707BAC69B2E0}" type="presOf" srcId="{A6872685-4EB7-4670-A7EC-79F6F61C92C5}" destId="{4D50CB49-1C61-4EDF-9377-2F4F9B6E5D70}" srcOrd="1" destOrd="0" presId="urn:microsoft.com/office/officeart/2005/8/layout/lProcess2"/>
    <dgm:cxn modelId="{69838223-54E0-4E41-8CB7-13C019D0C911}" type="presOf" srcId="{AB3B7CD8-7FFC-4599-848E-904FF3187492}" destId="{64AABF09-2C86-4816-A692-C5A3258E5CDA}" srcOrd="0" destOrd="0" presId="urn:microsoft.com/office/officeart/2005/8/layout/lProcess2"/>
    <dgm:cxn modelId="{F17A575F-FA32-4093-A5BC-6EB7917299A0}" srcId="{457E43AD-B127-4290-901A-823920A5B91F}" destId="{F8414E15-8956-4820-80DA-9815C0724CC9}" srcOrd="1" destOrd="0" parTransId="{8DDD90D4-75A0-4358-A12C-88D1919E0454}" sibTransId="{1F7DE1E7-D7AE-4481-8F32-3DBEB0D698D9}"/>
    <dgm:cxn modelId="{C1D93A68-11FA-44E7-BD4E-A03E3CDDE592}" type="presOf" srcId="{A151AA7A-BA5B-401D-B1FD-FF7271C36D12}" destId="{FAB69421-69A9-40CC-B6E1-CF6CCE305C51}" srcOrd="0" destOrd="0" presId="urn:microsoft.com/office/officeart/2005/8/layout/lProcess2"/>
    <dgm:cxn modelId="{3320AF4E-B1CB-4013-B9D5-C4F3CE334F2B}" type="presOf" srcId="{457E43AD-B127-4290-901A-823920A5B91F}" destId="{D89D96B0-7D48-4EE7-9138-44B986472DB4}" srcOrd="0" destOrd="0" presId="urn:microsoft.com/office/officeart/2005/8/layout/lProcess2"/>
    <dgm:cxn modelId="{60018774-C18C-43B9-B2BF-99102A06F15F}" srcId="{B7B22F1F-4EE3-437E-A4B5-DFE375BBA48E}" destId="{457E43AD-B127-4290-901A-823920A5B91F}" srcOrd="0" destOrd="0" parTransId="{3C70AB38-BF5F-4E71-AF16-BA88F9EE104F}" sibTransId="{0D96CF3E-39A3-453F-A910-16778D4BFEB6}"/>
    <dgm:cxn modelId="{F813BB95-D18B-44C2-AECF-A73761345A86}" type="presOf" srcId="{F8414E15-8956-4820-80DA-9815C0724CC9}" destId="{60343FD9-2012-4C7D-87AC-136C21B4BF2C}" srcOrd="0" destOrd="0" presId="urn:microsoft.com/office/officeart/2005/8/layout/lProcess2"/>
    <dgm:cxn modelId="{9B3E5BA5-D667-4EBE-90F7-8462D8766954}" srcId="{457E43AD-B127-4290-901A-823920A5B91F}" destId="{A151AA7A-BA5B-401D-B1FD-FF7271C36D12}" srcOrd="0" destOrd="0" parTransId="{C12F0B64-7AF5-4B03-9F57-A2EF6306A49E}" sibTransId="{B282F894-63E8-4013-9012-26433032046A}"/>
    <dgm:cxn modelId="{AD2D37AF-E944-4342-B710-4FCBFE94697D}" srcId="{B7B22F1F-4EE3-437E-A4B5-DFE375BBA48E}" destId="{A6872685-4EB7-4670-A7EC-79F6F61C92C5}" srcOrd="1" destOrd="0" parTransId="{66DC2D0C-831B-4A1F-AAD8-659112005CFE}" sibTransId="{0BF46328-C8DA-4572-9577-51CD8B1BF6D8}"/>
    <dgm:cxn modelId="{AAE2D6DC-49EF-4802-BFD1-0F6C6BFDB384}" type="presOf" srcId="{B7B22F1F-4EE3-437E-A4B5-DFE375BBA48E}" destId="{317C173B-AEFC-45B0-ADAA-C36AC47D0433}" srcOrd="0" destOrd="0" presId="urn:microsoft.com/office/officeart/2005/8/layout/lProcess2"/>
    <dgm:cxn modelId="{8F69DCE6-7105-4B49-B921-87C04507C03E}" type="presOf" srcId="{A6872685-4EB7-4670-A7EC-79F6F61C92C5}" destId="{33F97C0B-4F5C-4446-8E78-3842B193C04E}" srcOrd="0" destOrd="0" presId="urn:microsoft.com/office/officeart/2005/8/layout/lProcess2"/>
    <dgm:cxn modelId="{10B882F0-BEC3-43D0-A163-4FD51AA7A805}" type="presOf" srcId="{457E43AD-B127-4290-901A-823920A5B91F}" destId="{582CDE88-72AF-4A33-8979-9914266148A2}" srcOrd="1" destOrd="0" presId="urn:microsoft.com/office/officeart/2005/8/layout/lProcess2"/>
    <dgm:cxn modelId="{ED65EE85-ADDA-484A-980E-CCC886A22B88}" type="presParOf" srcId="{317C173B-AEFC-45B0-ADAA-C36AC47D0433}" destId="{B12C65AD-5C29-411E-890C-F0DD6DC6F934}" srcOrd="0" destOrd="0" presId="urn:microsoft.com/office/officeart/2005/8/layout/lProcess2"/>
    <dgm:cxn modelId="{F10E1C57-D221-40D4-9F25-A86F19B77CD8}" type="presParOf" srcId="{B12C65AD-5C29-411E-890C-F0DD6DC6F934}" destId="{D89D96B0-7D48-4EE7-9138-44B986472DB4}" srcOrd="0" destOrd="0" presId="urn:microsoft.com/office/officeart/2005/8/layout/lProcess2"/>
    <dgm:cxn modelId="{0596360A-28D3-4719-9599-A63D70B10877}" type="presParOf" srcId="{B12C65AD-5C29-411E-890C-F0DD6DC6F934}" destId="{582CDE88-72AF-4A33-8979-9914266148A2}" srcOrd="1" destOrd="0" presId="urn:microsoft.com/office/officeart/2005/8/layout/lProcess2"/>
    <dgm:cxn modelId="{E31BA363-571C-494A-943C-CE16A180F59F}" type="presParOf" srcId="{B12C65AD-5C29-411E-890C-F0DD6DC6F934}" destId="{D60DCC8C-CC6C-4B93-A382-6BEBAD56CD25}" srcOrd="2" destOrd="0" presId="urn:microsoft.com/office/officeart/2005/8/layout/lProcess2"/>
    <dgm:cxn modelId="{FEDB4BDC-C1CB-48BA-8FC4-64F46E092761}" type="presParOf" srcId="{D60DCC8C-CC6C-4B93-A382-6BEBAD56CD25}" destId="{312ED021-D0C3-488F-82EC-E2412AE0FE0B}" srcOrd="0" destOrd="0" presId="urn:microsoft.com/office/officeart/2005/8/layout/lProcess2"/>
    <dgm:cxn modelId="{90E42F71-67EA-4FAE-BBF8-18A687440365}" type="presParOf" srcId="{312ED021-D0C3-488F-82EC-E2412AE0FE0B}" destId="{FAB69421-69A9-40CC-B6E1-CF6CCE305C51}" srcOrd="0" destOrd="0" presId="urn:microsoft.com/office/officeart/2005/8/layout/lProcess2"/>
    <dgm:cxn modelId="{5C1E63DA-C90D-4D89-9139-145364B75703}" type="presParOf" srcId="{312ED021-D0C3-488F-82EC-E2412AE0FE0B}" destId="{4FAFF986-D214-4615-BA4B-B4DDE0D3C1C9}" srcOrd="1" destOrd="0" presId="urn:microsoft.com/office/officeart/2005/8/layout/lProcess2"/>
    <dgm:cxn modelId="{7072A714-5FA4-41CB-A7D5-F1ECA9C53420}" type="presParOf" srcId="{312ED021-D0C3-488F-82EC-E2412AE0FE0B}" destId="{60343FD9-2012-4C7D-87AC-136C21B4BF2C}" srcOrd="2" destOrd="0" presId="urn:microsoft.com/office/officeart/2005/8/layout/lProcess2"/>
    <dgm:cxn modelId="{7E7A515C-9BC9-419A-A841-62D2C409210A}" type="presParOf" srcId="{317C173B-AEFC-45B0-ADAA-C36AC47D0433}" destId="{05037F2A-F88E-4CDD-BCD9-37609362E12A}" srcOrd="1" destOrd="0" presId="urn:microsoft.com/office/officeart/2005/8/layout/lProcess2"/>
    <dgm:cxn modelId="{FEF0CAD9-0B8D-47A6-8D1C-91A683794375}" type="presParOf" srcId="{317C173B-AEFC-45B0-ADAA-C36AC47D0433}" destId="{AB2F6EC7-9BC2-478C-9650-9A51B3E0E58B}" srcOrd="2" destOrd="0" presId="urn:microsoft.com/office/officeart/2005/8/layout/lProcess2"/>
    <dgm:cxn modelId="{B6535630-E161-4CB7-99FB-2CA71F689A34}" type="presParOf" srcId="{AB2F6EC7-9BC2-478C-9650-9A51B3E0E58B}" destId="{33F97C0B-4F5C-4446-8E78-3842B193C04E}" srcOrd="0" destOrd="0" presId="urn:microsoft.com/office/officeart/2005/8/layout/lProcess2"/>
    <dgm:cxn modelId="{FC66ACC8-A242-467E-AA0B-453B68367F38}" type="presParOf" srcId="{AB2F6EC7-9BC2-478C-9650-9A51B3E0E58B}" destId="{4D50CB49-1C61-4EDF-9377-2F4F9B6E5D70}" srcOrd="1" destOrd="0" presId="urn:microsoft.com/office/officeart/2005/8/layout/lProcess2"/>
    <dgm:cxn modelId="{C9375567-0F31-4BF4-9AF3-EA2302335CBB}" type="presParOf" srcId="{AB2F6EC7-9BC2-478C-9650-9A51B3E0E58B}" destId="{B6C09902-242E-47E5-B7A3-5DADA178F8F3}" srcOrd="2" destOrd="0" presId="urn:microsoft.com/office/officeart/2005/8/layout/lProcess2"/>
    <dgm:cxn modelId="{F8EBD1AA-CA43-4EF0-A7C9-D8477C6CAD36}" type="presParOf" srcId="{B6C09902-242E-47E5-B7A3-5DADA178F8F3}" destId="{AD6FA098-8F48-4BB8-A605-0873B1264E9E}" srcOrd="0" destOrd="0" presId="urn:microsoft.com/office/officeart/2005/8/layout/lProcess2"/>
    <dgm:cxn modelId="{926289DA-3815-4FF9-8DE2-F79D90F0B628}" type="presParOf" srcId="{AD6FA098-8F48-4BB8-A605-0873B1264E9E}" destId="{64AABF09-2C86-4816-A692-C5A3258E5CDA}" srcOrd="0" destOrd="0" presId="urn:microsoft.com/office/officeart/2005/8/layout/lProcess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8BEBCFE4-3336-487D-892E-A2A3EFA28BEB}" type="doc">
      <dgm:prSet loTypeId="urn:microsoft.com/office/officeart/2005/8/layout/hList3" loCatId="list" qsTypeId="urn:microsoft.com/office/officeart/2005/8/quickstyle/3d2" qsCatId="3D" csTypeId="urn:microsoft.com/office/officeart/2005/8/colors/accent1_2" csCatId="accent1" phldr="1"/>
      <dgm:spPr/>
      <dgm:t>
        <a:bodyPr/>
        <a:lstStyle/>
        <a:p>
          <a:endParaRPr lang="pt-BR"/>
        </a:p>
      </dgm:t>
    </dgm:pt>
    <dgm:pt modelId="{294F0E5C-9600-4D30-833D-80F1F0C280F4}">
      <dgm:prSet phldrT="[Texto]"/>
      <dgm:spPr/>
      <dgm:t>
        <a:bodyPr/>
        <a:lstStyle/>
        <a:p>
          <a:r>
            <a:rPr lang="pt-BR" b="1" dirty="0"/>
            <a:t>Monitoramento biológico e reconhecimento dos fatores de risco</a:t>
          </a:r>
        </a:p>
      </dgm:t>
    </dgm:pt>
    <dgm:pt modelId="{5C7169EB-8DE7-4DBE-AEAD-E658A046F0C0}" type="parTrans" cxnId="{2CF2779F-82CC-4766-A136-A2AF3E96D42F}">
      <dgm:prSet/>
      <dgm:spPr/>
      <dgm:t>
        <a:bodyPr/>
        <a:lstStyle/>
        <a:p>
          <a:endParaRPr lang="pt-BR"/>
        </a:p>
      </dgm:t>
    </dgm:pt>
    <dgm:pt modelId="{011532F3-EC6E-4859-B854-D2F666EAF842}" type="sibTrans" cxnId="{2CF2779F-82CC-4766-A136-A2AF3E96D42F}">
      <dgm:prSet/>
      <dgm:spPr/>
      <dgm:t>
        <a:bodyPr/>
        <a:lstStyle/>
        <a:p>
          <a:endParaRPr lang="pt-BR"/>
        </a:p>
      </dgm:t>
    </dgm:pt>
    <dgm:pt modelId="{28F4D934-D297-4EA4-BCC0-D82A0EABCB6E}">
      <dgm:prSet phldrT="[Texto]" custT="1"/>
      <dgm:spPr/>
      <dgm:t>
        <a:bodyPr/>
        <a:lstStyle/>
        <a:p>
          <a:r>
            <a:rPr lang="pt-BR" sz="1800" b="1" u="sng" dirty="0"/>
            <a:t>Tabela 24 do eSocial</a:t>
          </a:r>
        </a:p>
        <a:p>
          <a:r>
            <a:rPr lang="pt-BR" sz="1800" dirty="0"/>
            <a:t>Agentes nocivos</a:t>
          </a:r>
        </a:p>
      </dgm:t>
    </dgm:pt>
    <dgm:pt modelId="{05EF8FEA-4DA6-4789-B9E4-9A396BD2384F}" type="parTrans" cxnId="{1BBA335D-00DE-4E5B-B42B-9C4AF368228B}">
      <dgm:prSet/>
      <dgm:spPr/>
      <dgm:t>
        <a:bodyPr/>
        <a:lstStyle/>
        <a:p>
          <a:endParaRPr lang="pt-BR"/>
        </a:p>
      </dgm:t>
    </dgm:pt>
    <dgm:pt modelId="{4562927F-620D-4C90-98E0-7F6546243932}" type="sibTrans" cxnId="{1BBA335D-00DE-4E5B-B42B-9C4AF368228B}">
      <dgm:prSet/>
      <dgm:spPr/>
      <dgm:t>
        <a:bodyPr/>
        <a:lstStyle/>
        <a:p>
          <a:endParaRPr lang="pt-BR"/>
        </a:p>
      </dgm:t>
    </dgm:pt>
    <dgm:pt modelId="{1A220F91-6693-4DAF-9E2B-28BE69E684CE}">
      <dgm:prSet phldrT="[Texto]" custT="1"/>
      <dgm:spPr>
        <a:solidFill>
          <a:schemeClr val="accent2">
            <a:lumMod val="75000"/>
          </a:schemeClr>
        </a:solidFill>
      </dgm:spPr>
      <dgm:t>
        <a:bodyPr/>
        <a:lstStyle/>
        <a:p>
          <a:r>
            <a:rPr lang="pt-BR" sz="1800" b="1" u="sng" dirty="0"/>
            <a:t>Tabela 27 do eSocial</a:t>
          </a:r>
        </a:p>
        <a:p>
          <a:r>
            <a:rPr lang="pt-BR" sz="1800" dirty="0"/>
            <a:t>Procedimentos Diagnósticos</a:t>
          </a:r>
        </a:p>
      </dgm:t>
    </dgm:pt>
    <dgm:pt modelId="{CB08419B-1F27-40B1-94F4-56C64BF9FA9D}" type="parTrans" cxnId="{7A34982A-3ACC-4958-BBBF-CFAD531129BB}">
      <dgm:prSet/>
      <dgm:spPr/>
      <dgm:t>
        <a:bodyPr/>
        <a:lstStyle/>
        <a:p>
          <a:endParaRPr lang="pt-BR"/>
        </a:p>
      </dgm:t>
    </dgm:pt>
    <dgm:pt modelId="{AC1D80FF-A5B9-4476-A05A-15FEAE14E45C}" type="sibTrans" cxnId="{7A34982A-3ACC-4958-BBBF-CFAD531129BB}">
      <dgm:prSet/>
      <dgm:spPr/>
      <dgm:t>
        <a:bodyPr/>
        <a:lstStyle/>
        <a:p>
          <a:endParaRPr lang="pt-BR"/>
        </a:p>
      </dgm:t>
    </dgm:pt>
    <dgm:pt modelId="{5FE5C553-7638-4675-88C2-8A1DCFC72BC0}" type="pres">
      <dgm:prSet presAssocID="{8BEBCFE4-3336-487D-892E-A2A3EFA28BEB}" presName="composite" presStyleCnt="0">
        <dgm:presLayoutVars>
          <dgm:chMax val="1"/>
          <dgm:dir/>
          <dgm:resizeHandles val="exact"/>
        </dgm:presLayoutVars>
      </dgm:prSet>
      <dgm:spPr/>
    </dgm:pt>
    <dgm:pt modelId="{98A879E0-5A0C-4A1B-A414-F66007A2F4FC}" type="pres">
      <dgm:prSet presAssocID="{294F0E5C-9600-4D30-833D-80F1F0C280F4}" presName="roof" presStyleLbl="dkBgShp" presStyleIdx="0" presStyleCnt="2"/>
      <dgm:spPr/>
    </dgm:pt>
    <dgm:pt modelId="{29C3CD10-E4B3-4D73-B246-0C1794A4D35A}" type="pres">
      <dgm:prSet presAssocID="{294F0E5C-9600-4D30-833D-80F1F0C280F4}" presName="pillars" presStyleCnt="0"/>
      <dgm:spPr/>
    </dgm:pt>
    <dgm:pt modelId="{01788CF9-8206-4945-A4C0-6FEDC3D20BA4}" type="pres">
      <dgm:prSet presAssocID="{294F0E5C-9600-4D30-833D-80F1F0C280F4}" presName="pillar1" presStyleLbl="node1" presStyleIdx="0" presStyleCnt="2">
        <dgm:presLayoutVars>
          <dgm:bulletEnabled val="1"/>
        </dgm:presLayoutVars>
      </dgm:prSet>
      <dgm:spPr/>
    </dgm:pt>
    <dgm:pt modelId="{E8573FB6-5290-46E5-8AE4-05F7D012E5BD}" type="pres">
      <dgm:prSet presAssocID="{1A220F91-6693-4DAF-9E2B-28BE69E684CE}" presName="pillarX" presStyleLbl="node1" presStyleIdx="1" presStyleCnt="2">
        <dgm:presLayoutVars>
          <dgm:bulletEnabled val="1"/>
        </dgm:presLayoutVars>
      </dgm:prSet>
      <dgm:spPr/>
    </dgm:pt>
    <dgm:pt modelId="{82C1FFB1-DB8C-4FDD-A6DC-8B77A26BA1D5}" type="pres">
      <dgm:prSet presAssocID="{294F0E5C-9600-4D30-833D-80F1F0C280F4}" presName="base" presStyleLbl="dkBgShp" presStyleIdx="1" presStyleCnt="2"/>
      <dgm:spPr/>
    </dgm:pt>
  </dgm:ptLst>
  <dgm:cxnLst>
    <dgm:cxn modelId="{560F6E06-F5A0-4417-BC58-44B6C0084314}" type="presOf" srcId="{8BEBCFE4-3336-487D-892E-A2A3EFA28BEB}" destId="{5FE5C553-7638-4675-88C2-8A1DCFC72BC0}" srcOrd="0" destOrd="0" presId="urn:microsoft.com/office/officeart/2005/8/layout/hList3"/>
    <dgm:cxn modelId="{7A34982A-3ACC-4958-BBBF-CFAD531129BB}" srcId="{294F0E5C-9600-4D30-833D-80F1F0C280F4}" destId="{1A220F91-6693-4DAF-9E2B-28BE69E684CE}" srcOrd="1" destOrd="0" parTransId="{CB08419B-1F27-40B1-94F4-56C64BF9FA9D}" sibTransId="{AC1D80FF-A5B9-4476-A05A-15FEAE14E45C}"/>
    <dgm:cxn modelId="{F9485438-15E1-4E3E-97AF-338A4B265F18}" type="presOf" srcId="{294F0E5C-9600-4D30-833D-80F1F0C280F4}" destId="{98A879E0-5A0C-4A1B-A414-F66007A2F4FC}" srcOrd="0" destOrd="0" presId="urn:microsoft.com/office/officeart/2005/8/layout/hList3"/>
    <dgm:cxn modelId="{1BBA335D-00DE-4E5B-B42B-9C4AF368228B}" srcId="{294F0E5C-9600-4D30-833D-80F1F0C280F4}" destId="{28F4D934-D297-4EA4-BCC0-D82A0EABCB6E}" srcOrd="0" destOrd="0" parTransId="{05EF8FEA-4DA6-4789-B9E4-9A396BD2384F}" sibTransId="{4562927F-620D-4C90-98E0-7F6546243932}"/>
    <dgm:cxn modelId="{2CF2779F-82CC-4766-A136-A2AF3E96D42F}" srcId="{8BEBCFE4-3336-487D-892E-A2A3EFA28BEB}" destId="{294F0E5C-9600-4D30-833D-80F1F0C280F4}" srcOrd="0" destOrd="0" parTransId="{5C7169EB-8DE7-4DBE-AEAD-E658A046F0C0}" sibTransId="{011532F3-EC6E-4859-B854-D2F666EAF842}"/>
    <dgm:cxn modelId="{709FDAD7-795F-43D2-B05D-1642B8069B48}" type="presOf" srcId="{28F4D934-D297-4EA4-BCC0-D82A0EABCB6E}" destId="{01788CF9-8206-4945-A4C0-6FEDC3D20BA4}" srcOrd="0" destOrd="0" presId="urn:microsoft.com/office/officeart/2005/8/layout/hList3"/>
    <dgm:cxn modelId="{27CD8DF3-2CB4-47DB-B6A8-9AD221869E15}" type="presOf" srcId="{1A220F91-6693-4DAF-9E2B-28BE69E684CE}" destId="{E8573FB6-5290-46E5-8AE4-05F7D012E5BD}" srcOrd="0" destOrd="0" presId="urn:microsoft.com/office/officeart/2005/8/layout/hList3"/>
    <dgm:cxn modelId="{4F587231-47D0-4A78-BE89-2C7FB6EAAE07}" type="presParOf" srcId="{5FE5C553-7638-4675-88C2-8A1DCFC72BC0}" destId="{98A879E0-5A0C-4A1B-A414-F66007A2F4FC}" srcOrd="0" destOrd="0" presId="urn:microsoft.com/office/officeart/2005/8/layout/hList3"/>
    <dgm:cxn modelId="{4B1EC61D-7AA6-4F93-AA5A-237130BE7D29}" type="presParOf" srcId="{5FE5C553-7638-4675-88C2-8A1DCFC72BC0}" destId="{29C3CD10-E4B3-4D73-B246-0C1794A4D35A}" srcOrd="1" destOrd="0" presId="urn:microsoft.com/office/officeart/2005/8/layout/hList3"/>
    <dgm:cxn modelId="{3584F390-809F-4DE7-8608-4432327EDB05}" type="presParOf" srcId="{29C3CD10-E4B3-4D73-B246-0C1794A4D35A}" destId="{01788CF9-8206-4945-A4C0-6FEDC3D20BA4}" srcOrd="0" destOrd="0" presId="urn:microsoft.com/office/officeart/2005/8/layout/hList3"/>
    <dgm:cxn modelId="{1E4C864C-DA1B-49C4-9076-0259B55B1FC1}" type="presParOf" srcId="{29C3CD10-E4B3-4D73-B246-0C1794A4D35A}" destId="{E8573FB6-5290-46E5-8AE4-05F7D012E5BD}" srcOrd="1" destOrd="0" presId="urn:microsoft.com/office/officeart/2005/8/layout/hList3"/>
    <dgm:cxn modelId="{656A17F0-4DB6-4272-B40A-3CFD185DC0EC}" type="presParOf" srcId="{5FE5C553-7638-4675-88C2-8A1DCFC72BC0}" destId="{82C1FFB1-DB8C-4FDD-A6DC-8B77A26BA1D5}" srcOrd="2" destOrd="0" presId="urn:microsoft.com/office/officeart/2005/8/layout/hList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40D8B15A-86DC-454D-9E6A-CC72F4C490FB}" type="doc">
      <dgm:prSet loTypeId="urn:microsoft.com/office/officeart/2008/layout/HorizontalMultiLevelHierarchy" loCatId="hierarchy" qsTypeId="urn:microsoft.com/office/officeart/2005/8/quickstyle/simple1" qsCatId="simple" csTypeId="urn:microsoft.com/office/officeart/2005/8/colors/accent1_2" csCatId="accent1" phldr="1"/>
      <dgm:spPr/>
      <dgm:t>
        <a:bodyPr/>
        <a:lstStyle/>
        <a:p>
          <a:endParaRPr lang="pt-BR"/>
        </a:p>
      </dgm:t>
    </dgm:pt>
    <dgm:pt modelId="{97098C51-7CB9-45F9-A824-4C418FA37112}">
      <dgm:prSet phldrT="[Texto]" custT="1"/>
      <dgm:spPr/>
      <dgm:t>
        <a:bodyPr/>
        <a:lstStyle/>
        <a:p>
          <a:r>
            <a:rPr lang="pt-BR" sz="3600" b="1" dirty="0"/>
            <a:t>CAT</a:t>
          </a:r>
        </a:p>
      </dgm:t>
    </dgm:pt>
    <dgm:pt modelId="{D461237F-BE21-4248-BBDB-5AB562844E09}" type="parTrans" cxnId="{5C934019-3182-468A-9269-B45A4BD45F57}">
      <dgm:prSet/>
      <dgm:spPr/>
      <dgm:t>
        <a:bodyPr/>
        <a:lstStyle/>
        <a:p>
          <a:endParaRPr lang="pt-BR"/>
        </a:p>
      </dgm:t>
    </dgm:pt>
    <dgm:pt modelId="{5CD34A63-8543-4DFF-A1E2-2117827E1CDA}" type="sibTrans" cxnId="{5C934019-3182-468A-9269-B45A4BD45F57}">
      <dgm:prSet/>
      <dgm:spPr/>
      <dgm:t>
        <a:bodyPr/>
        <a:lstStyle/>
        <a:p>
          <a:endParaRPr lang="pt-BR"/>
        </a:p>
      </dgm:t>
    </dgm:pt>
    <dgm:pt modelId="{4DA24677-153B-43FE-94D5-6393776BFD6E}">
      <dgm:prSet phldrT="[Texto]" custT="1"/>
      <dgm:spPr/>
      <dgm:t>
        <a:bodyPr/>
        <a:lstStyle/>
        <a:p>
          <a:r>
            <a:rPr lang="pt-BR" sz="1400" b="1" u="sng" dirty="0"/>
            <a:t>Tabela 13 do eSocial</a:t>
          </a:r>
        </a:p>
        <a:p>
          <a:r>
            <a:rPr lang="pt-BR" sz="1400" dirty="0"/>
            <a:t>Parte do Corpo Atingida</a:t>
          </a:r>
        </a:p>
      </dgm:t>
    </dgm:pt>
    <dgm:pt modelId="{9EBFCD99-6EF1-4238-AE16-57536F037CA7}" type="parTrans" cxnId="{CD680B91-DC20-4755-8158-3E49F43A4193}">
      <dgm:prSet/>
      <dgm:spPr/>
      <dgm:t>
        <a:bodyPr/>
        <a:lstStyle/>
        <a:p>
          <a:endParaRPr lang="pt-BR"/>
        </a:p>
      </dgm:t>
    </dgm:pt>
    <dgm:pt modelId="{4191AE89-0048-4251-B0EF-C92A5F963B2C}" type="sibTrans" cxnId="{CD680B91-DC20-4755-8158-3E49F43A4193}">
      <dgm:prSet/>
      <dgm:spPr/>
      <dgm:t>
        <a:bodyPr/>
        <a:lstStyle/>
        <a:p>
          <a:endParaRPr lang="pt-BR"/>
        </a:p>
      </dgm:t>
    </dgm:pt>
    <dgm:pt modelId="{4914C79E-3EC2-4919-8B2B-9374C449E29F}">
      <dgm:prSet phldrT="[Texto]" custT="1"/>
      <dgm:spPr/>
      <dgm:t>
        <a:bodyPr/>
        <a:lstStyle/>
        <a:p>
          <a:r>
            <a:rPr lang="pt-BR" sz="1400" b="1" u="sng" dirty="0"/>
            <a:t>Tabela 14 do eSocial</a:t>
          </a:r>
        </a:p>
        <a:p>
          <a:r>
            <a:rPr lang="pt-BR" sz="1400" dirty="0"/>
            <a:t>Agente Causador do Acidente de Trabalho</a:t>
          </a:r>
        </a:p>
      </dgm:t>
    </dgm:pt>
    <dgm:pt modelId="{01545128-C874-4C49-8DE6-FC2FF9CBF7BC}" type="parTrans" cxnId="{D0B173F5-F900-44AA-B3FA-E84D97D3CD65}">
      <dgm:prSet/>
      <dgm:spPr/>
      <dgm:t>
        <a:bodyPr/>
        <a:lstStyle/>
        <a:p>
          <a:endParaRPr lang="pt-BR"/>
        </a:p>
      </dgm:t>
    </dgm:pt>
    <dgm:pt modelId="{3F84D1C0-6D35-420E-A5B0-F66CDAFDA7FC}" type="sibTrans" cxnId="{D0B173F5-F900-44AA-B3FA-E84D97D3CD65}">
      <dgm:prSet/>
      <dgm:spPr/>
      <dgm:t>
        <a:bodyPr/>
        <a:lstStyle/>
        <a:p>
          <a:endParaRPr lang="pt-BR"/>
        </a:p>
      </dgm:t>
    </dgm:pt>
    <dgm:pt modelId="{B46785F6-D2CB-4582-8349-0F596697D1AA}">
      <dgm:prSet phldrT="[Texto]" custT="1"/>
      <dgm:spPr/>
      <dgm:t>
        <a:bodyPr/>
        <a:lstStyle/>
        <a:p>
          <a:r>
            <a:rPr lang="pt-BR" sz="1400" b="1" u="sng" dirty="0"/>
            <a:t>Tabela 15 do eSocial</a:t>
          </a:r>
        </a:p>
        <a:p>
          <a:r>
            <a:rPr lang="pt-BR" sz="1400" dirty="0"/>
            <a:t> Agente Causador / Situação Geradora de Doença Profissional ou do Acidente de Trabalho</a:t>
          </a:r>
        </a:p>
      </dgm:t>
    </dgm:pt>
    <dgm:pt modelId="{D550200F-1DC0-4AF3-94BC-D010008DEECB}" type="parTrans" cxnId="{09E6ACB9-62EC-4E8C-B320-1E2AB381BAED}">
      <dgm:prSet/>
      <dgm:spPr/>
      <dgm:t>
        <a:bodyPr/>
        <a:lstStyle/>
        <a:p>
          <a:endParaRPr lang="pt-BR"/>
        </a:p>
      </dgm:t>
    </dgm:pt>
    <dgm:pt modelId="{D16BE286-302C-4D29-AA93-9776AB3C5243}" type="sibTrans" cxnId="{09E6ACB9-62EC-4E8C-B320-1E2AB381BAED}">
      <dgm:prSet/>
      <dgm:spPr/>
      <dgm:t>
        <a:bodyPr/>
        <a:lstStyle/>
        <a:p>
          <a:endParaRPr lang="pt-BR"/>
        </a:p>
      </dgm:t>
    </dgm:pt>
    <dgm:pt modelId="{E2FE81E5-0ED8-4128-87BA-0C9C9D2A7F70}">
      <dgm:prSet phldrT="[Texto]" custT="1"/>
      <dgm:spPr/>
      <dgm:t>
        <a:bodyPr/>
        <a:lstStyle/>
        <a:p>
          <a:r>
            <a:rPr lang="pt-BR" sz="1400" b="1" u="sng" dirty="0"/>
            <a:t>Tabela 17 do eSocial</a:t>
          </a:r>
        </a:p>
        <a:p>
          <a:r>
            <a:rPr lang="pt-BR" sz="1400" dirty="0"/>
            <a:t>Descrição da Natureza da Lesão</a:t>
          </a:r>
        </a:p>
      </dgm:t>
    </dgm:pt>
    <dgm:pt modelId="{5B315077-EA80-4AFC-990A-76810943037A}" type="parTrans" cxnId="{197C0B59-91BB-4862-8C4F-1A409392CE36}">
      <dgm:prSet/>
      <dgm:spPr/>
      <dgm:t>
        <a:bodyPr/>
        <a:lstStyle/>
        <a:p>
          <a:endParaRPr lang="pt-BR"/>
        </a:p>
      </dgm:t>
    </dgm:pt>
    <dgm:pt modelId="{132EF9C2-90BA-4A90-8017-077A66E0800D}" type="sibTrans" cxnId="{197C0B59-91BB-4862-8C4F-1A409392CE36}">
      <dgm:prSet/>
      <dgm:spPr/>
      <dgm:t>
        <a:bodyPr/>
        <a:lstStyle/>
        <a:p>
          <a:endParaRPr lang="pt-BR"/>
        </a:p>
      </dgm:t>
    </dgm:pt>
    <dgm:pt modelId="{EA2A42A1-F59C-41B2-A24F-CC570B439B56}" type="pres">
      <dgm:prSet presAssocID="{40D8B15A-86DC-454D-9E6A-CC72F4C490FB}" presName="Name0" presStyleCnt="0">
        <dgm:presLayoutVars>
          <dgm:chPref val="1"/>
          <dgm:dir/>
          <dgm:animOne val="branch"/>
          <dgm:animLvl val="lvl"/>
          <dgm:resizeHandles val="exact"/>
        </dgm:presLayoutVars>
      </dgm:prSet>
      <dgm:spPr/>
    </dgm:pt>
    <dgm:pt modelId="{CEFA6570-A153-4DD9-A222-E66B74A1E48C}" type="pres">
      <dgm:prSet presAssocID="{97098C51-7CB9-45F9-A824-4C418FA37112}" presName="root1" presStyleCnt="0"/>
      <dgm:spPr/>
    </dgm:pt>
    <dgm:pt modelId="{3761C5AA-2573-4770-9D5F-9488DE017596}" type="pres">
      <dgm:prSet presAssocID="{97098C51-7CB9-45F9-A824-4C418FA37112}" presName="LevelOneTextNode" presStyleLbl="node0" presStyleIdx="0" presStyleCnt="1">
        <dgm:presLayoutVars>
          <dgm:chPref val="3"/>
        </dgm:presLayoutVars>
      </dgm:prSet>
      <dgm:spPr/>
    </dgm:pt>
    <dgm:pt modelId="{9C2274C7-DE3C-4295-BD76-4E449B0905A6}" type="pres">
      <dgm:prSet presAssocID="{97098C51-7CB9-45F9-A824-4C418FA37112}" presName="level2hierChild" presStyleCnt="0"/>
      <dgm:spPr/>
    </dgm:pt>
    <dgm:pt modelId="{CEE661EB-FD54-4BB6-808D-D16E78D29EF4}" type="pres">
      <dgm:prSet presAssocID="{9EBFCD99-6EF1-4238-AE16-57536F037CA7}" presName="conn2-1" presStyleLbl="parChTrans1D2" presStyleIdx="0" presStyleCnt="4"/>
      <dgm:spPr/>
    </dgm:pt>
    <dgm:pt modelId="{34F5CEDA-C16F-4FA9-A7DB-E236B4A675F9}" type="pres">
      <dgm:prSet presAssocID="{9EBFCD99-6EF1-4238-AE16-57536F037CA7}" presName="connTx" presStyleLbl="parChTrans1D2" presStyleIdx="0" presStyleCnt="4"/>
      <dgm:spPr/>
    </dgm:pt>
    <dgm:pt modelId="{D83587F6-B408-4CE8-BCED-97AD50C04A10}" type="pres">
      <dgm:prSet presAssocID="{4DA24677-153B-43FE-94D5-6393776BFD6E}" presName="root2" presStyleCnt="0"/>
      <dgm:spPr/>
    </dgm:pt>
    <dgm:pt modelId="{41BFA0A6-3AFD-4F0E-9AB6-B489A987EE45}" type="pres">
      <dgm:prSet presAssocID="{4DA24677-153B-43FE-94D5-6393776BFD6E}" presName="LevelTwoTextNode" presStyleLbl="node2" presStyleIdx="0" presStyleCnt="4" custScaleX="254089" custScaleY="180365" custLinFactNeighborX="2946">
        <dgm:presLayoutVars>
          <dgm:chPref val="3"/>
        </dgm:presLayoutVars>
      </dgm:prSet>
      <dgm:spPr/>
    </dgm:pt>
    <dgm:pt modelId="{B273AD46-6AB9-47C0-BF26-F393441DE4AA}" type="pres">
      <dgm:prSet presAssocID="{4DA24677-153B-43FE-94D5-6393776BFD6E}" presName="level3hierChild" presStyleCnt="0"/>
      <dgm:spPr/>
    </dgm:pt>
    <dgm:pt modelId="{A15B3B89-3EBB-46FF-8146-3AD796CA0578}" type="pres">
      <dgm:prSet presAssocID="{01545128-C874-4C49-8DE6-FC2FF9CBF7BC}" presName="conn2-1" presStyleLbl="parChTrans1D2" presStyleIdx="1" presStyleCnt="4"/>
      <dgm:spPr/>
    </dgm:pt>
    <dgm:pt modelId="{C79B2016-9F65-4014-96FB-FF259789574D}" type="pres">
      <dgm:prSet presAssocID="{01545128-C874-4C49-8DE6-FC2FF9CBF7BC}" presName="connTx" presStyleLbl="parChTrans1D2" presStyleIdx="1" presStyleCnt="4"/>
      <dgm:spPr/>
    </dgm:pt>
    <dgm:pt modelId="{D696BB57-71AC-41D2-98CD-8DC81BAE6400}" type="pres">
      <dgm:prSet presAssocID="{4914C79E-3EC2-4919-8B2B-9374C449E29F}" presName="root2" presStyleCnt="0"/>
      <dgm:spPr/>
    </dgm:pt>
    <dgm:pt modelId="{1C56C7A0-6930-48CF-8E1F-5FC3CCEC2217}" type="pres">
      <dgm:prSet presAssocID="{4914C79E-3EC2-4919-8B2B-9374C449E29F}" presName="LevelTwoTextNode" presStyleLbl="node2" presStyleIdx="1" presStyleCnt="4" custScaleX="256001" custScaleY="243168">
        <dgm:presLayoutVars>
          <dgm:chPref val="3"/>
        </dgm:presLayoutVars>
      </dgm:prSet>
      <dgm:spPr/>
    </dgm:pt>
    <dgm:pt modelId="{153618A1-1478-4957-A124-9DCD2BCD55BD}" type="pres">
      <dgm:prSet presAssocID="{4914C79E-3EC2-4919-8B2B-9374C449E29F}" presName="level3hierChild" presStyleCnt="0"/>
      <dgm:spPr/>
    </dgm:pt>
    <dgm:pt modelId="{038567A0-CE6C-4EE5-A9BF-A1E458399503}" type="pres">
      <dgm:prSet presAssocID="{D550200F-1DC0-4AF3-94BC-D010008DEECB}" presName="conn2-1" presStyleLbl="parChTrans1D2" presStyleIdx="2" presStyleCnt="4"/>
      <dgm:spPr/>
    </dgm:pt>
    <dgm:pt modelId="{C0A002D3-9EF8-4F02-825B-71B87593D85B}" type="pres">
      <dgm:prSet presAssocID="{D550200F-1DC0-4AF3-94BC-D010008DEECB}" presName="connTx" presStyleLbl="parChTrans1D2" presStyleIdx="2" presStyleCnt="4"/>
      <dgm:spPr/>
    </dgm:pt>
    <dgm:pt modelId="{EDFF5E84-BF82-4DB1-BD36-CE0DF530F4AF}" type="pres">
      <dgm:prSet presAssocID="{B46785F6-D2CB-4582-8349-0F596697D1AA}" presName="root2" presStyleCnt="0"/>
      <dgm:spPr/>
    </dgm:pt>
    <dgm:pt modelId="{05575FB2-E1B1-471F-8B97-AE94DC0E009B}" type="pres">
      <dgm:prSet presAssocID="{B46785F6-D2CB-4582-8349-0F596697D1AA}" presName="LevelTwoTextNode" presStyleLbl="node2" presStyleIdx="2" presStyleCnt="4" custScaleX="250272" custScaleY="205437">
        <dgm:presLayoutVars>
          <dgm:chPref val="3"/>
        </dgm:presLayoutVars>
      </dgm:prSet>
      <dgm:spPr/>
    </dgm:pt>
    <dgm:pt modelId="{98A7A45D-BD1A-4700-A892-7173085B5324}" type="pres">
      <dgm:prSet presAssocID="{B46785F6-D2CB-4582-8349-0F596697D1AA}" presName="level3hierChild" presStyleCnt="0"/>
      <dgm:spPr/>
    </dgm:pt>
    <dgm:pt modelId="{AFE30101-3609-474E-AD41-1A1AE08484E7}" type="pres">
      <dgm:prSet presAssocID="{5B315077-EA80-4AFC-990A-76810943037A}" presName="conn2-1" presStyleLbl="parChTrans1D2" presStyleIdx="3" presStyleCnt="4"/>
      <dgm:spPr/>
    </dgm:pt>
    <dgm:pt modelId="{3A825F6B-E493-4FC5-B8C4-F115731D934B}" type="pres">
      <dgm:prSet presAssocID="{5B315077-EA80-4AFC-990A-76810943037A}" presName="connTx" presStyleLbl="parChTrans1D2" presStyleIdx="3" presStyleCnt="4"/>
      <dgm:spPr/>
    </dgm:pt>
    <dgm:pt modelId="{3BD671C6-0058-4F47-8BBC-8C9830AA1A37}" type="pres">
      <dgm:prSet presAssocID="{E2FE81E5-0ED8-4128-87BA-0C9C9D2A7F70}" presName="root2" presStyleCnt="0"/>
      <dgm:spPr/>
    </dgm:pt>
    <dgm:pt modelId="{10D485F8-E2A3-48D0-9FC1-56872DBADB16}" type="pres">
      <dgm:prSet presAssocID="{E2FE81E5-0ED8-4128-87BA-0C9C9D2A7F70}" presName="LevelTwoTextNode" presStyleLbl="node2" presStyleIdx="3" presStyleCnt="4" custScaleX="253136" custScaleY="175021">
        <dgm:presLayoutVars>
          <dgm:chPref val="3"/>
        </dgm:presLayoutVars>
      </dgm:prSet>
      <dgm:spPr/>
    </dgm:pt>
    <dgm:pt modelId="{EAED46B3-C38E-4CE4-B1F0-B739414374BE}" type="pres">
      <dgm:prSet presAssocID="{E2FE81E5-0ED8-4128-87BA-0C9C9D2A7F70}" presName="level3hierChild" presStyleCnt="0"/>
      <dgm:spPr/>
    </dgm:pt>
  </dgm:ptLst>
  <dgm:cxnLst>
    <dgm:cxn modelId="{FA43AB07-7804-4C70-B2A9-23DFBDE53AE1}" type="presOf" srcId="{9EBFCD99-6EF1-4238-AE16-57536F037CA7}" destId="{CEE661EB-FD54-4BB6-808D-D16E78D29EF4}" srcOrd="0" destOrd="0" presId="urn:microsoft.com/office/officeart/2008/layout/HorizontalMultiLevelHierarchy"/>
    <dgm:cxn modelId="{895C7A10-ED41-486C-8D13-253D1A103802}" type="presOf" srcId="{5B315077-EA80-4AFC-990A-76810943037A}" destId="{AFE30101-3609-474E-AD41-1A1AE08484E7}" srcOrd="0" destOrd="0" presId="urn:microsoft.com/office/officeart/2008/layout/HorizontalMultiLevelHierarchy"/>
    <dgm:cxn modelId="{5C934019-3182-468A-9269-B45A4BD45F57}" srcId="{40D8B15A-86DC-454D-9E6A-CC72F4C490FB}" destId="{97098C51-7CB9-45F9-A824-4C418FA37112}" srcOrd="0" destOrd="0" parTransId="{D461237F-BE21-4248-BBDB-5AB562844E09}" sibTransId="{5CD34A63-8543-4DFF-A1E2-2117827E1CDA}"/>
    <dgm:cxn modelId="{F734A125-72F2-433F-AA12-3D3DECBCC794}" type="presOf" srcId="{4914C79E-3EC2-4919-8B2B-9374C449E29F}" destId="{1C56C7A0-6930-48CF-8E1F-5FC3CCEC2217}" srcOrd="0" destOrd="0" presId="urn:microsoft.com/office/officeart/2008/layout/HorizontalMultiLevelHierarchy"/>
    <dgm:cxn modelId="{274E9C28-8940-4082-9C4D-302EAF5E5B2F}" type="presOf" srcId="{5B315077-EA80-4AFC-990A-76810943037A}" destId="{3A825F6B-E493-4FC5-B8C4-F115731D934B}" srcOrd="1" destOrd="0" presId="urn:microsoft.com/office/officeart/2008/layout/HorizontalMultiLevelHierarchy"/>
    <dgm:cxn modelId="{8A484D40-7F6F-443D-B48B-3822C7915E1A}" type="presOf" srcId="{4DA24677-153B-43FE-94D5-6393776BFD6E}" destId="{41BFA0A6-3AFD-4F0E-9AB6-B489A987EE45}" srcOrd="0" destOrd="0" presId="urn:microsoft.com/office/officeart/2008/layout/HorizontalMultiLevelHierarchy"/>
    <dgm:cxn modelId="{5BC48545-3082-41B2-B578-67C896C9F9A4}" type="presOf" srcId="{01545128-C874-4C49-8DE6-FC2FF9CBF7BC}" destId="{A15B3B89-3EBB-46FF-8146-3AD796CA0578}" srcOrd="0" destOrd="0" presId="urn:microsoft.com/office/officeart/2008/layout/HorizontalMultiLevelHierarchy"/>
    <dgm:cxn modelId="{197C0B59-91BB-4862-8C4F-1A409392CE36}" srcId="{97098C51-7CB9-45F9-A824-4C418FA37112}" destId="{E2FE81E5-0ED8-4128-87BA-0C9C9D2A7F70}" srcOrd="3" destOrd="0" parTransId="{5B315077-EA80-4AFC-990A-76810943037A}" sibTransId="{132EF9C2-90BA-4A90-8017-077A66E0800D}"/>
    <dgm:cxn modelId="{D32EC08D-F7C7-4E69-AC5F-77BCDC2DD24F}" type="presOf" srcId="{E2FE81E5-0ED8-4128-87BA-0C9C9D2A7F70}" destId="{10D485F8-E2A3-48D0-9FC1-56872DBADB16}" srcOrd="0" destOrd="0" presId="urn:microsoft.com/office/officeart/2008/layout/HorizontalMultiLevelHierarchy"/>
    <dgm:cxn modelId="{CD680B91-DC20-4755-8158-3E49F43A4193}" srcId="{97098C51-7CB9-45F9-A824-4C418FA37112}" destId="{4DA24677-153B-43FE-94D5-6393776BFD6E}" srcOrd="0" destOrd="0" parTransId="{9EBFCD99-6EF1-4238-AE16-57536F037CA7}" sibTransId="{4191AE89-0048-4251-B0EF-C92A5F963B2C}"/>
    <dgm:cxn modelId="{8D552C97-1810-4B6F-BD18-A437A2530929}" type="presOf" srcId="{D550200F-1DC0-4AF3-94BC-D010008DEECB}" destId="{C0A002D3-9EF8-4F02-825B-71B87593D85B}" srcOrd="1" destOrd="0" presId="urn:microsoft.com/office/officeart/2008/layout/HorizontalMultiLevelHierarchy"/>
    <dgm:cxn modelId="{0450679D-495C-4893-8463-743C869A4B32}" type="presOf" srcId="{9EBFCD99-6EF1-4238-AE16-57536F037CA7}" destId="{34F5CEDA-C16F-4FA9-A7DB-E236B4A675F9}" srcOrd="1" destOrd="0" presId="urn:microsoft.com/office/officeart/2008/layout/HorizontalMultiLevelHierarchy"/>
    <dgm:cxn modelId="{A34569A4-6EA1-4914-878C-CDBA1B6CB50F}" type="presOf" srcId="{D550200F-1DC0-4AF3-94BC-D010008DEECB}" destId="{038567A0-CE6C-4EE5-A9BF-A1E458399503}" srcOrd="0" destOrd="0" presId="urn:microsoft.com/office/officeart/2008/layout/HorizontalMultiLevelHierarchy"/>
    <dgm:cxn modelId="{620B5CA6-4B6D-4284-9E28-08772D0DAB1F}" type="presOf" srcId="{97098C51-7CB9-45F9-A824-4C418FA37112}" destId="{3761C5AA-2573-4770-9D5F-9488DE017596}" srcOrd="0" destOrd="0" presId="urn:microsoft.com/office/officeart/2008/layout/HorizontalMultiLevelHierarchy"/>
    <dgm:cxn modelId="{492218A7-6006-45B0-AD5B-8FDDB5ECA496}" type="presOf" srcId="{B46785F6-D2CB-4582-8349-0F596697D1AA}" destId="{05575FB2-E1B1-471F-8B97-AE94DC0E009B}" srcOrd="0" destOrd="0" presId="urn:microsoft.com/office/officeart/2008/layout/HorizontalMultiLevelHierarchy"/>
    <dgm:cxn modelId="{09E6ACB9-62EC-4E8C-B320-1E2AB381BAED}" srcId="{97098C51-7CB9-45F9-A824-4C418FA37112}" destId="{B46785F6-D2CB-4582-8349-0F596697D1AA}" srcOrd="2" destOrd="0" parTransId="{D550200F-1DC0-4AF3-94BC-D010008DEECB}" sibTransId="{D16BE286-302C-4D29-AA93-9776AB3C5243}"/>
    <dgm:cxn modelId="{D0B173F5-F900-44AA-B3FA-E84D97D3CD65}" srcId="{97098C51-7CB9-45F9-A824-4C418FA37112}" destId="{4914C79E-3EC2-4919-8B2B-9374C449E29F}" srcOrd="1" destOrd="0" parTransId="{01545128-C874-4C49-8DE6-FC2FF9CBF7BC}" sibTransId="{3F84D1C0-6D35-420E-A5B0-F66CDAFDA7FC}"/>
    <dgm:cxn modelId="{E4EAF0F7-223D-4866-A276-8156BE2DC6A4}" type="presOf" srcId="{40D8B15A-86DC-454D-9E6A-CC72F4C490FB}" destId="{EA2A42A1-F59C-41B2-A24F-CC570B439B56}" srcOrd="0" destOrd="0" presId="urn:microsoft.com/office/officeart/2008/layout/HorizontalMultiLevelHierarchy"/>
    <dgm:cxn modelId="{A9B309FA-FE1B-4C5D-BDF4-7CF52D4CF139}" type="presOf" srcId="{01545128-C874-4C49-8DE6-FC2FF9CBF7BC}" destId="{C79B2016-9F65-4014-96FB-FF259789574D}" srcOrd="1" destOrd="0" presId="urn:microsoft.com/office/officeart/2008/layout/HorizontalMultiLevelHierarchy"/>
    <dgm:cxn modelId="{569E481B-E8EB-4193-8C89-FCF0D06948E7}" type="presParOf" srcId="{EA2A42A1-F59C-41B2-A24F-CC570B439B56}" destId="{CEFA6570-A153-4DD9-A222-E66B74A1E48C}" srcOrd="0" destOrd="0" presId="urn:microsoft.com/office/officeart/2008/layout/HorizontalMultiLevelHierarchy"/>
    <dgm:cxn modelId="{1DF39D0B-F818-4B70-BA07-930E582A4531}" type="presParOf" srcId="{CEFA6570-A153-4DD9-A222-E66B74A1E48C}" destId="{3761C5AA-2573-4770-9D5F-9488DE017596}" srcOrd="0" destOrd="0" presId="urn:microsoft.com/office/officeart/2008/layout/HorizontalMultiLevelHierarchy"/>
    <dgm:cxn modelId="{DE54C553-B9AF-4B00-A96E-F87A906F5DE9}" type="presParOf" srcId="{CEFA6570-A153-4DD9-A222-E66B74A1E48C}" destId="{9C2274C7-DE3C-4295-BD76-4E449B0905A6}" srcOrd="1" destOrd="0" presId="urn:microsoft.com/office/officeart/2008/layout/HorizontalMultiLevelHierarchy"/>
    <dgm:cxn modelId="{4797B1EB-A499-4F43-9194-CC176C6DAA12}" type="presParOf" srcId="{9C2274C7-DE3C-4295-BD76-4E449B0905A6}" destId="{CEE661EB-FD54-4BB6-808D-D16E78D29EF4}" srcOrd="0" destOrd="0" presId="urn:microsoft.com/office/officeart/2008/layout/HorizontalMultiLevelHierarchy"/>
    <dgm:cxn modelId="{05B9C9F4-CBE2-452E-8689-243E37C8B60B}" type="presParOf" srcId="{CEE661EB-FD54-4BB6-808D-D16E78D29EF4}" destId="{34F5CEDA-C16F-4FA9-A7DB-E236B4A675F9}" srcOrd="0" destOrd="0" presId="urn:microsoft.com/office/officeart/2008/layout/HorizontalMultiLevelHierarchy"/>
    <dgm:cxn modelId="{7B227305-EE10-48B5-9287-AF10C250B394}" type="presParOf" srcId="{9C2274C7-DE3C-4295-BD76-4E449B0905A6}" destId="{D83587F6-B408-4CE8-BCED-97AD50C04A10}" srcOrd="1" destOrd="0" presId="urn:microsoft.com/office/officeart/2008/layout/HorizontalMultiLevelHierarchy"/>
    <dgm:cxn modelId="{4F1AC5F2-AE00-42E2-AAA9-D1E87FF10BB0}" type="presParOf" srcId="{D83587F6-B408-4CE8-BCED-97AD50C04A10}" destId="{41BFA0A6-3AFD-4F0E-9AB6-B489A987EE45}" srcOrd="0" destOrd="0" presId="urn:microsoft.com/office/officeart/2008/layout/HorizontalMultiLevelHierarchy"/>
    <dgm:cxn modelId="{D2177A30-8FAF-44FB-A625-8A1DD74BC6A6}" type="presParOf" srcId="{D83587F6-B408-4CE8-BCED-97AD50C04A10}" destId="{B273AD46-6AB9-47C0-BF26-F393441DE4AA}" srcOrd="1" destOrd="0" presId="urn:microsoft.com/office/officeart/2008/layout/HorizontalMultiLevelHierarchy"/>
    <dgm:cxn modelId="{0749911A-E6F9-4EEE-BF51-23CF160B53A7}" type="presParOf" srcId="{9C2274C7-DE3C-4295-BD76-4E449B0905A6}" destId="{A15B3B89-3EBB-46FF-8146-3AD796CA0578}" srcOrd="2" destOrd="0" presId="urn:microsoft.com/office/officeart/2008/layout/HorizontalMultiLevelHierarchy"/>
    <dgm:cxn modelId="{EE1DDE6E-387F-44EE-A359-FAF7FAAFDB89}" type="presParOf" srcId="{A15B3B89-3EBB-46FF-8146-3AD796CA0578}" destId="{C79B2016-9F65-4014-96FB-FF259789574D}" srcOrd="0" destOrd="0" presId="urn:microsoft.com/office/officeart/2008/layout/HorizontalMultiLevelHierarchy"/>
    <dgm:cxn modelId="{05AA4EF6-FEFA-449D-B644-188C4047584A}" type="presParOf" srcId="{9C2274C7-DE3C-4295-BD76-4E449B0905A6}" destId="{D696BB57-71AC-41D2-98CD-8DC81BAE6400}" srcOrd="3" destOrd="0" presId="urn:microsoft.com/office/officeart/2008/layout/HorizontalMultiLevelHierarchy"/>
    <dgm:cxn modelId="{141F0B52-84F6-4E08-A5FB-D82216C76630}" type="presParOf" srcId="{D696BB57-71AC-41D2-98CD-8DC81BAE6400}" destId="{1C56C7A0-6930-48CF-8E1F-5FC3CCEC2217}" srcOrd="0" destOrd="0" presId="urn:microsoft.com/office/officeart/2008/layout/HorizontalMultiLevelHierarchy"/>
    <dgm:cxn modelId="{F171D10E-1AA6-4A3B-B3B7-2BFEAEB48787}" type="presParOf" srcId="{D696BB57-71AC-41D2-98CD-8DC81BAE6400}" destId="{153618A1-1478-4957-A124-9DCD2BCD55BD}" srcOrd="1" destOrd="0" presId="urn:microsoft.com/office/officeart/2008/layout/HorizontalMultiLevelHierarchy"/>
    <dgm:cxn modelId="{4A564D0A-022F-4273-A869-AF38E06C8CDA}" type="presParOf" srcId="{9C2274C7-DE3C-4295-BD76-4E449B0905A6}" destId="{038567A0-CE6C-4EE5-A9BF-A1E458399503}" srcOrd="4" destOrd="0" presId="urn:microsoft.com/office/officeart/2008/layout/HorizontalMultiLevelHierarchy"/>
    <dgm:cxn modelId="{B33A43D4-15FE-4805-AEBA-8FE5C5684A4B}" type="presParOf" srcId="{038567A0-CE6C-4EE5-A9BF-A1E458399503}" destId="{C0A002D3-9EF8-4F02-825B-71B87593D85B}" srcOrd="0" destOrd="0" presId="urn:microsoft.com/office/officeart/2008/layout/HorizontalMultiLevelHierarchy"/>
    <dgm:cxn modelId="{5A7165C6-BCF9-45FA-A245-5577484F0C27}" type="presParOf" srcId="{9C2274C7-DE3C-4295-BD76-4E449B0905A6}" destId="{EDFF5E84-BF82-4DB1-BD36-CE0DF530F4AF}" srcOrd="5" destOrd="0" presId="urn:microsoft.com/office/officeart/2008/layout/HorizontalMultiLevelHierarchy"/>
    <dgm:cxn modelId="{58B2E216-8A00-42D8-BF7F-BAA27F193E7E}" type="presParOf" srcId="{EDFF5E84-BF82-4DB1-BD36-CE0DF530F4AF}" destId="{05575FB2-E1B1-471F-8B97-AE94DC0E009B}" srcOrd="0" destOrd="0" presId="urn:microsoft.com/office/officeart/2008/layout/HorizontalMultiLevelHierarchy"/>
    <dgm:cxn modelId="{97B9DADA-3941-4D2D-BEC7-AEB6CFE5389E}" type="presParOf" srcId="{EDFF5E84-BF82-4DB1-BD36-CE0DF530F4AF}" destId="{98A7A45D-BD1A-4700-A892-7173085B5324}" srcOrd="1" destOrd="0" presId="urn:microsoft.com/office/officeart/2008/layout/HorizontalMultiLevelHierarchy"/>
    <dgm:cxn modelId="{5181F21D-79DB-4C4C-9DE3-0909A4E9B776}" type="presParOf" srcId="{9C2274C7-DE3C-4295-BD76-4E449B0905A6}" destId="{AFE30101-3609-474E-AD41-1A1AE08484E7}" srcOrd="6" destOrd="0" presId="urn:microsoft.com/office/officeart/2008/layout/HorizontalMultiLevelHierarchy"/>
    <dgm:cxn modelId="{EB95F1FA-DF3F-46B6-AD2D-852CC87E35B9}" type="presParOf" srcId="{AFE30101-3609-474E-AD41-1A1AE08484E7}" destId="{3A825F6B-E493-4FC5-B8C4-F115731D934B}" srcOrd="0" destOrd="0" presId="urn:microsoft.com/office/officeart/2008/layout/HorizontalMultiLevelHierarchy"/>
    <dgm:cxn modelId="{AF220ED6-6648-4EC6-B9D1-D6E595ED4A74}" type="presParOf" srcId="{9C2274C7-DE3C-4295-BD76-4E449B0905A6}" destId="{3BD671C6-0058-4F47-8BBC-8C9830AA1A37}" srcOrd="7" destOrd="0" presId="urn:microsoft.com/office/officeart/2008/layout/HorizontalMultiLevelHierarchy"/>
    <dgm:cxn modelId="{F6C5C3E1-08A7-473B-BD6D-B2CD6455205A}" type="presParOf" srcId="{3BD671C6-0058-4F47-8BBC-8C9830AA1A37}" destId="{10D485F8-E2A3-48D0-9FC1-56872DBADB16}" srcOrd="0" destOrd="0" presId="urn:microsoft.com/office/officeart/2008/layout/HorizontalMultiLevelHierarchy"/>
    <dgm:cxn modelId="{FCF5DB22-C3DA-41F7-B2F4-1D0BD9892EF4}" type="presParOf" srcId="{3BD671C6-0058-4F47-8BBC-8C9830AA1A37}" destId="{EAED46B3-C38E-4CE4-B1F0-B739414374BE}" srcOrd="1" destOrd="0" presId="urn:microsoft.com/office/officeart/2008/layout/HorizontalMultiLevelHierarchy"/>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44817445-9D08-4539-981E-435BAF3F1C67}"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pt-BR"/>
        </a:p>
      </dgm:t>
    </dgm:pt>
    <dgm:pt modelId="{A747F829-D254-482A-8BAE-2CEBBF4BF3DF}">
      <dgm:prSet phldrT="[Texto]" custT="1"/>
      <dgm:spPr>
        <a:solidFill>
          <a:schemeClr val="accent3">
            <a:lumMod val="40000"/>
            <a:lumOff val="60000"/>
          </a:schemeClr>
        </a:solidFill>
      </dgm:spPr>
      <dgm:t>
        <a:bodyPr/>
        <a:lstStyle/>
        <a:p>
          <a:r>
            <a:rPr lang="pt-BR" sz="2000" b="1" u="none" spc="-1" dirty="0">
              <a:solidFill>
                <a:schemeClr val="accent4">
                  <a:lumMod val="50000"/>
                </a:schemeClr>
              </a:solidFill>
              <a:latin typeface="Verdana" panose="020B0604030504040204" pitchFamily="34" charset="0"/>
              <a:ea typeface="Verdana" panose="020B0604030504040204" pitchFamily="34" charset="0"/>
            </a:rPr>
            <a:t>Evento S-2210</a:t>
          </a:r>
          <a:r>
            <a:rPr lang="pt-BR" sz="2000" b="1" u="none" spc="-1" dirty="0">
              <a:solidFill>
                <a:srgbClr val="00763B"/>
              </a:solidFill>
              <a:latin typeface="Calibri"/>
              <a:ea typeface="Arial"/>
            </a:rPr>
            <a:t>: </a:t>
          </a:r>
          <a:r>
            <a:rPr lang="pt-BR" sz="2000" spc="-1" dirty="0">
              <a:solidFill>
                <a:schemeClr val="accent5">
                  <a:lumMod val="50000"/>
                </a:schemeClr>
              </a:solidFill>
              <a:latin typeface="Calibri"/>
              <a:ea typeface="Arial"/>
            </a:rPr>
            <a:t>utilizado para o envio da CAT pelo empregador, tomador de mão-de-obra de trabalhador avulso e empregador doméstico. </a:t>
          </a:r>
          <a:endParaRPr lang="pt-BR" sz="2000" dirty="0">
            <a:solidFill>
              <a:schemeClr val="accent5">
                <a:lumMod val="50000"/>
              </a:schemeClr>
            </a:solidFill>
          </a:endParaRPr>
        </a:p>
      </dgm:t>
    </dgm:pt>
    <dgm:pt modelId="{F94E0731-9257-4392-BC31-64E85AC558A9}" type="parTrans" cxnId="{9FA14FB5-A66B-496A-9580-423C60B40BEA}">
      <dgm:prSet/>
      <dgm:spPr/>
      <dgm:t>
        <a:bodyPr/>
        <a:lstStyle/>
        <a:p>
          <a:endParaRPr lang="pt-BR"/>
        </a:p>
      </dgm:t>
    </dgm:pt>
    <dgm:pt modelId="{9B3D9E18-A5C5-4EFC-B7EC-103CAADFEE46}" type="sibTrans" cxnId="{9FA14FB5-A66B-496A-9580-423C60B40BEA}">
      <dgm:prSet/>
      <dgm:spPr/>
      <dgm:t>
        <a:bodyPr/>
        <a:lstStyle/>
        <a:p>
          <a:endParaRPr lang="pt-BR"/>
        </a:p>
      </dgm:t>
    </dgm:pt>
    <dgm:pt modelId="{BDDC1C44-151A-4559-AB92-BB2F32D7D36A}">
      <dgm:prSet phldrT="[Texto]"/>
      <dgm:spPr/>
      <dgm:t>
        <a:bodyPr/>
        <a:lstStyle/>
        <a:p>
          <a:endParaRPr lang="pt-BR"/>
        </a:p>
      </dgm:t>
    </dgm:pt>
    <dgm:pt modelId="{F8B254BC-C6F5-4161-9B95-0D0DD9652CD9}" type="parTrans" cxnId="{1205B92A-5AEB-49C2-B1F1-E3AB8B6726B1}">
      <dgm:prSet/>
      <dgm:spPr/>
      <dgm:t>
        <a:bodyPr/>
        <a:lstStyle/>
        <a:p>
          <a:endParaRPr lang="pt-BR"/>
        </a:p>
      </dgm:t>
    </dgm:pt>
    <dgm:pt modelId="{2959C74B-BFCD-4328-8322-4FE78FA23583}" type="sibTrans" cxnId="{1205B92A-5AEB-49C2-B1F1-E3AB8B6726B1}">
      <dgm:prSet/>
      <dgm:spPr/>
      <dgm:t>
        <a:bodyPr/>
        <a:lstStyle/>
        <a:p>
          <a:endParaRPr lang="pt-BR"/>
        </a:p>
      </dgm:t>
    </dgm:pt>
    <dgm:pt modelId="{03C5DF5A-42BC-4E2C-B506-D01B9D5CBBCE}">
      <dgm:prSet phldrT="[Texto]" custT="1"/>
      <dgm:spPr>
        <a:solidFill>
          <a:schemeClr val="accent3">
            <a:lumMod val="40000"/>
            <a:lumOff val="60000"/>
          </a:schemeClr>
        </a:solidFill>
      </dgm:spPr>
      <dgm:t>
        <a:bodyPr/>
        <a:lstStyle/>
        <a:p>
          <a:r>
            <a:rPr lang="pt-BR" sz="2000" b="1" u="none" spc="-1" dirty="0">
              <a:solidFill>
                <a:schemeClr val="accent4">
                  <a:lumMod val="50000"/>
                </a:schemeClr>
              </a:solidFill>
              <a:latin typeface="Verdana" panose="020B0604030504040204" pitchFamily="34" charset="0"/>
              <a:ea typeface="Verdana" panose="020B0604030504040204" pitchFamily="34" charset="0"/>
            </a:rPr>
            <a:t>Evento S-2240</a:t>
          </a:r>
          <a:r>
            <a:rPr lang="pt-BR" sz="2000" spc="-1" dirty="0">
              <a:solidFill>
                <a:schemeClr val="accent5">
                  <a:lumMod val="50000"/>
                </a:schemeClr>
              </a:solidFill>
              <a:latin typeface="Calibri"/>
              <a:ea typeface="Arial"/>
            </a:rPr>
            <a:t>: são prestadas as informações da exposição do trabalhador aos fatores de risco, conforme “Tabela 24 – Agentes Nocivos e Atividades - Aposentadoria Especial” do eSocial</a:t>
          </a:r>
          <a:r>
            <a:rPr lang="pt-BR" sz="2000" spc="-1" dirty="0">
              <a:solidFill>
                <a:srgbClr val="00763B"/>
              </a:solidFill>
              <a:latin typeface="Calibri"/>
              <a:ea typeface="Arial"/>
            </a:rPr>
            <a:t>. </a:t>
          </a:r>
          <a:endParaRPr lang="pt-BR" sz="2000" dirty="0"/>
        </a:p>
      </dgm:t>
    </dgm:pt>
    <dgm:pt modelId="{E322C7DE-1917-4961-A309-F08FACA86310}" type="parTrans" cxnId="{E6BE571A-3D53-4012-89BF-ED5651454F82}">
      <dgm:prSet/>
      <dgm:spPr/>
      <dgm:t>
        <a:bodyPr/>
        <a:lstStyle/>
        <a:p>
          <a:endParaRPr lang="pt-BR"/>
        </a:p>
      </dgm:t>
    </dgm:pt>
    <dgm:pt modelId="{F757CF56-F735-42B8-A752-1276087BEFFE}" type="sibTrans" cxnId="{E6BE571A-3D53-4012-89BF-ED5651454F82}">
      <dgm:prSet/>
      <dgm:spPr/>
      <dgm:t>
        <a:bodyPr/>
        <a:lstStyle/>
        <a:p>
          <a:endParaRPr lang="pt-BR"/>
        </a:p>
      </dgm:t>
    </dgm:pt>
    <dgm:pt modelId="{024FE0FA-A87D-4512-8B82-9803D8B00CBD}">
      <dgm:prSet phldrT="[Texto]" custT="1"/>
      <dgm:spPr>
        <a:solidFill>
          <a:schemeClr val="accent3">
            <a:lumMod val="40000"/>
            <a:lumOff val="60000"/>
          </a:schemeClr>
        </a:solidFill>
      </dgm:spPr>
      <dgm:t>
        <a:bodyPr/>
        <a:lstStyle/>
        <a:p>
          <a:r>
            <a:rPr lang="pt-BR" sz="2000" b="1" u="none" spc="-1" dirty="0">
              <a:solidFill>
                <a:schemeClr val="accent4">
                  <a:lumMod val="50000"/>
                </a:schemeClr>
              </a:solidFill>
              <a:latin typeface="Verdana" panose="020B0604030504040204" pitchFamily="34" charset="0"/>
              <a:ea typeface="Verdana" panose="020B0604030504040204" pitchFamily="34" charset="0"/>
            </a:rPr>
            <a:t>Evento S-2220</a:t>
          </a:r>
          <a:r>
            <a:rPr lang="pt-BR" sz="2000" b="1" spc="-1" dirty="0">
              <a:solidFill>
                <a:srgbClr val="00763B"/>
              </a:solidFill>
              <a:latin typeface="Calibri"/>
              <a:ea typeface="Arial"/>
            </a:rPr>
            <a:t>: </a:t>
          </a:r>
          <a:r>
            <a:rPr lang="pt-BR" sz="2000" b="0" spc="-1" dirty="0">
              <a:solidFill>
                <a:schemeClr val="accent5">
                  <a:lumMod val="50000"/>
                </a:schemeClr>
              </a:solidFill>
              <a:latin typeface="Calibri"/>
              <a:ea typeface="Arial"/>
            </a:rPr>
            <a:t>informações relativas aos ASO e seus exames complementares. Tais informações correspondem àquelas exigidas no Perfil Profissiográfico Previdenciário - PPP</a:t>
          </a:r>
          <a:r>
            <a:rPr lang="pt-BR" sz="2000" b="0" spc="-1" dirty="0">
              <a:solidFill>
                <a:srgbClr val="00763B"/>
              </a:solidFill>
              <a:latin typeface="Calibri"/>
              <a:ea typeface="Arial"/>
            </a:rPr>
            <a:t>. </a:t>
          </a:r>
          <a:endParaRPr lang="pt-BR" sz="2000" b="0" dirty="0"/>
        </a:p>
      </dgm:t>
    </dgm:pt>
    <dgm:pt modelId="{29F25C1E-E9E1-41FE-BB60-854A0E4C3854}" type="parTrans" cxnId="{7AEB6115-F5F4-4DDD-B1F8-06B95CA774AC}">
      <dgm:prSet/>
      <dgm:spPr/>
      <dgm:t>
        <a:bodyPr/>
        <a:lstStyle/>
        <a:p>
          <a:endParaRPr lang="pt-BR"/>
        </a:p>
      </dgm:t>
    </dgm:pt>
    <dgm:pt modelId="{34E449D2-11E6-4341-9FF3-68CC461F0B90}" type="sibTrans" cxnId="{7AEB6115-F5F4-4DDD-B1F8-06B95CA774AC}">
      <dgm:prSet/>
      <dgm:spPr/>
      <dgm:t>
        <a:bodyPr/>
        <a:lstStyle/>
        <a:p>
          <a:endParaRPr lang="pt-BR"/>
        </a:p>
      </dgm:t>
    </dgm:pt>
    <dgm:pt modelId="{6E2A1115-4251-4096-B975-24EA9A951FCA}" type="pres">
      <dgm:prSet presAssocID="{44817445-9D08-4539-981E-435BAF3F1C67}" presName="linear" presStyleCnt="0">
        <dgm:presLayoutVars>
          <dgm:animLvl val="lvl"/>
          <dgm:resizeHandles val="exact"/>
        </dgm:presLayoutVars>
      </dgm:prSet>
      <dgm:spPr/>
    </dgm:pt>
    <dgm:pt modelId="{837E52C5-E190-4714-96F2-F46AD0A1BCEE}" type="pres">
      <dgm:prSet presAssocID="{A747F829-D254-482A-8BAE-2CEBBF4BF3DF}" presName="parentText" presStyleLbl="node1" presStyleIdx="0" presStyleCnt="3" custScaleY="75042" custLinFactNeighborY="-23767">
        <dgm:presLayoutVars>
          <dgm:chMax val="0"/>
          <dgm:bulletEnabled val="1"/>
        </dgm:presLayoutVars>
      </dgm:prSet>
      <dgm:spPr/>
    </dgm:pt>
    <dgm:pt modelId="{DEFC56A3-7594-41D9-B821-82474D72CE83}" type="pres">
      <dgm:prSet presAssocID="{A747F829-D254-482A-8BAE-2CEBBF4BF3DF}" presName="childText" presStyleLbl="revTx" presStyleIdx="0" presStyleCnt="1" custScaleX="99164">
        <dgm:presLayoutVars>
          <dgm:bulletEnabled val="1"/>
        </dgm:presLayoutVars>
      </dgm:prSet>
      <dgm:spPr/>
    </dgm:pt>
    <dgm:pt modelId="{D9A4FAE7-06E4-4520-8B95-62474B9F6F9F}" type="pres">
      <dgm:prSet presAssocID="{024FE0FA-A87D-4512-8B82-9803D8B00CBD}" presName="parentText" presStyleLbl="node1" presStyleIdx="1" presStyleCnt="3" custScaleY="69703" custLinFactY="-85952" custLinFactNeighborY="-100000">
        <dgm:presLayoutVars>
          <dgm:chMax val="0"/>
          <dgm:bulletEnabled val="1"/>
        </dgm:presLayoutVars>
      </dgm:prSet>
      <dgm:spPr/>
    </dgm:pt>
    <dgm:pt modelId="{BA998191-95C2-4DC4-BBC4-EDB8E7853F6E}" type="pres">
      <dgm:prSet presAssocID="{34E449D2-11E6-4341-9FF3-68CC461F0B90}" presName="spacer" presStyleCnt="0"/>
      <dgm:spPr/>
    </dgm:pt>
    <dgm:pt modelId="{D0B17CA1-0F48-44A1-B830-CAF7EAAEDB26}" type="pres">
      <dgm:prSet presAssocID="{03C5DF5A-42BC-4E2C-B506-D01B9D5CBBCE}" presName="parentText" presStyleLbl="node1" presStyleIdx="2" presStyleCnt="3" custScaleY="80718" custLinFactY="-92490" custLinFactNeighborX="488" custLinFactNeighborY="-100000">
        <dgm:presLayoutVars>
          <dgm:chMax val="0"/>
          <dgm:bulletEnabled val="1"/>
        </dgm:presLayoutVars>
      </dgm:prSet>
      <dgm:spPr/>
    </dgm:pt>
  </dgm:ptLst>
  <dgm:cxnLst>
    <dgm:cxn modelId="{7AEB6115-F5F4-4DDD-B1F8-06B95CA774AC}" srcId="{44817445-9D08-4539-981E-435BAF3F1C67}" destId="{024FE0FA-A87D-4512-8B82-9803D8B00CBD}" srcOrd="1" destOrd="0" parTransId="{29F25C1E-E9E1-41FE-BB60-854A0E4C3854}" sibTransId="{34E449D2-11E6-4341-9FF3-68CC461F0B90}"/>
    <dgm:cxn modelId="{E6BE571A-3D53-4012-89BF-ED5651454F82}" srcId="{44817445-9D08-4539-981E-435BAF3F1C67}" destId="{03C5DF5A-42BC-4E2C-B506-D01B9D5CBBCE}" srcOrd="2" destOrd="0" parTransId="{E322C7DE-1917-4961-A309-F08FACA86310}" sibTransId="{F757CF56-F735-42B8-A752-1276087BEFFE}"/>
    <dgm:cxn modelId="{1205B92A-5AEB-49C2-B1F1-E3AB8B6726B1}" srcId="{A747F829-D254-482A-8BAE-2CEBBF4BF3DF}" destId="{BDDC1C44-151A-4559-AB92-BB2F32D7D36A}" srcOrd="0" destOrd="0" parTransId="{F8B254BC-C6F5-4161-9B95-0D0DD9652CD9}" sibTransId="{2959C74B-BFCD-4328-8322-4FE78FA23583}"/>
    <dgm:cxn modelId="{1182126A-23CA-402C-920A-60F752447382}" type="presOf" srcId="{A747F829-D254-482A-8BAE-2CEBBF4BF3DF}" destId="{837E52C5-E190-4714-96F2-F46AD0A1BCEE}" srcOrd="0" destOrd="0" presId="urn:microsoft.com/office/officeart/2005/8/layout/vList2"/>
    <dgm:cxn modelId="{2ECF1784-8084-4F6B-8650-FF4404A26C27}" type="presOf" srcId="{44817445-9D08-4539-981E-435BAF3F1C67}" destId="{6E2A1115-4251-4096-B975-24EA9A951FCA}" srcOrd="0" destOrd="0" presId="urn:microsoft.com/office/officeart/2005/8/layout/vList2"/>
    <dgm:cxn modelId="{9FA14FB5-A66B-496A-9580-423C60B40BEA}" srcId="{44817445-9D08-4539-981E-435BAF3F1C67}" destId="{A747F829-D254-482A-8BAE-2CEBBF4BF3DF}" srcOrd="0" destOrd="0" parTransId="{F94E0731-9257-4392-BC31-64E85AC558A9}" sibTransId="{9B3D9E18-A5C5-4EFC-B7EC-103CAADFEE46}"/>
    <dgm:cxn modelId="{0B13C1C8-443D-431D-9608-53075730A8EC}" type="presOf" srcId="{024FE0FA-A87D-4512-8B82-9803D8B00CBD}" destId="{D9A4FAE7-06E4-4520-8B95-62474B9F6F9F}" srcOrd="0" destOrd="0" presId="urn:microsoft.com/office/officeart/2005/8/layout/vList2"/>
    <dgm:cxn modelId="{C919B2D4-CCFD-48C5-9FA4-DBE5242E69DE}" type="presOf" srcId="{BDDC1C44-151A-4559-AB92-BB2F32D7D36A}" destId="{DEFC56A3-7594-41D9-B821-82474D72CE83}" srcOrd="0" destOrd="0" presId="urn:microsoft.com/office/officeart/2005/8/layout/vList2"/>
    <dgm:cxn modelId="{585F0EEC-6561-433A-AA32-A3F25C742416}" type="presOf" srcId="{03C5DF5A-42BC-4E2C-B506-D01B9D5CBBCE}" destId="{D0B17CA1-0F48-44A1-B830-CAF7EAAEDB26}" srcOrd="0" destOrd="0" presId="urn:microsoft.com/office/officeart/2005/8/layout/vList2"/>
    <dgm:cxn modelId="{A3208A54-76D4-4B02-8228-88A08212C0B3}" type="presParOf" srcId="{6E2A1115-4251-4096-B975-24EA9A951FCA}" destId="{837E52C5-E190-4714-96F2-F46AD0A1BCEE}" srcOrd="0" destOrd="0" presId="urn:microsoft.com/office/officeart/2005/8/layout/vList2"/>
    <dgm:cxn modelId="{5B73F43D-F688-4747-9A09-B6A85B9733CA}" type="presParOf" srcId="{6E2A1115-4251-4096-B975-24EA9A951FCA}" destId="{DEFC56A3-7594-41D9-B821-82474D72CE83}" srcOrd="1" destOrd="0" presId="urn:microsoft.com/office/officeart/2005/8/layout/vList2"/>
    <dgm:cxn modelId="{A03792FC-53C8-44DC-BC38-7E784C4CC16C}" type="presParOf" srcId="{6E2A1115-4251-4096-B975-24EA9A951FCA}" destId="{D9A4FAE7-06E4-4520-8B95-62474B9F6F9F}" srcOrd="2" destOrd="0" presId="urn:microsoft.com/office/officeart/2005/8/layout/vList2"/>
    <dgm:cxn modelId="{D0E6622F-0A1E-40C0-94E4-1B798BDCD9DD}" type="presParOf" srcId="{6E2A1115-4251-4096-B975-24EA9A951FCA}" destId="{BA998191-95C2-4DC4-BBC4-EDB8E7853F6E}" srcOrd="3" destOrd="0" presId="urn:microsoft.com/office/officeart/2005/8/layout/vList2"/>
    <dgm:cxn modelId="{E96F3F5C-7C2C-492D-B00E-18ACF64EDD6C}" type="presParOf" srcId="{6E2A1115-4251-4096-B975-24EA9A951FCA}" destId="{D0B17CA1-0F48-44A1-B830-CAF7EAAEDB26}" srcOrd="4"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023F11AE-8484-4CA5-A0F4-826215846B8A}" type="doc">
      <dgm:prSet loTypeId="urn:microsoft.com/office/officeart/2008/layout/HorizontalMultiLevelHierarchy" loCatId="hierarchy" qsTypeId="urn:microsoft.com/office/officeart/2005/8/quickstyle/simple1" qsCatId="simple" csTypeId="urn:microsoft.com/office/officeart/2005/8/colors/accent2_1" csCatId="accent2" phldr="1"/>
      <dgm:spPr/>
      <dgm:t>
        <a:bodyPr/>
        <a:lstStyle/>
        <a:p>
          <a:endParaRPr lang="pt-BR"/>
        </a:p>
      </dgm:t>
    </dgm:pt>
    <dgm:pt modelId="{4F455E9E-36BC-4261-9532-2B840359A211}">
      <dgm:prSet phldrT="[Texto]"/>
      <dgm:spPr>
        <a:ln>
          <a:solidFill>
            <a:schemeClr val="accent1">
              <a:lumMod val="50000"/>
            </a:schemeClr>
          </a:solidFill>
        </a:ln>
      </dgm:spPr>
      <dgm:t>
        <a:bodyPr/>
        <a:lstStyle/>
        <a:p>
          <a:r>
            <a:rPr lang="pt-BR" b="1" dirty="0">
              <a:solidFill>
                <a:schemeClr val="accent1">
                  <a:lumMod val="50000"/>
                </a:schemeClr>
              </a:solidFill>
            </a:rPr>
            <a:t>Não</a:t>
          </a:r>
          <a:r>
            <a:rPr lang="pt-BR" b="1" dirty="0"/>
            <a:t> </a:t>
          </a:r>
          <a:r>
            <a:rPr lang="pt-BR" b="1" dirty="0">
              <a:solidFill>
                <a:schemeClr val="accent1">
                  <a:lumMod val="50000"/>
                </a:schemeClr>
              </a:solidFill>
            </a:rPr>
            <a:t>substitui</a:t>
          </a:r>
        </a:p>
      </dgm:t>
    </dgm:pt>
    <dgm:pt modelId="{73145D5B-1D90-49E5-B81D-5CE1656A2552}" type="parTrans" cxnId="{0836E8E2-484E-450F-8438-CF9073BFDA91}">
      <dgm:prSet/>
      <dgm:spPr/>
      <dgm:t>
        <a:bodyPr/>
        <a:lstStyle/>
        <a:p>
          <a:endParaRPr lang="pt-BR"/>
        </a:p>
      </dgm:t>
    </dgm:pt>
    <dgm:pt modelId="{5A89A7D7-BB88-4B44-A2CE-071CA8FD6DD4}" type="sibTrans" cxnId="{0836E8E2-484E-450F-8438-CF9073BFDA91}">
      <dgm:prSet/>
      <dgm:spPr/>
      <dgm:t>
        <a:bodyPr/>
        <a:lstStyle/>
        <a:p>
          <a:endParaRPr lang="pt-BR"/>
        </a:p>
      </dgm:t>
    </dgm:pt>
    <dgm:pt modelId="{850EE4C7-3EBA-461E-BBC2-CB200E59D05E}">
      <dgm:prSet phldrT="[Texto]"/>
      <dgm:spPr>
        <a:ln>
          <a:solidFill>
            <a:schemeClr val="accent1">
              <a:lumMod val="50000"/>
            </a:schemeClr>
          </a:solidFill>
        </a:ln>
      </dgm:spPr>
      <dgm:t>
        <a:bodyPr/>
        <a:lstStyle/>
        <a:p>
          <a:pPr algn="l"/>
          <a:r>
            <a:rPr lang="pt-BR" dirty="0">
              <a:solidFill>
                <a:schemeClr val="accent1">
                  <a:lumMod val="50000"/>
                </a:schemeClr>
              </a:solidFill>
            </a:rPr>
            <a:t> Programa de Prevenção de Riscos Acidentais - PPRA </a:t>
          </a:r>
        </a:p>
      </dgm:t>
    </dgm:pt>
    <dgm:pt modelId="{2815C62D-C634-4E49-A2FB-D6F2C573AA54}" type="parTrans" cxnId="{28E8FB7F-DF90-456F-A21C-4AF489B784B2}">
      <dgm:prSet/>
      <dgm:spPr>
        <a:ln>
          <a:solidFill>
            <a:schemeClr val="accent1">
              <a:lumMod val="50000"/>
            </a:schemeClr>
          </a:solidFill>
        </a:ln>
      </dgm:spPr>
      <dgm:t>
        <a:bodyPr/>
        <a:lstStyle/>
        <a:p>
          <a:endParaRPr lang="pt-BR"/>
        </a:p>
      </dgm:t>
    </dgm:pt>
    <dgm:pt modelId="{FF63DD50-F634-48A8-980F-1BD86A8FD25D}" type="sibTrans" cxnId="{28E8FB7F-DF90-456F-A21C-4AF489B784B2}">
      <dgm:prSet/>
      <dgm:spPr/>
      <dgm:t>
        <a:bodyPr/>
        <a:lstStyle/>
        <a:p>
          <a:endParaRPr lang="pt-BR"/>
        </a:p>
      </dgm:t>
    </dgm:pt>
    <dgm:pt modelId="{14E24138-C9B6-4760-893F-CF3DF0677B18}">
      <dgm:prSet phldrT="[Texto]"/>
      <dgm:spPr>
        <a:ln>
          <a:solidFill>
            <a:schemeClr val="accent1">
              <a:lumMod val="50000"/>
            </a:schemeClr>
          </a:solidFill>
        </a:ln>
      </dgm:spPr>
      <dgm:t>
        <a:bodyPr/>
        <a:lstStyle/>
        <a:p>
          <a:pPr algn="l"/>
          <a:r>
            <a:rPr lang="pt-BR" dirty="0">
              <a:solidFill>
                <a:schemeClr val="accent1">
                  <a:lumMod val="50000"/>
                </a:schemeClr>
              </a:solidFill>
            </a:rPr>
            <a:t> Programa de Controle Médico de Saúde Ocupacional -  PCMSO </a:t>
          </a:r>
        </a:p>
      </dgm:t>
    </dgm:pt>
    <dgm:pt modelId="{E91228D4-339B-478D-81BA-D2E75685B61B}" type="parTrans" cxnId="{5748FC20-C7A3-462E-921B-8D21123CF6F5}">
      <dgm:prSet/>
      <dgm:spPr>
        <a:ln>
          <a:solidFill>
            <a:schemeClr val="accent1">
              <a:lumMod val="50000"/>
            </a:schemeClr>
          </a:solidFill>
        </a:ln>
      </dgm:spPr>
      <dgm:t>
        <a:bodyPr/>
        <a:lstStyle/>
        <a:p>
          <a:endParaRPr lang="pt-BR"/>
        </a:p>
      </dgm:t>
    </dgm:pt>
    <dgm:pt modelId="{45E1A122-40A3-4654-A579-FF35074917A8}" type="sibTrans" cxnId="{5748FC20-C7A3-462E-921B-8D21123CF6F5}">
      <dgm:prSet/>
      <dgm:spPr/>
      <dgm:t>
        <a:bodyPr/>
        <a:lstStyle/>
        <a:p>
          <a:endParaRPr lang="pt-BR"/>
        </a:p>
      </dgm:t>
    </dgm:pt>
    <dgm:pt modelId="{38DDD0D5-E0AC-4BF9-9B0E-DBFB35AE587A}">
      <dgm:prSet phldrT="[Texto]"/>
      <dgm:spPr>
        <a:ln>
          <a:solidFill>
            <a:schemeClr val="accent1">
              <a:lumMod val="50000"/>
            </a:schemeClr>
          </a:solidFill>
        </a:ln>
      </dgm:spPr>
      <dgm:t>
        <a:bodyPr/>
        <a:lstStyle/>
        <a:p>
          <a:pPr algn="l"/>
          <a:r>
            <a:rPr lang="pt-BR" dirty="0">
              <a:solidFill>
                <a:schemeClr val="accent1">
                  <a:lumMod val="50000"/>
                </a:schemeClr>
              </a:solidFill>
            </a:rPr>
            <a:t> Laudo Técnico das Condições do Ambiente de Trabalho - LTCAT</a:t>
          </a:r>
        </a:p>
      </dgm:t>
    </dgm:pt>
    <dgm:pt modelId="{0A69DAFC-AFC2-44ED-9EF4-3D1BB76D9A5B}" type="parTrans" cxnId="{F25AE116-85A0-4E04-A2BB-2D9F6DC2832F}">
      <dgm:prSet/>
      <dgm:spPr>
        <a:ln>
          <a:solidFill>
            <a:schemeClr val="accent1">
              <a:lumMod val="50000"/>
            </a:schemeClr>
          </a:solidFill>
        </a:ln>
      </dgm:spPr>
      <dgm:t>
        <a:bodyPr/>
        <a:lstStyle/>
        <a:p>
          <a:endParaRPr lang="pt-BR"/>
        </a:p>
      </dgm:t>
    </dgm:pt>
    <dgm:pt modelId="{02B9D36B-D24B-49DC-A218-7D5DF37B1761}" type="sibTrans" cxnId="{F25AE116-85A0-4E04-A2BB-2D9F6DC2832F}">
      <dgm:prSet/>
      <dgm:spPr/>
      <dgm:t>
        <a:bodyPr/>
        <a:lstStyle/>
        <a:p>
          <a:endParaRPr lang="pt-BR"/>
        </a:p>
      </dgm:t>
    </dgm:pt>
    <dgm:pt modelId="{1815C7A5-FF19-48C0-8259-1C55FC46B039}">
      <dgm:prSet phldrT="[Texto]"/>
      <dgm:spPr>
        <a:ln>
          <a:solidFill>
            <a:schemeClr val="accent1">
              <a:lumMod val="50000"/>
            </a:schemeClr>
          </a:solidFill>
        </a:ln>
      </dgm:spPr>
      <dgm:t>
        <a:bodyPr/>
        <a:lstStyle/>
        <a:p>
          <a:pPr algn="l"/>
          <a:r>
            <a:rPr lang="pt-BR" dirty="0">
              <a:solidFill>
                <a:schemeClr val="accent1">
                  <a:lumMod val="50000"/>
                </a:schemeClr>
              </a:solidFill>
            </a:rPr>
            <a:t>  Programa Gerenciamento de Riscos - PGR </a:t>
          </a:r>
        </a:p>
      </dgm:t>
    </dgm:pt>
    <dgm:pt modelId="{011575CB-A433-41CC-A262-D70EEC0FA6EA}" type="parTrans" cxnId="{3B6A0828-ED32-4652-BC75-EFD7689DEA26}">
      <dgm:prSet/>
      <dgm:spPr>
        <a:ln>
          <a:solidFill>
            <a:schemeClr val="accent1">
              <a:lumMod val="50000"/>
            </a:schemeClr>
          </a:solidFill>
        </a:ln>
      </dgm:spPr>
      <dgm:t>
        <a:bodyPr/>
        <a:lstStyle/>
        <a:p>
          <a:endParaRPr lang="pt-BR"/>
        </a:p>
      </dgm:t>
    </dgm:pt>
    <dgm:pt modelId="{A212DAC5-7728-4855-B847-8CF12C22244B}" type="sibTrans" cxnId="{3B6A0828-ED32-4652-BC75-EFD7689DEA26}">
      <dgm:prSet/>
      <dgm:spPr/>
      <dgm:t>
        <a:bodyPr/>
        <a:lstStyle/>
        <a:p>
          <a:endParaRPr lang="pt-BR"/>
        </a:p>
      </dgm:t>
    </dgm:pt>
    <dgm:pt modelId="{375CA867-20AC-4DF8-9420-5ACC686A5C69}">
      <dgm:prSet phldrT="[Texto]"/>
      <dgm:spPr>
        <a:ln>
          <a:solidFill>
            <a:schemeClr val="accent1">
              <a:lumMod val="50000"/>
            </a:schemeClr>
          </a:solidFill>
        </a:ln>
      </dgm:spPr>
      <dgm:t>
        <a:bodyPr/>
        <a:lstStyle/>
        <a:p>
          <a:r>
            <a:rPr lang="pt-BR" dirty="0">
              <a:solidFill>
                <a:schemeClr val="accent1">
                  <a:lumMod val="50000"/>
                </a:schemeClr>
              </a:solidFill>
            </a:rPr>
            <a:t>(...)</a:t>
          </a:r>
        </a:p>
      </dgm:t>
    </dgm:pt>
    <dgm:pt modelId="{AD01A291-2CDA-45D9-A336-C05E463175FC}" type="parTrans" cxnId="{93ACB97D-6631-4A5F-9542-9F8AD9B5087A}">
      <dgm:prSet/>
      <dgm:spPr>
        <a:ln>
          <a:solidFill>
            <a:schemeClr val="accent1">
              <a:lumMod val="50000"/>
            </a:schemeClr>
          </a:solidFill>
        </a:ln>
      </dgm:spPr>
      <dgm:t>
        <a:bodyPr/>
        <a:lstStyle/>
        <a:p>
          <a:endParaRPr lang="pt-BR"/>
        </a:p>
      </dgm:t>
    </dgm:pt>
    <dgm:pt modelId="{44E773C6-B861-4C13-830B-B060FE4CE683}" type="sibTrans" cxnId="{93ACB97D-6631-4A5F-9542-9F8AD9B5087A}">
      <dgm:prSet/>
      <dgm:spPr/>
      <dgm:t>
        <a:bodyPr/>
        <a:lstStyle/>
        <a:p>
          <a:endParaRPr lang="pt-BR"/>
        </a:p>
      </dgm:t>
    </dgm:pt>
    <dgm:pt modelId="{279C802F-8643-43AB-B957-0107B82C272B}" type="pres">
      <dgm:prSet presAssocID="{023F11AE-8484-4CA5-A0F4-826215846B8A}" presName="Name0" presStyleCnt="0">
        <dgm:presLayoutVars>
          <dgm:chPref val="1"/>
          <dgm:dir/>
          <dgm:animOne val="branch"/>
          <dgm:animLvl val="lvl"/>
          <dgm:resizeHandles val="exact"/>
        </dgm:presLayoutVars>
      </dgm:prSet>
      <dgm:spPr/>
    </dgm:pt>
    <dgm:pt modelId="{94990826-8110-4AB5-A468-F7A36B236B37}" type="pres">
      <dgm:prSet presAssocID="{4F455E9E-36BC-4261-9532-2B840359A211}" presName="root1" presStyleCnt="0"/>
      <dgm:spPr/>
    </dgm:pt>
    <dgm:pt modelId="{B597E267-4E64-43D7-9AA9-04C72AE3A885}" type="pres">
      <dgm:prSet presAssocID="{4F455E9E-36BC-4261-9532-2B840359A211}" presName="LevelOneTextNode" presStyleLbl="node0" presStyleIdx="0" presStyleCnt="1">
        <dgm:presLayoutVars>
          <dgm:chPref val="3"/>
        </dgm:presLayoutVars>
      </dgm:prSet>
      <dgm:spPr/>
    </dgm:pt>
    <dgm:pt modelId="{A9A9DCEE-3808-49DF-AE8E-D5B3FA1F395A}" type="pres">
      <dgm:prSet presAssocID="{4F455E9E-36BC-4261-9532-2B840359A211}" presName="level2hierChild" presStyleCnt="0"/>
      <dgm:spPr/>
    </dgm:pt>
    <dgm:pt modelId="{A235384E-7B31-4EF5-938D-F21C326C89AF}" type="pres">
      <dgm:prSet presAssocID="{2815C62D-C634-4E49-A2FB-D6F2C573AA54}" presName="conn2-1" presStyleLbl="parChTrans1D2" presStyleIdx="0" presStyleCnt="5"/>
      <dgm:spPr/>
    </dgm:pt>
    <dgm:pt modelId="{B139EF95-FFEF-49A5-842C-70EBE75149D4}" type="pres">
      <dgm:prSet presAssocID="{2815C62D-C634-4E49-A2FB-D6F2C573AA54}" presName="connTx" presStyleLbl="parChTrans1D2" presStyleIdx="0" presStyleCnt="5"/>
      <dgm:spPr/>
    </dgm:pt>
    <dgm:pt modelId="{47F00BEB-BB01-4EDB-9C5D-103FE1E52AAD}" type="pres">
      <dgm:prSet presAssocID="{850EE4C7-3EBA-461E-BBC2-CB200E59D05E}" presName="root2" presStyleCnt="0"/>
      <dgm:spPr/>
    </dgm:pt>
    <dgm:pt modelId="{290FFE61-594F-45F8-83FE-4CB16728905B}" type="pres">
      <dgm:prSet presAssocID="{850EE4C7-3EBA-461E-BBC2-CB200E59D05E}" presName="LevelTwoTextNode" presStyleLbl="node2" presStyleIdx="0" presStyleCnt="5" custScaleX="330232" custLinFactNeighborX="660" custLinFactNeighborY="-2601">
        <dgm:presLayoutVars>
          <dgm:chPref val="3"/>
        </dgm:presLayoutVars>
      </dgm:prSet>
      <dgm:spPr/>
    </dgm:pt>
    <dgm:pt modelId="{CF06B20D-90AE-49FE-A47A-2FB270ADB26C}" type="pres">
      <dgm:prSet presAssocID="{850EE4C7-3EBA-461E-BBC2-CB200E59D05E}" presName="level3hierChild" presStyleCnt="0"/>
      <dgm:spPr/>
    </dgm:pt>
    <dgm:pt modelId="{AEDB985A-E03D-44B0-A0A3-BE21B3D4F5A9}" type="pres">
      <dgm:prSet presAssocID="{E91228D4-339B-478D-81BA-D2E75685B61B}" presName="conn2-1" presStyleLbl="parChTrans1D2" presStyleIdx="1" presStyleCnt="5"/>
      <dgm:spPr/>
    </dgm:pt>
    <dgm:pt modelId="{3EFA9C3A-DD91-42E4-BB67-7F1E04D6EFD6}" type="pres">
      <dgm:prSet presAssocID="{E91228D4-339B-478D-81BA-D2E75685B61B}" presName="connTx" presStyleLbl="parChTrans1D2" presStyleIdx="1" presStyleCnt="5"/>
      <dgm:spPr/>
    </dgm:pt>
    <dgm:pt modelId="{E1091393-BF72-4B1A-BF63-54652C9CA5B3}" type="pres">
      <dgm:prSet presAssocID="{14E24138-C9B6-4760-893F-CF3DF0677B18}" presName="root2" presStyleCnt="0"/>
      <dgm:spPr/>
    </dgm:pt>
    <dgm:pt modelId="{7A843E62-B868-4D49-A1DB-136C707481A9}" type="pres">
      <dgm:prSet presAssocID="{14E24138-C9B6-4760-893F-CF3DF0677B18}" presName="LevelTwoTextNode" presStyleLbl="node2" presStyleIdx="1" presStyleCnt="5" custScaleX="294948">
        <dgm:presLayoutVars>
          <dgm:chPref val="3"/>
        </dgm:presLayoutVars>
      </dgm:prSet>
      <dgm:spPr/>
    </dgm:pt>
    <dgm:pt modelId="{553425CC-BE31-41BD-87C6-C36751B48D3A}" type="pres">
      <dgm:prSet presAssocID="{14E24138-C9B6-4760-893F-CF3DF0677B18}" presName="level3hierChild" presStyleCnt="0"/>
      <dgm:spPr/>
    </dgm:pt>
    <dgm:pt modelId="{C9A88FD5-79D4-4ACE-B82C-5A5C25135E18}" type="pres">
      <dgm:prSet presAssocID="{0A69DAFC-AFC2-44ED-9EF4-3D1BB76D9A5B}" presName="conn2-1" presStyleLbl="parChTrans1D2" presStyleIdx="2" presStyleCnt="5"/>
      <dgm:spPr/>
    </dgm:pt>
    <dgm:pt modelId="{2F84B657-BC17-470B-AFB3-80DA751F9CF4}" type="pres">
      <dgm:prSet presAssocID="{0A69DAFC-AFC2-44ED-9EF4-3D1BB76D9A5B}" presName="connTx" presStyleLbl="parChTrans1D2" presStyleIdx="2" presStyleCnt="5"/>
      <dgm:spPr/>
    </dgm:pt>
    <dgm:pt modelId="{89E920FD-0664-4944-9952-F17162DF7AB2}" type="pres">
      <dgm:prSet presAssocID="{38DDD0D5-E0AC-4BF9-9B0E-DBFB35AE587A}" presName="root2" presStyleCnt="0"/>
      <dgm:spPr/>
    </dgm:pt>
    <dgm:pt modelId="{32FBD101-616C-48D1-83B4-7F8F8A933E04}" type="pres">
      <dgm:prSet presAssocID="{38DDD0D5-E0AC-4BF9-9B0E-DBFB35AE587A}" presName="LevelTwoTextNode" presStyleLbl="node2" presStyleIdx="2" presStyleCnt="5" custScaleX="277774">
        <dgm:presLayoutVars>
          <dgm:chPref val="3"/>
        </dgm:presLayoutVars>
      </dgm:prSet>
      <dgm:spPr/>
    </dgm:pt>
    <dgm:pt modelId="{67AE5217-26AE-4FF8-9C19-F50FEDE4B2DD}" type="pres">
      <dgm:prSet presAssocID="{38DDD0D5-E0AC-4BF9-9B0E-DBFB35AE587A}" presName="level3hierChild" presStyleCnt="0"/>
      <dgm:spPr/>
    </dgm:pt>
    <dgm:pt modelId="{6C2176DC-3FA3-4F45-9851-79372DC10388}" type="pres">
      <dgm:prSet presAssocID="{011575CB-A433-41CC-A262-D70EEC0FA6EA}" presName="conn2-1" presStyleLbl="parChTrans1D2" presStyleIdx="3" presStyleCnt="5"/>
      <dgm:spPr/>
    </dgm:pt>
    <dgm:pt modelId="{53574E79-3D7A-41C2-BE33-45BA51B3C62D}" type="pres">
      <dgm:prSet presAssocID="{011575CB-A433-41CC-A262-D70EEC0FA6EA}" presName="connTx" presStyleLbl="parChTrans1D2" presStyleIdx="3" presStyleCnt="5"/>
      <dgm:spPr/>
    </dgm:pt>
    <dgm:pt modelId="{46F04F16-DBD6-47E4-B963-5C1AF5E86270}" type="pres">
      <dgm:prSet presAssocID="{1815C7A5-FF19-48C0-8259-1C55FC46B039}" presName="root2" presStyleCnt="0"/>
      <dgm:spPr/>
    </dgm:pt>
    <dgm:pt modelId="{2723EF8D-7F0A-4A16-868D-971F31D3F716}" type="pres">
      <dgm:prSet presAssocID="{1815C7A5-FF19-48C0-8259-1C55FC46B039}" presName="LevelTwoTextNode" presStyleLbl="node2" presStyleIdx="3" presStyleCnt="5" custScaleX="294948">
        <dgm:presLayoutVars>
          <dgm:chPref val="3"/>
        </dgm:presLayoutVars>
      </dgm:prSet>
      <dgm:spPr/>
    </dgm:pt>
    <dgm:pt modelId="{40BD1BF6-1779-499A-9FBA-81A279B3F441}" type="pres">
      <dgm:prSet presAssocID="{1815C7A5-FF19-48C0-8259-1C55FC46B039}" presName="level3hierChild" presStyleCnt="0"/>
      <dgm:spPr/>
    </dgm:pt>
    <dgm:pt modelId="{590403BF-54DE-484F-94EB-DF8A82A135C9}" type="pres">
      <dgm:prSet presAssocID="{AD01A291-2CDA-45D9-A336-C05E463175FC}" presName="conn2-1" presStyleLbl="parChTrans1D2" presStyleIdx="4" presStyleCnt="5"/>
      <dgm:spPr/>
    </dgm:pt>
    <dgm:pt modelId="{1041E2DB-A96C-469C-8D35-52B63C2E8848}" type="pres">
      <dgm:prSet presAssocID="{AD01A291-2CDA-45D9-A336-C05E463175FC}" presName="connTx" presStyleLbl="parChTrans1D2" presStyleIdx="4" presStyleCnt="5"/>
      <dgm:spPr/>
    </dgm:pt>
    <dgm:pt modelId="{35AEDD6B-0224-4442-885B-6A7102B69AE2}" type="pres">
      <dgm:prSet presAssocID="{375CA867-20AC-4DF8-9420-5ACC686A5C69}" presName="root2" presStyleCnt="0"/>
      <dgm:spPr/>
    </dgm:pt>
    <dgm:pt modelId="{0A6C8FBC-55D2-4242-A252-01C976D74273}" type="pres">
      <dgm:prSet presAssocID="{375CA867-20AC-4DF8-9420-5ACC686A5C69}" presName="LevelTwoTextNode" presStyleLbl="node2" presStyleIdx="4" presStyleCnt="5">
        <dgm:presLayoutVars>
          <dgm:chPref val="3"/>
        </dgm:presLayoutVars>
      </dgm:prSet>
      <dgm:spPr/>
    </dgm:pt>
    <dgm:pt modelId="{29B65FFB-EF40-47FB-8730-7F5E12EA288F}" type="pres">
      <dgm:prSet presAssocID="{375CA867-20AC-4DF8-9420-5ACC686A5C69}" presName="level3hierChild" presStyleCnt="0"/>
      <dgm:spPr/>
    </dgm:pt>
  </dgm:ptLst>
  <dgm:cxnLst>
    <dgm:cxn modelId="{F25AE116-85A0-4E04-A2BB-2D9F6DC2832F}" srcId="{4F455E9E-36BC-4261-9532-2B840359A211}" destId="{38DDD0D5-E0AC-4BF9-9B0E-DBFB35AE587A}" srcOrd="2" destOrd="0" parTransId="{0A69DAFC-AFC2-44ED-9EF4-3D1BB76D9A5B}" sibTransId="{02B9D36B-D24B-49DC-A218-7D5DF37B1761}"/>
    <dgm:cxn modelId="{5748FC20-C7A3-462E-921B-8D21123CF6F5}" srcId="{4F455E9E-36BC-4261-9532-2B840359A211}" destId="{14E24138-C9B6-4760-893F-CF3DF0677B18}" srcOrd="1" destOrd="0" parTransId="{E91228D4-339B-478D-81BA-D2E75685B61B}" sibTransId="{45E1A122-40A3-4654-A579-FF35074917A8}"/>
    <dgm:cxn modelId="{59023B25-B3DA-497B-8F88-295E1B449281}" type="presOf" srcId="{AD01A291-2CDA-45D9-A336-C05E463175FC}" destId="{1041E2DB-A96C-469C-8D35-52B63C2E8848}" srcOrd="1" destOrd="0" presId="urn:microsoft.com/office/officeart/2008/layout/HorizontalMultiLevelHierarchy"/>
    <dgm:cxn modelId="{3B6A0828-ED32-4652-BC75-EFD7689DEA26}" srcId="{4F455E9E-36BC-4261-9532-2B840359A211}" destId="{1815C7A5-FF19-48C0-8259-1C55FC46B039}" srcOrd="3" destOrd="0" parTransId="{011575CB-A433-41CC-A262-D70EEC0FA6EA}" sibTransId="{A212DAC5-7728-4855-B847-8CF12C22244B}"/>
    <dgm:cxn modelId="{08C82D2E-C0CA-487F-A45B-D90347CB6E08}" type="presOf" srcId="{375CA867-20AC-4DF8-9420-5ACC686A5C69}" destId="{0A6C8FBC-55D2-4242-A252-01C976D74273}" srcOrd="0" destOrd="0" presId="urn:microsoft.com/office/officeart/2008/layout/HorizontalMultiLevelHierarchy"/>
    <dgm:cxn modelId="{8662BF5D-69A7-4108-817F-353BD17052CD}" type="presOf" srcId="{011575CB-A433-41CC-A262-D70EEC0FA6EA}" destId="{53574E79-3D7A-41C2-BE33-45BA51B3C62D}" srcOrd="1" destOrd="0" presId="urn:microsoft.com/office/officeart/2008/layout/HorizontalMultiLevelHierarchy"/>
    <dgm:cxn modelId="{A54DB443-7228-4605-9282-B27B87D06E82}" type="presOf" srcId="{38DDD0D5-E0AC-4BF9-9B0E-DBFB35AE587A}" destId="{32FBD101-616C-48D1-83B4-7F8F8A933E04}" srcOrd="0" destOrd="0" presId="urn:microsoft.com/office/officeart/2008/layout/HorizontalMultiLevelHierarchy"/>
    <dgm:cxn modelId="{A49D196D-EF5B-4B8C-A5E3-6DD1366A59F4}" type="presOf" srcId="{14E24138-C9B6-4760-893F-CF3DF0677B18}" destId="{7A843E62-B868-4D49-A1DB-136C707481A9}" srcOrd="0" destOrd="0" presId="urn:microsoft.com/office/officeart/2008/layout/HorizontalMultiLevelHierarchy"/>
    <dgm:cxn modelId="{93ACB97D-6631-4A5F-9542-9F8AD9B5087A}" srcId="{4F455E9E-36BC-4261-9532-2B840359A211}" destId="{375CA867-20AC-4DF8-9420-5ACC686A5C69}" srcOrd="4" destOrd="0" parTransId="{AD01A291-2CDA-45D9-A336-C05E463175FC}" sibTransId="{44E773C6-B861-4C13-830B-B060FE4CE683}"/>
    <dgm:cxn modelId="{28E8FB7F-DF90-456F-A21C-4AF489B784B2}" srcId="{4F455E9E-36BC-4261-9532-2B840359A211}" destId="{850EE4C7-3EBA-461E-BBC2-CB200E59D05E}" srcOrd="0" destOrd="0" parTransId="{2815C62D-C634-4E49-A2FB-D6F2C573AA54}" sibTransId="{FF63DD50-F634-48A8-980F-1BD86A8FD25D}"/>
    <dgm:cxn modelId="{9FE7A580-05FA-426F-9C88-53415C4DC37D}" type="presOf" srcId="{4F455E9E-36BC-4261-9532-2B840359A211}" destId="{B597E267-4E64-43D7-9AA9-04C72AE3A885}" srcOrd="0" destOrd="0" presId="urn:microsoft.com/office/officeart/2008/layout/HorizontalMultiLevelHierarchy"/>
    <dgm:cxn modelId="{AB696086-F645-4C1F-AF23-CB85047EA57C}" type="presOf" srcId="{023F11AE-8484-4CA5-A0F4-826215846B8A}" destId="{279C802F-8643-43AB-B957-0107B82C272B}" srcOrd="0" destOrd="0" presId="urn:microsoft.com/office/officeart/2008/layout/HorizontalMultiLevelHierarchy"/>
    <dgm:cxn modelId="{D3A93B91-FD5E-4376-B124-2F88CEEE2CCF}" type="presOf" srcId="{850EE4C7-3EBA-461E-BBC2-CB200E59D05E}" destId="{290FFE61-594F-45F8-83FE-4CB16728905B}" srcOrd="0" destOrd="0" presId="urn:microsoft.com/office/officeart/2008/layout/HorizontalMultiLevelHierarchy"/>
    <dgm:cxn modelId="{AF54B093-92BC-4730-A45E-1AF134B75085}" type="presOf" srcId="{E91228D4-339B-478D-81BA-D2E75685B61B}" destId="{AEDB985A-E03D-44B0-A0A3-BE21B3D4F5A9}" srcOrd="0" destOrd="0" presId="urn:microsoft.com/office/officeart/2008/layout/HorizontalMultiLevelHierarchy"/>
    <dgm:cxn modelId="{664953A8-B498-4E29-A608-36B4015418E3}" type="presOf" srcId="{2815C62D-C634-4E49-A2FB-D6F2C573AA54}" destId="{B139EF95-FFEF-49A5-842C-70EBE75149D4}" srcOrd="1" destOrd="0" presId="urn:microsoft.com/office/officeart/2008/layout/HorizontalMultiLevelHierarchy"/>
    <dgm:cxn modelId="{DCCC27B5-B696-45A9-A2AC-2DC9691719CF}" type="presOf" srcId="{2815C62D-C634-4E49-A2FB-D6F2C573AA54}" destId="{A235384E-7B31-4EF5-938D-F21C326C89AF}" srcOrd="0" destOrd="0" presId="urn:microsoft.com/office/officeart/2008/layout/HorizontalMultiLevelHierarchy"/>
    <dgm:cxn modelId="{5FB0EDC8-5740-45AB-B4BA-9CA3E7BE28C0}" type="presOf" srcId="{0A69DAFC-AFC2-44ED-9EF4-3D1BB76D9A5B}" destId="{C9A88FD5-79D4-4ACE-B82C-5A5C25135E18}" srcOrd="0" destOrd="0" presId="urn:microsoft.com/office/officeart/2008/layout/HorizontalMultiLevelHierarchy"/>
    <dgm:cxn modelId="{81F300D1-C736-48DC-9919-F762AF29E57F}" type="presOf" srcId="{011575CB-A433-41CC-A262-D70EEC0FA6EA}" destId="{6C2176DC-3FA3-4F45-9851-79372DC10388}" srcOrd="0" destOrd="0" presId="urn:microsoft.com/office/officeart/2008/layout/HorizontalMultiLevelHierarchy"/>
    <dgm:cxn modelId="{AF29C0D8-EFFC-490A-83FA-530FE42A64B4}" type="presOf" srcId="{E91228D4-339B-478D-81BA-D2E75685B61B}" destId="{3EFA9C3A-DD91-42E4-BB67-7F1E04D6EFD6}" srcOrd="1" destOrd="0" presId="urn:microsoft.com/office/officeart/2008/layout/HorizontalMultiLevelHierarchy"/>
    <dgm:cxn modelId="{4F6C36E2-E581-4466-9118-AF0C58BCB111}" type="presOf" srcId="{AD01A291-2CDA-45D9-A336-C05E463175FC}" destId="{590403BF-54DE-484F-94EB-DF8A82A135C9}" srcOrd="0" destOrd="0" presId="urn:microsoft.com/office/officeart/2008/layout/HorizontalMultiLevelHierarchy"/>
    <dgm:cxn modelId="{0836E8E2-484E-450F-8438-CF9073BFDA91}" srcId="{023F11AE-8484-4CA5-A0F4-826215846B8A}" destId="{4F455E9E-36BC-4261-9532-2B840359A211}" srcOrd="0" destOrd="0" parTransId="{73145D5B-1D90-49E5-B81D-5CE1656A2552}" sibTransId="{5A89A7D7-BB88-4B44-A2CE-071CA8FD6DD4}"/>
    <dgm:cxn modelId="{1A5D4EE8-27C4-474C-8F1B-85352E597C41}" type="presOf" srcId="{0A69DAFC-AFC2-44ED-9EF4-3D1BB76D9A5B}" destId="{2F84B657-BC17-470B-AFB3-80DA751F9CF4}" srcOrd="1" destOrd="0" presId="urn:microsoft.com/office/officeart/2008/layout/HorizontalMultiLevelHierarchy"/>
    <dgm:cxn modelId="{948756F9-55A1-42DE-B3A9-F63960A92400}" type="presOf" srcId="{1815C7A5-FF19-48C0-8259-1C55FC46B039}" destId="{2723EF8D-7F0A-4A16-868D-971F31D3F716}" srcOrd="0" destOrd="0" presId="urn:microsoft.com/office/officeart/2008/layout/HorizontalMultiLevelHierarchy"/>
    <dgm:cxn modelId="{F8A7A156-DF9F-4628-8DF4-156ADA24655F}" type="presParOf" srcId="{279C802F-8643-43AB-B957-0107B82C272B}" destId="{94990826-8110-4AB5-A468-F7A36B236B37}" srcOrd="0" destOrd="0" presId="urn:microsoft.com/office/officeart/2008/layout/HorizontalMultiLevelHierarchy"/>
    <dgm:cxn modelId="{0A6A9F12-9731-4934-93AD-ACBA3AF837BF}" type="presParOf" srcId="{94990826-8110-4AB5-A468-F7A36B236B37}" destId="{B597E267-4E64-43D7-9AA9-04C72AE3A885}" srcOrd="0" destOrd="0" presId="urn:microsoft.com/office/officeart/2008/layout/HorizontalMultiLevelHierarchy"/>
    <dgm:cxn modelId="{7E6B91A8-1072-4A7B-9534-DD9E11066839}" type="presParOf" srcId="{94990826-8110-4AB5-A468-F7A36B236B37}" destId="{A9A9DCEE-3808-49DF-AE8E-D5B3FA1F395A}" srcOrd="1" destOrd="0" presId="urn:microsoft.com/office/officeart/2008/layout/HorizontalMultiLevelHierarchy"/>
    <dgm:cxn modelId="{304C9352-467F-420C-AA9C-0E107CB7DDF7}" type="presParOf" srcId="{A9A9DCEE-3808-49DF-AE8E-D5B3FA1F395A}" destId="{A235384E-7B31-4EF5-938D-F21C326C89AF}" srcOrd="0" destOrd="0" presId="urn:microsoft.com/office/officeart/2008/layout/HorizontalMultiLevelHierarchy"/>
    <dgm:cxn modelId="{7C739723-11E7-4BEA-B492-4323289F75D9}" type="presParOf" srcId="{A235384E-7B31-4EF5-938D-F21C326C89AF}" destId="{B139EF95-FFEF-49A5-842C-70EBE75149D4}" srcOrd="0" destOrd="0" presId="urn:microsoft.com/office/officeart/2008/layout/HorizontalMultiLevelHierarchy"/>
    <dgm:cxn modelId="{E257A49F-AB21-4FDE-B381-F6A95FB22877}" type="presParOf" srcId="{A9A9DCEE-3808-49DF-AE8E-D5B3FA1F395A}" destId="{47F00BEB-BB01-4EDB-9C5D-103FE1E52AAD}" srcOrd="1" destOrd="0" presId="urn:microsoft.com/office/officeart/2008/layout/HorizontalMultiLevelHierarchy"/>
    <dgm:cxn modelId="{5E13CD73-F3D2-4FBB-B683-04FE08A0C708}" type="presParOf" srcId="{47F00BEB-BB01-4EDB-9C5D-103FE1E52AAD}" destId="{290FFE61-594F-45F8-83FE-4CB16728905B}" srcOrd="0" destOrd="0" presId="urn:microsoft.com/office/officeart/2008/layout/HorizontalMultiLevelHierarchy"/>
    <dgm:cxn modelId="{91F3E8E0-88C2-4987-BC11-3BA3D5000184}" type="presParOf" srcId="{47F00BEB-BB01-4EDB-9C5D-103FE1E52AAD}" destId="{CF06B20D-90AE-49FE-A47A-2FB270ADB26C}" srcOrd="1" destOrd="0" presId="urn:microsoft.com/office/officeart/2008/layout/HorizontalMultiLevelHierarchy"/>
    <dgm:cxn modelId="{BDB41552-ACFD-46B0-871A-DF893BA4FEC4}" type="presParOf" srcId="{A9A9DCEE-3808-49DF-AE8E-D5B3FA1F395A}" destId="{AEDB985A-E03D-44B0-A0A3-BE21B3D4F5A9}" srcOrd="2" destOrd="0" presId="urn:microsoft.com/office/officeart/2008/layout/HorizontalMultiLevelHierarchy"/>
    <dgm:cxn modelId="{30BFE72D-5023-476B-AC20-7B447BE9321A}" type="presParOf" srcId="{AEDB985A-E03D-44B0-A0A3-BE21B3D4F5A9}" destId="{3EFA9C3A-DD91-42E4-BB67-7F1E04D6EFD6}" srcOrd="0" destOrd="0" presId="urn:microsoft.com/office/officeart/2008/layout/HorizontalMultiLevelHierarchy"/>
    <dgm:cxn modelId="{3A45C601-EEC9-43DE-B44F-EB105B43D157}" type="presParOf" srcId="{A9A9DCEE-3808-49DF-AE8E-D5B3FA1F395A}" destId="{E1091393-BF72-4B1A-BF63-54652C9CA5B3}" srcOrd="3" destOrd="0" presId="urn:microsoft.com/office/officeart/2008/layout/HorizontalMultiLevelHierarchy"/>
    <dgm:cxn modelId="{35FCD715-2209-4AC3-B3C6-A6A0497C2E6E}" type="presParOf" srcId="{E1091393-BF72-4B1A-BF63-54652C9CA5B3}" destId="{7A843E62-B868-4D49-A1DB-136C707481A9}" srcOrd="0" destOrd="0" presId="urn:microsoft.com/office/officeart/2008/layout/HorizontalMultiLevelHierarchy"/>
    <dgm:cxn modelId="{8AF9134E-EF6A-4B72-A6C6-DF4C450A34F1}" type="presParOf" srcId="{E1091393-BF72-4B1A-BF63-54652C9CA5B3}" destId="{553425CC-BE31-41BD-87C6-C36751B48D3A}" srcOrd="1" destOrd="0" presId="urn:microsoft.com/office/officeart/2008/layout/HorizontalMultiLevelHierarchy"/>
    <dgm:cxn modelId="{40EF1415-161B-4C5B-8121-8C2EA51827FC}" type="presParOf" srcId="{A9A9DCEE-3808-49DF-AE8E-D5B3FA1F395A}" destId="{C9A88FD5-79D4-4ACE-B82C-5A5C25135E18}" srcOrd="4" destOrd="0" presId="urn:microsoft.com/office/officeart/2008/layout/HorizontalMultiLevelHierarchy"/>
    <dgm:cxn modelId="{E1500F20-79DA-460F-8595-071312FF5C0F}" type="presParOf" srcId="{C9A88FD5-79D4-4ACE-B82C-5A5C25135E18}" destId="{2F84B657-BC17-470B-AFB3-80DA751F9CF4}" srcOrd="0" destOrd="0" presId="urn:microsoft.com/office/officeart/2008/layout/HorizontalMultiLevelHierarchy"/>
    <dgm:cxn modelId="{FA2813E5-F84F-4D9C-9CA1-D21610967D33}" type="presParOf" srcId="{A9A9DCEE-3808-49DF-AE8E-D5B3FA1F395A}" destId="{89E920FD-0664-4944-9952-F17162DF7AB2}" srcOrd="5" destOrd="0" presId="urn:microsoft.com/office/officeart/2008/layout/HorizontalMultiLevelHierarchy"/>
    <dgm:cxn modelId="{DC370D79-6A80-4295-8BF7-64E9277D5DF6}" type="presParOf" srcId="{89E920FD-0664-4944-9952-F17162DF7AB2}" destId="{32FBD101-616C-48D1-83B4-7F8F8A933E04}" srcOrd="0" destOrd="0" presId="urn:microsoft.com/office/officeart/2008/layout/HorizontalMultiLevelHierarchy"/>
    <dgm:cxn modelId="{05DC54AC-1C07-4D16-A3E4-83988B23BE33}" type="presParOf" srcId="{89E920FD-0664-4944-9952-F17162DF7AB2}" destId="{67AE5217-26AE-4FF8-9C19-F50FEDE4B2DD}" srcOrd="1" destOrd="0" presId="urn:microsoft.com/office/officeart/2008/layout/HorizontalMultiLevelHierarchy"/>
    <dgm:cxn modelId="{91CB3591-4436-4570-9191-66C6024264C8}" type="presParOf" srcId="{A9A9DCEE-3808-49DF-AE8E-D5B3FA1F395A}" destId="{6C2176DC-3FA3-4F45-9851-79372DC10388}" srcOrd="6" destOrd="0" presId="urn:microsoft.com/office/officeart/2008/layout/HorizontalMultiLevelHierarchy"/>
    <dgm:cxn modelId="{47E6ABB2-43B2-44E2-B06C-5CF95F63F349}" type="presParOf" srcId="{6C2176DC-3FA3-4F45-9851-79372DC10388}" destId="{53574E79-3D7A-41C2-BE33-45BA51B3C62D}" srcOrd="0" destOrd="0" presId="urn:microsoft.com/office/officeart/2008/layout/HorizontalMultiLevelHierarchy"/>
    <dgm:cxn modelId="{7B557023-0FE9-4F73-B6A4-D2E81400F657}" type="presParOf" srcId="{A9A9DCEE-3808-49DF-AE8E-D5B3FA1F395A}" destId="{46F04F16-DBD6-47E4-B963-5C1AF5E86270}" srcOrd="7" destOrd="0" presId="urn:microsoft.com/office/officeart/2008/layout/HorizontalMultiLevelHierarchy"/>
    <dgm:cxn modelId="{B5B33548-42A1-4362-A26C-04F3BB5E4AFB}" type="presParOf" srcId="{46F04F16-DBD6-47E4-B963-5C1AF5E86270}" destId="{2723EF8D-7F0A-4A16-868D-971F31D3F716}" srcOrd="0" destOrd="0" presId="urn:microsoft.com/office/officeart/2008/layout/HorizontalMultiLevelHierarchy"/>
    <dgm:cxn modelId="{918C464E-9C20-4B23-BAF5-C13127FA0EB9}" type="presParOf" srcId="{46F04F16-DBD6-47E4-B963-5C1AF5E86270}" destId="{40BD1BF6-1779-499A-9FBA-81A279B3F441}" srcOrd="1" destOrd="0" presId="urn:microsoft.com/office/officeart/2008/layout/HorizontalMultiLevelHierarchy"/>
    <dgm:cxn modelId="{9332C4BA-6216-42D0-AEB6-7AEA9124CC37}" type="presParOf" srcId="{A9A9DCEE-3808-49DF-AE8E-D5B3FA1F395A}" destId="{590403BF-54DE-484F-94EB-DF8A82A135C9}" srcOrd="8" destOrd="0" presId="urn:microsoft.com/office/officeart/2008/layout/HorizontalMultiLevelHierarchy"/>
    <dgm:cxn modelId="{3C73ADFD-26E7-40CE-80A8-F1FC0393B5BB}" type="presParOf" srcId="{590403BF-54DE-484F-94EB-DF8A82A135C9}" destId="{1041E2DB-A96C-469C-8D35-52B63C2E8848}" srcOrd="0" destOrd="0" presId="urn:microsoft.com/office/officeart/2008/layout/HorizontalMultiLevelHierarchy"/>
    <dgm:cxn modelId="{53A07053-D873-4CE1-95AB-A4B72499104C}" type="presParOf" srcId="{A9A9DCEE-3808-49DF-AE8E-D5B3FA1F395A}" destId="{35AEDD6B-0224-4442-885B-6A7102B69AE2}" srcOrd="9" destOrd="0" presId="urn:microsoft.com/office/officeart/2008/layout/HorizontalMultiLevelHierarchy"/>
    <dgm:cxn modelId="{2D3C59B1-21D7-4A03-9842-C4D3A28BB1DC}" type="presParOf" srcId="{35AEDD6B-0224-4442-885B-6A7102B69AE2}" destId="{0A6C8FBC-55D2-4242-A252-01C976D74273}" srcOrd="0" destOrd="0" presId="urn:microsoft.com/office/officeart/2008/layout/HorizontalMultiLevelHierarchy"/>
    <dgm:cxn modelId="{60B1F859-CB0C-4018-8A01-F32FA61F9F52}" type="presParOf" srcId="{35AEDD6B-0224-4442-885B-6A7102B69AE2}" destId="{29B65FFB-EF40-47FB-8730-7F5E12EA288F}" srcOrd="1" destOrd="0" presId="urn:microsoft.com/office/officeart/2008/layout/HorizontalMultiLevelHierarchy"/>
  </dgm:cxnLst>
  <dgm:bg/>
  <dgm:whole/>
  <dgm:extLst>
    <a:ext uri="http://schemas.microsoft.com/office/drawing/2008/diagram">
      <dsp:dataModelExt xmlns:dsp="http://schemas.microsoft.com/office/drawing/2008/diagram" relId="rId6" minVer="http://schemas.openxmlformats.org/drawingml/2006/diagram"/>
    </a:ext>
    <a:ext uri="{C62137D5-CB1D-491B-B009-E17868A290BF}">
      <dgm14:recolorImg xmlns:dgm14="http://schemas.microsoft.com/office/drawing/2010/diagram" val="1"/>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BA11B03-C21C-44A6-B64C-F5F8A0547E4F}">
      <dsp:nvSpPr>
        <dsp:cNvPr id="0" name=""/>
        <dsp:cNvSpPr/>
      </dsp:nvSpPr>
      <dsp:spPr>
        <a:xfrm>
          <a:off x="0" y="862895"/>
          <a:ext cx="4937072" cy="176400"/>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59284B2A-D300-40AE-A099-DB38720E5FE2}">
      <dsp:nvSpPr>
        <dsp:cNvPr id="0" name=""/>
        <dsp:cNvSpPr/>
      </dsp:nvSpPr>
      <dsp:spPr>
        <a:xfrm>
          <a:off x="234800" y="62899"/>
          <a:ext cx="4700601" cy="903316"/>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0627" tIns="0" rIns="130627" bIns="0" numCol="1" spcCol="1270" anchor="ctr" anchorCtr="0">
          <a:noAutofit/>
        </a:bodyPr>
        <a:lstStyle/>
        <a:p>
          <a:pPr marL="0" lvl="0" indent="0" algn="l" defTabSz="800100">
            <a:lnSpc>
              <a:spcPct val="90000"/>
            </a:lnSpc>
            <a:spcBef>
              <a:spcPct val="0"/>
            </a:spcBef>
            <a:spcAft>
              <a:spcPct val="35000"/>
            </a:spcAft>
            <a:buNone/>
          </a:pPr>
          <a:r>
            <a:rPr lang="pt-BR" sz="1800" kern="1200" dirty="0">
              <a:solidFill>
                <a:schemeClr val="bg1"/>
              </a:solidFill>
            </a:rPr>
            <a:t>Decreto nº 8.373, de 11 de dezembro de 2014</a:t>
          </a:r>
          <a:endParaRPr lang="pt-BR" sz="1800" kern="1200" dirty="0"/>
        </a:p>
      </dsp:txBody>
      <dsp:txXfrm>
        <a:off x="278896" y="106995"/>
        <a:ext cx="4612409" cy="815124"/>
      </dsp:txXfrm>
    </dsp:sp>
    <dsp:sp modelId="{A3975BB6-C6BB-45AF-9C3A-BA58A2A81809}">
      <dsp:nvSpPr>
        <dsp:cNvPr id="0" name=""/>
        <dsp:cNvSpPr/>
      </dsp:nvSpPr>
      <dsp:spPr>
        <a:xfrm>
          <a:off x="0" y="1798089"/>
          <a:ext cx="4937072" cy="176400"/>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5E110CE6-1D3E-441D-B833-672ADC77617B}">
      <dsp:nvSpPr>
        <dsp:cNvPr id="0" name=""/>
        <dsp:cNvSpPr/>
      </dsp:nvSpPr>
      <dsp:spPr>
        <a:xfrm>
          <a:off x="234800" y="1077095"/>
          <a:ext cx="4700601" cy="824313"/>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0627" tIns="0" rIns="130627" bIns="0" numCol="1" spcCol="1270" anchor="ctr" anchorCtr="0">
          <a:noAutofit/>
        </a:bodyPr>
        <a:lstStyle/>
        <a:p>
          <a:pPr marL="0" lvl="0" indent="0" algn="l" defTabSz="800100">
            <a:lnSpc>
              <a:spcPct val="90000"/>
            </a:lnSpc>
            <a:spcBef>
              <a:spcPct val="0"/>
            </a:spcBef>
            <a:spcAft>
              <a:spcPct val="35000"/>
            </a:spcAft>
            <a:buFont typeface="Arial" panose="020B0604020202020204" pitchFamily="34" charset="0"/>
            <a:buNone/>
          </a:pPr>
          <a:r>
            <a:rPr lang="pt-BR" sz="1800" b="1" kern="1200" dirty="0">
              <a:solidFill>
                <a:schemeClr val="bg1"/>
              </a:solidFill>
            </a:rPr>
            <a:t>Desenvolver um sistema de coleta de informações trabalhistas, previdenciárias e tributárias</a:t>
          </a:r>
          <a:endParaRPr lang="pt-BR" sz="1800" kern="1200" dirty="0"/>
        </a:p>
      </dsp:txBody>
      <dsp:txXfrm>
        <a:off x="275040" y="1117335"/>
        <a:ext cx="4620121" cy="743833"/>
      </dsp:txXfrm>
    </dsp:sp>
    <dsp:sp modelId="{EBF5A7F0-DED0-45BB-A7D7-957E6B12A736}">
      <dsp:nvSpPr>
        <dsp:cNvPr id="0" name=""/>
        <dsp:cNvSpPr/>
      </dsp:nvSpPr>
      <dsp:spPr>
        <a:xfrm>
          <a:off x="0" y="2756935"/>
          <a:ext cx="4937072" cy="176400"/>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62B57576-ED4C-4A93-AC3E-09DAB2BC08A2}">
      <dsp:nvSpPr>
        <dsp:cNvPr id="0" name=""/>
        <dsp:cNvSpPr/>
      </dsp:nvSpPr>
      <dsp:spPr>
        <a:xfrm>
          <a:off x="234800" y="2012289"/>
          <a:ext cx="4700601" cy="847965"/>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0627" tIns="0" rIns="130627" bIns="0" numCol="1" spcCol="1270" anchor="ctr" anchorCtr="0">
          <a:noAutofit/>
        </a:bodyPr>
        <a:lstStyle/>
        <a:p>
          <a:pPr marL="0" lvl="0" indent="0" algn="l" defTabSz="800100">
            <a:lnSpc>
              <a:spcPct val="90000"/>
            </a:lnSpc>
            <a:spcBef>
              <a:spcPct val="0"/>
            </a:spcBef>
            <a:spcAft>
              <a:spcPct val="35000"/>
            </a:spcAft>
            <a:buFont typeface="Arial" panose="020B0604020202020204" pitchFamily="34" charset="0"/>
            <a:buNone/>
          </a:pPr>
          <a:r>
            <a:rPr lang="pt-BR" sz="1800" kern="1200" dirty="0">
              <a:solidFill>
                <a:schemeClr val="bg1"/>
              </a:solidFill>
            </a:rPr>
            <a:t>Ambiente Nacional Virtual</a:t>
          </a:r>
          <a:endParaRPr lang="pt-BR" sz="1800" kern="1200" dirty="0"/>
        </a:p>
      </dsp:txBody>
      <dsp:txXfrm>
        <a:off x="276194" y="2053683"/>
        <a:ext cx="4617813" cy="765177"/>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89D96B0-7D48-4EE7-9138-44B986472DB4}">
      <dsp:nvSpPr>
        <dsp:cNvPr id="0" name=""/>
        <dsp:cNvSpPr/>
      </dsp:nvSpPr>
      <dsp:spPr>
        <a:xfrm>
          <a:off x="1856" y="0"/>
          <a:ext cx="6493852" cy="5059643"/>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114300" tIns="114300" rIns="114300" bIns="114300" numCol="1" spcCol="1270" anchor="ctr" anchorCtr="0">
          <a:noAutofit/>
        </a:bodyPr>
        <a:lstStyle/>
        <a:p>
          <a:pPr marL="0" lvl="0" indent="0" algn="ctr" defTabSz="1333500">
            <a:lnSpc>
              <a:spcPct val="90000"/>
            </a:lnSpc>
            <a:spcBef>
              <a:spcPct val="0"/>
            </a:spcBef>
            <a:spcAft>
              <a:spcPct val="35000"/>
            </a:spcAft>
            <a:buNone/>
          </a:pPr>
          <a:r>
            <a:rPr lang="pt-BR" sz="3000" b="1" u="sng" kern="1200" dirty="0"/>
            <a:t>Reconhecimento de fatores de risco e monitoramento da saúde do trabalhador</a:t>
          </a:r>
        </a:p>
      </dsp:txBody>
      <dsp:txXfrm>
        <a:off x="1856" y="0"/>
        <a:ext cx="6493852" cy="1517892"/>
      </dsp:txXfrm>
    </dsp:sp>
    <dsp:sp modelId="{FAB69421-69A9-40CC-B6E1-CF6CCE305C51}">
      <dsp:nvSpPr>
        <dsp:cNvPr id="0" name=""/>
        <dsp:cNvSpPr/>
      </dsp:nvSpPr>
      <dsp:spPr>
        <a:xfrm>
          <a:off x="240436" y="1633402"/>
          <a:ext cx="6016692" cy="1217995"/>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0800" tIns="38100" rIns="50800" bIns="38100" numCol="1" spcCol="1270" anchor="ctr" anchorCtr="0">
          <a:noAutofit/>
        </a:bodyPr>
        <a:lstStyle/>
        <a:p>
          <a:pPr marL="0" lvl="0" indent="0" algn="ctr" defTabSz="889000">
            <a:lnSpc>
              <a:spcPct val="90000"/>
            </a:lnSpc>
            <a:spcBef>
              <a:spcPct val="0"/>
            </a:spcBef>
            <a:spcAft>
              <a:spcPct val="35000"/>
            </a:spcAft>
            <a:buNone/>
          </a:pPr>
          <a:r>
            <a:rPr lang="pt-BR" sz="2000" b="1" u="sng" kern="1200" dirty="0">
              <a:solidFill>
                <a:schemeClr val="tx1"/>
              </a:solidFill>
            </a:rPr>
            <a:t>S-2220</a:t>
          </a:r>
        </a:p>
        <a:p>
          <a:pPr marL="0" lvl="0" indent="0" algn="ctr" defTabSz="889000">
            <a:lnSpc>
              <a:spcPct val="90000"/>
            </a:lnSpc>
            <a:spcBef>
              <a:spcPct val="0"/>
            </a:spcBef>
            <a:spcAft>
              <a:spcPct val="35000"/>
            </a:spcAft>
            <a:buNone/>
          </a:pPr>
          <a:r>
            <a:rPr lang="pt-BR" sz="2000" kern="1200" dirty="0">
              <a:solidFill>
                <a:schemeClr val="tx1"/>
              </a:solidFill>
            </a:rPr>
            <a:t>Monitoramento da Saúde do Trabalhador</a:t>
          </a:r>
        </a:p>
      </dsp:txBody>
      <dsp:txXfrm>
        <a:off x="276110" y="1669076"/>
        <a:ext cx="5945344" cy="1146647"/>
      </dsp:txXfrm>
    </dsp:sp>
    <dsp:sp modelId="{60343FD9-2012-4C7D-87AC-136C21B4BF2C}">
      <dsp:nvSpPr>
        <dsp:cNvPr id="0" name=""/>
        <dsp:cNvSpPr/>
      </dsp:nvSpPr>
      <dsp:spPr>
        <a:xfrm>
          <a:off x="308194" y="3043420"/>
          <a:ext cx="5932484" cy="1477939"/>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0800" tIns="38100" rIns="50800" bIns="38100" numCol="1" spcCol="1270" anchor="ctr" anchorCtr="0">
          <a:noAutofit/>
        </a:bodyPr>
        <a:lstStyle/>
        <a:p>
          <a:pPr marL="0" lvl="0" indent="0" algn="ctr" defTabSz="889000">
            <a:lnSpc>
              <a:spcPct val="90000"/>
            </a:lnSpc>
            <a:spcBef>
              <a:spcPct val="0"/>
            </a:spcBef>
            <a:spcAft>
              <a:spcPct val="35000"/>
            </a:spcAft>
            <a:buNone/>
          </a:pPr>
          <a:r>
            <a:rPr lang="pt-BR" sz="2000" b="1" u="sng" kern="1200" dirty="0">
              <a:solidFill>
                <a:schemeClr val="tx1"/>
              </a:solidFill>
            </a:rPr>
            <a:t>S-2240</a:t>
          </a:r>
        </a:p>
        <a:p>
          <a:pPr marL="0" lvl="0" indent="0" algn="ctr" defTabSz="889000">
            <a:lnSpc>
              <a:spcPct val="90000"/>
            </a:lnSpc>
            <a:spcBef>
              <a:spcPct val="0"/>
            </a:spcBef>
            <a:spcAft>
              <a:spcPct val="35000"/>
            </a:spcAft>
            <a:buNone/>
          </a:pPr>
          <a:r>
            <a:rPr lang="pt-BR" sz="2000" kern="1200" dirty="0">
              <a:solidFill>
                <a:schemeClr val="tx1"/>
              </a:solidFill>
            </a:rPr>
            <a:t>Condições Ambientais do Trabalho – Agentes Nocivos</a:t>
          </a:r>
        </a:p>
      </dsp:txBody>
      <dsp:txXfrm>
        <a:off x="351481" y="3086707"/>
        <a:ext cx="5845910" cy="1391365"/>
      </dsp:txXfrm>
    </dsp:sp>
    <dsp:sp modelId="{33F97C0B-4F5C-4446-8E78-3842B193C04E}">
      <dsp:nvSpPr>
        <dsp:cNvPr id="0" name=""/>
        <dsp:cNvSpPr/>
      </dsp:nvSpPr>
      <dsp:spPr>
        <a:xfrm>
          <a:off x="7061618" y="0"/>
          <a:ext cx="4841848" cy="5059643"/>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114300" tIns="114300" rIns="114300" bIns="114300" numCol="1" spcCol="1270" anchor="ctr" anchorCtr="0">
          <a:noAutofit/>
        </a:bodyPr>
        <a:lstStyle/>
        <a:p>
          <a:pPr marL="0" lvl="0" indent="0" algn="ctr" defTabSz="1333500">
            <a:lnSpc>
              <a:spcPct val="90000"/>
            </a:lnSpc>
            <a:spcBef>
              <a:spcPct val="0"/>
            </a:spcBef>
            <a:spcAft>
              <a:spcPct val="35000"/>
            </a:spcAft>
            <a:buNone/>
          </a:pPr>
          <a:r>
            <a:rPr lang="pt-BR" sz="3000" b="1" u="sng" kern="1200" dirty="0"/>
            <a:t>Comunicação de Acidentes de Trabalho</a:t>
          </a:r>
        </a:p>
      </dsp:txBody>
      <dsp:txXfrm>
        <a:off x="7061618" y="0"/>
        <a:ext cx="4841848" cy="1517892"/>
      </dsp:txXfrm>
    </dsp:sp>
    <dsp:sp modelId="{64AABF09-2C86-4816-A692-C5A3258E5CDA}">
      <dsp:nvSpPr>
        <dsp:cNvPr id="0" name=""/>
        <dsp:cNvSpPr/>
      </dsp:nvSpPr>
      <dsp:spPr>
        <a:xfrm>
          <a:off x="7449794" y="1507237"/>
          <a:ext cx="4073101" cy="3288767"/>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3980" tIns="70485" rIns="93980" bIns="70485" numCol="1" spcCol="1270" anchor="ctr" anchorCtr="0">
          <a:noAutofit/>
        </a:bodyPr>
        <a:lstStyle/>
        <a:p>
          <a:pPr marL="0" lvl="0" indent="0" algn="ctr" defTabSz="1644650">
            <a:lnSpc>
              <a:spcPct val="90000"/>
            </a:lnSpc>
            <a:spcBef>
              <a:spcPct val="0"/>
            </a:spcBef>
            <a:spcAft>
              <a:spcPct val="35000"/>
            </a:spcAft>
            <a:buNone/>
          </a:pPr>
          <a:r>
            <a:rPr lang="pt-BR" sz="3700" b="1" u="sng" kern="1200" dirty="0">
              <a:solidFill>
                <a:schemeClr val="tx1"/>
              </a:solidFill>
            </a:rPr>
            <a:t>S-2210</a:t>
          </a:r>
        </a:p>
        <a:p>
          <a:pPr marL="0" lvl="0" indent="0" algn="ctr" defTabSz="1644650">
            <a:lnSpc>
              <a:spcPct val="90000"/>
            </a:lnSpc>
            <a:spcBef>
              <a:spcPct val="0"/>
            </a:spcBef>
            <a:spcAft>
              <a:spcPct val="35000"/>
            </a:spcAft>
            <a:buNone/>
          </a:pPr>
          <a:r>
            <a:rPr lang="pt-BR" sz="3200" kern="1200" dirty="0">
              <a:solidFill>
                <a:schemeClr val="tx1"/>
              </a:solidFill>
            </a:rPr>
            <a:t>Comunicação de Acidente de Trabalho</a:t>
          </a:r>
        </a:p>
      </dsp:txBody>
      <dsp:txXfrm>
        <a:off x="7546119" y="1603562"/>
        <a:ext cx="3880451" cy="3096117"/>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8A879E0-5A0C-4A1B-A414-F66007A2F4FC}">
      <dsp:nvSpPr>
        <dsp:cNvPr id="0" name=""/>
        <dsp:cNvSpPr/>
      </dsp:nvSpPr>
      <dsp:spPr>
        <a:xfrm>
          <a:off x="0" y="0"/>
          <a:ext cx="6059256" cy="1302454"/>
        </a:xfrm>
        <a:prstGeom prst="rect">
          <a:avLst/>
        </a:prstGeom>
        <a:solidFill>
          <a:schemeClr val="accent1">
            <a:shade val="80000"/>
            <a:hueOff val="0"/>
            <a:satOff val="0"/>
            <a:lumOff val="0"/>
            <a:alphaOff val="0"/>
          </a:schemeClr>
        </a:solidFill>
        <a:ln>
          <a:noFill/>
        </a:ln>
        <a:effectLst/>
        <a:scene3d>
          <a:camera prst="orthographicFront"/>
          <a:lightRig rig="threePt" dir="t">
            <a:rot lat="0" lon="0" rev="7500000"/>
          </a:lightRig>
        </a:scene3d>
        <a:sp3d prstMaterial="plastic">
          <a:bevelT w="127000" h="25400" prst="relaxedInset"/>
          <a:bevelB w="88900" h="121750" prst="angle"/>
        </a:sp3d>
      </dsp:spPr>
      <dsp:style>
        <a:lnRef idx="0">
          <a:scrgbClr r="0" g="0" b="0"/>
        </a:lnRef>
        <a:fillRef idx="1">
          <a:scrgbClr r="0" g="0" b="0"/>
        </a:fillRef>
        <a:effectRef idx="2">
          <a:scrgbClr r="0" g="0" b="0"/>
        </a:effectRef>
        <a:fontRef idx="minor">
          <a:schemeClr val="lt1"/>
        </a:fontRef>
      </dsp:style>
      <dsp:txBody>
        <a:bodyPr spcFirstLastPara="0" vert="horz" wrap="square" lIns="99060" tIns="99060" rIns="99060" bIns="99060" numCol="1" spcCol="1270" anchor="ctr" anchorCtr="0">
          <a:noAutofit/>
        </a:bodyPr>
        <a:lstStyle/>
        <a:p>
          <a:pPr marL="0" lvl="0" indent="0" algn="ctr" defTabSz="1155700">
            <a:lnSpc>
              <a:spcPct val="90000"/>
            </a:lnSpc>
            <a:spcBef>
              <a:spcPct val="0"/>
            </a:spcBef>
            <a:spcAft>
              <a:spcPct val="35000"/>
            </a:spcAft>
            <a:buNone/>
          </a:pPr>
          <a:r>
            <a:rPr lang="pt-BR" sz="2600" b="1" kern="1200" dirty="0"/>
            <a:t>Monitoramento biológico e reconhecimento dos fatores de risco</a:t>
          </a:r>
        </a:p>
      </dsp:txBody>
      <dsp:txXfrm>
        <a:off x="0" y="0"/>
        <a:ext cx="6059256" cy="1302454"/>
      </dsp:txXfrm>
    </dsp:sp>
    <dsp:sp modelId="{01788CF9-8206-4945-A4C0-6FEDC3D20BA4}">
      <dsp:nvSpPr>
        <dsp:cNvPr id="0" name=""/>
        <dsp:cNvSpPr/>
      </dsp:nvSpPr>
      <dsp:spPr>
        <a:xfrm>
          <a:off x="0" y="1302454"/>
          <a:ext cx="3029627" cy="2735154"/>
        </a:xfrm>
        <a:prstGeom prst="rect">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pt-BR" sz="1800" b="1" u="sng" kern="1200" dirty="0"/>
            <a:t>Tabela 24 do eSocial</a:t>
          </a:r>
        </a:p>
        <a:p>
          <a:pPr marL="0" lvl="0" indent="0" algn="ctr" defTabSz="800100">
            <a:lnSpc>
              <a:spcPct val="90000"/>
            </a:lnSpc>
            <a:spcBef>
              <a:spcPct val="0"/>
            </a:spcBef>
            <a:spcAft>
              <a:spcPct val="35000"/>
            </a:spcAft>
            <a:buNone/>
          </a:pPr>
          <a:r>
            <a:rPr lang="pt-BR" sz="1800" kern="1200" dirty="0"/>
            <a:t>Agentes nocivos</a:t>
          </a:r>
        </a:p>
      </dsp:txBody>
      <dsp:txXfrm>
        <a:off x="0" y="1302454"/>
        <a:ext cx="3029627" cy="2735154"/>
      </dsp:txXfrm>
    </dsp:sp>
    <dsp:sp modelId="{E8573FB6-5290-46E5-8AE4-05F7D012E5BD}">
      <dsp:nvSpPr>
        <dsp:cNvPr id="0" name=""/>
        <dsp:cNvSpPr/>
      </dsp:nvSpPr>
      <dsp:spPr>
        <a:xfrm>
          <a:off x="3029628" y="1302454"/>
          <a:ext cx="3029627" cy="2735154"/>
        </a:xfrm>
        <a:prstGeom prst="rect">
          <a:avLst/>
        </a:prstGeom>
        <a:solidFill>
          <a:schemeClr val="accent2">
            <a:lumMod val="75000"/>
          </a:schemeClr>
        </a:soli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pt-BR" sz="1800" b="1" u="sng" kern="1200" dirty="0"/>
            <a:t>Tabela 27 do eSocial</a:t>
          </a:r>
        </a:p>
        <a:p>
          <a:pPr marL="0" lvl="0" indent="0" algn="ctr" defTabSz="800100">
            <a:lnSpc>
              <a:spcPct val="90000"/>
            </a:lnSpc>
            <a:spcBef>
              <a:spcPct val="0"/>
            </a:spcBef>
            <a:spcAft>
              <a:spcPct val="35000"/>
            </a:spcAft>
            <a:buNone/>
          </a:pPr>
          <a:r>
            <a:rPr lang="pt-BR" sz="1800" kern="1200" dirty="0"/>
            <a:t>Procedimentos Diagnósticos</a:t>
          </a:r>
        </a:p>
      </dsp:txBody>
      <dsp:txXfrm>
        <a:off x="3029628" y="1302454"/>
        <a:ext cx="3029627" cy="2735154"/>
      </dsp:txXfrm>
    </dsp:sp>
    <dsp:sp modelId="{82C1FFB1-DB8C-4FDD-A6DC-8B77A26BA1D5}">
      <dsp:nvSpPr>
        <dsp:cNvPr id="0" name=""/>
        <dsp:cNvSpPr/>
      </dsp:nvSpPr>
      <dsp:spPr>
        <a:xfrm>
          <a:off x="0" y="4037608"/>
          <a:ext cx="6059256" cy="303906"/>
        </a:xfrm>
        <a:prstGeom prst="rect">
          <a:avLst/>
        </a:prstGeom>
        <a:solidFill>
          <a:schemeClr val="accent1">
            <a:shade val="80000"/>
            <a:hueOff val="0"/>
            <a:satOff val="0"/>
            <a:lumOff val="0"/>
            <a:alphaOff val="0"/>
          </a:schemeClr>
        </a:solidFill>
        <a:ln>
          <a:noFill/>
        </a:ln>
        <a:effectLst/>
        <a:scene3d>
          <a:camera prst="orthographicFront"/>
          <a:lightRig rig="threePt" dir="t">
            <a:rot lat="0" lon="0" rev="7500000"/>
          </a:lightRig>
        </a:scene3d>
        <a:sp3d prstMaterial="plastic">
          <a:bevelT w="127000" h="25400" prst="relaxedInset"/>
          <a:bevelB w="88900" h="121750" prst="angle"/>
        </a:sp3d>
      </dsp:spPr>
      <dsp:style>
        <a:lnRef idx="0">
          <a:scrgbClr r="0" g="0" b="0"/>
        </a:lnRef>
        <a:fillRef idx="1">
          <a:scrgbClr r="0" g="0" b="0"/>
        </a:fillRef>
        <a:effectRef idx="2">
          <a:scrgbClr r="0" g="0" b="0"/>
        </a:effectRef>
        <a:fontRef idx="minor">
          <a:schemeClr val="lt1"/>
        </a:fontRef>
      </dsp:style>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FE30101-3609-474E-AD41-1A1AE08484E7}">
      <dsp:nvSpPr>
        <dsp:cNvPr id="0" name=""/>
        <dsp:cNvSpPr/>
      </dsp:nvSpPr>
      <dsp:spPr>
        <a:xfrm>
          <a:off x="574086" y="2626601"/>
          <a:ext cx="371775" cy="1994805"/>
        </a:xfrm>
        <a:custGeom>
          <a:avLst/>
          <a:gdLst/>
          <a:ahLst/>
          <a:cxnLst/>
          <a:rect l="0" t="0" r="0" b="0"/>
          <a:pathLst>
            <a:path>
              <a:moveTo>
                <a:pt x="0" y="0"/>
              </a:moveTo>
              <a:lnTo>
                <a:pt x="185887" y="0"/>
              </a:lnTo>
              <a:lnTo>
                <a:pt x="185887" y="1994805"/>
              </a:lnTo>
              <a:lnTo>
                <a:pt x="371775" y="1994805"/>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311150">
            <a:lnSpc>
              <a:spcPct val="90000"/>
            </a:lnSpc>
            <a:spcBef>
              <a:spcPct val="0"/>
            </a:spcBef>
            <a:spcAft>
              <a:spcPct val="35000"/>
            </a:spcAft>
            <a:buNone/>
          </a:pPr>
          <a:endParaRPr lang="pt-BR" sz="700" kern="1200"/>
        </a:p>
      </dsp:txBody>
      <dsp:txXfrm>
        <a:off x="709244" y="3573275"/>
        <a:ext cx="101457" cy="101457"/>
      </dsp:txXfrm>
    </dsp:sp>
    <dsp:sp modelId="{038567A0-CE6C-4EE5-A9BF-A1E458399503}">
      <dsp:nvSpPr>
        <dsp:cNvPr id="0" name=""/>
        <dsp:cNvSpPr/>
      </dsp:nvSpPr>
      <dsp:spPr>
        <a:xfrm>
          <a:off x="574086" y="2626601"/>
          <a:ext cx="371775" cy="775037"/>
        </a:xfrm>
        <a:custGeom>
          <a:avLst/>
          <a:gdLst/>
          <a:ahLst/>
          <a:cxnLst/>
          <a:rect l="0" t="0" r="0" b="0"/>
          <a:pathLst>
            <a:path>
              <a:moveTo>
                <a:pt x="0" y="0"/>
              </a:moveTo>
              <a:lnTo>
                <a:pt x="185887" y="0"/>
              </a:lnTo>
              <a:lnTo>
                <a:pt x="185887" y="775037"/>
              </a:lnTo>
              <a:lnTo>
                <a:pt x="371775" y="775037"/>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pt-BR" sz="500" kern="1200"/>
        </a:p>
      </dsp:txBody>
      <dsp:txXfrm>
        <a:off x="738483" y="2992630"/>
        <a:ext cx="42979" cy="42979"/>
      </dsp:txXfrm>
    </dsp:sp>
    <dsp:sp modelId="{A15B3B89-3EBB-46FF-8146-3AD796CA0578}">
      <dsp:nvSpPr>
        <dsp:cNvPr id="0" name=""/>
        <dsp:cNvSpPr/>
      </dsp:nvSpPr>
      <dsp:spPr>
        <a:xfrm>
          <a:off x="574086" y="1988766"/>
          <a:ext cx="371775" cy="637835"/>
        </a:xfrm>
        <a:custGeom>
          <a:avLst/>
          <a:gdLst/>
          <a:ahLst/>
          <a:cxnLst/>
          <a:rect l="0" t="0" r="0" b="0"/>
          <a:pathLst>
            <a:path>
              <a:moveTo>
                <a:pt x="0" y="637835"/>
              </a:moveTo>
              <a:lnTo>
                <a:pt x="185887" y="637835"/>
              </a:lnTo>
              <a:lnTo>
                <a:pt x="185887" y="0"/>
              </a:lnTo>
              <a:lnTo>
                <a:pt x="371775" y="0"/>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pt-BR" sz="500" kern="1200"/>
        </a:p>
      </dsp:txBody>
      <dsp:txXfrm>
        <a:off x="741516" y="2289227"/>
        <a:ext cx="36913" cy="36913"/>
      </dsp:txXfrm>
    </dsp:sp>
    <dsp:sp modelId="{CEE661EB-FD54-4BB6-808D-D16E78D29EF4}">
      <dsp:nvSpPr>
        <dsp:cNvPr id="0" name=""/>
        <dsp:cNvSpPr/>
      </dsp:nvSpPr>
      <dsp:spPr>
        <a:xfrm>
          <a:off x="574086" y="646938"/>
          <a:ext cx="414672" cy="1979662"/>
        </a:xfrm>
        <a:custGeom>
          <a:avLst/>
          <a:gdLst/>
          <a:ahLst/>
          <a:cxnLst/>
          <a:rect l="0" t="0" r="0" b="0"/>
          <a:pathLst>
            <a:path>
              <a:moveTo>
                <a:pt x="0" y="1979662"/>
              </a:moveTo>
              <a:lnTo>
                <a:pt x="207336" y="1979662"/>
              </a:lnTo>
              <a:lnTo>
                <a:pt x="207336" y="0"/>
              </a:lnTo>
              <a:lnTo>
                <a:pt x="414672" y="0"/>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311150">
            <a:lnSpc>
              <a:spcPct val="90000"/>
            </a:lnSpc>
            <a:spcBef>
              <a:spcPct val="0"/>
            </a:spcBef>
            <a:spcAft>
              <a:spcPct val="35000"/>
            </a:spcAft>
            <a:buNone/>
          </a:pPr>
          <a:endParaRPr lang="pt-BR" sz="700" kern="1200"/>
        </a:p>
      </dsp:txBody>
      <dsp:txXfrm>
        <a:off x="730856" y="1586204"/>
        <a:ext cx="101131" cy="101131"/>
      </dsp:txXfrm>
    </dsp:sp>
    <dsp:sp modelId="{3761C5AA-2573-4770-9D5F-9488DE017596}">
      <dsp:nvSpPr>
        <dsp:cNvPr id="0" name=""/>
        <dsp:cNvSpPr/>
      </dsp:nvSpPr>
      <dsp:spPr>
        <a:xfrm rot="16200000">
          <a:off x="-1200674" y="2343236"/>
          <a:ext cx="2982791" cy="566730"/>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marL="0" lvl="0" indent="0" algn="ctr" defTabSz="1600200">
            <a:lnSpc>
              <a:spcPct val="90000"/>
            </a:lnSpc>
            <a:spcBef>
              <a:spcPct val="0"/>
            </a:spcBef>
            <a:spcAft>
              <a:spcPct val="35000"/>
            </a:spcAft>
            <a:buNone/>
          </a:pPr>
          <a:r>
            <a:rPr lang="pt-BR" sz="3600" b="1" kern="1200" dirty="0"/>
            <a:t>CAT</a:t>
          </a:r>
        </a:p>
      </dsp:txBody>
      <dsp:txXfrm>
        <a:off x="-1200674" y="2343236"/>
        <a:ext cx="2982791" cy="566730"/>
      </dsp:txXfrm>
    </dsp:sp>
    <dsp:sp modelId="{41BFA0A6-3AFD-4F0E-9AB6-B489A987EE45}">
      <dsp:nvSpPr>
        <dsp:cNvPr id="0" name=""/>
        <dsp:cNvSpPr/>
      </dsp:nvSpPr>
      <dsp:spPr>
        <a:xfrm>
          <a:off x="988758" y="135847"/>
          <a:ext cx="4723198" cy="1022183"/>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marL="0" lvl="0" indent="0" algn="ctr" defTabSz="622300">
            <a:lnSpc>
              <a:spcPct val="90000"/>
            </a:lnSpc>
            <a:spcBef>
              <a:spcPct val="0"/>
            </a:spcBef>
            <a:spcAft>
              <a:spcPct val="35000"/>
            </a:spcAft>
            <a:buNone/>
          </a:pPr>
          <a:r>
            <a:rPr lang="pt-BR" sz="1400" b="1" u="sng" kern="1200" dirty="0"/>
            <a:t>Tabela 13 do eSocial</a:t>
          </a:r>
        </a:p>
        <a:p>
          <a:pPr marL="0" lvl="0" indent="0" algn="ctr" defTabSz="622300">
            <a:lnSpc>
              <a:spcPct val="90000"/>
            </a:lnSpc>
            <a:spcBef>
              <a:spcPct val="0"/>
            </a:spcBef>
            <a:spcAft>
              <a:spcPct val="35000"/>
            </a:spcAft>
            <a:buNone/>
          </a:pPr>
          <a:r>
            <a:rPr lang="pt-BR" sz="1400" kern="1200" dirty="0"/>
            <a:t>Parte do Corpo Atingida</a:t>
          </a:r>
        </a:p>
      </dsp:txBody>
      <dsp:txXfrm>
        <a:off x="988758" y="135847"/>
        <a:ext cx="4723198" cy="1022183"/>
      </dsp:txXfrm>
    </dsp:sp>
    <dsp:sp modelId="{1C56C7A0-6930-48CF-8E1F-5FC3CCEC2217}">
      <dsp:nvSpPr>
        <dsp:cNvPr id="0" name=""/>
        <dsp:cNvSpPr/>
      </dsp:nvSpPr>
      <dsp:spPr>
        <a:xfrm>
          <a:off x="945861" y="1299712"/>
          <a:ext cx="4758740" cy="1378106"/>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marL="0" lvl="0" indent="0" algn="ctr" defTabSz="622300">
            <a:lnSpc>
              <a:spcPct val="90000"/>
            </a:lnSpc>
            <a:spcBef>
              <a:spcPct val="0"/>
            </a:spcBef>
            <a:spcAft>
              <a:spcPct val="35000"/>
            </a:spcAft>
            <a:buNone/>
          </a:pPr>
          <a:r>
            <a:rPr lang="pt-BR" sz="1400" b="1" u="sng" kern="1200" dirty="0"/>
            <a:t>Tabela 14 do eSocial</a:t>
          </a:r>
        </a:p>
        <a:p>
          <a:pPr marL="0" lvl="0" indent="0" algn="ctr" defTabSz="622300">
            <a:lnSpc>
              <a:spcPct val="90000"/>
            </a:lnSpc>
            <a:spcBef>
              <a:spcPct val="0"/>
            </a:spcBef>
            <a:spcAft>
              <a:spcPct val="35000"/>
            </a:spcAft>
            <a:buNone/>
          </a:pPr>
          <a:r>
            <a:rPr lang="pt-BR" sz="1400" kern="1200" dirty="0"/>
            <a:t>Agente Causador do Acidente de Trabalho</a:t>
          </a:r>
        </a:p>
      </dsp:txBody>
      <dsp:txXfrm>
        <a:off x="945861" y="1299712"/>
        <a:ext cx="4758740" cy="1378106"/>
      </dsp:txXfrm>
    </dsp:sp>
    <dsp:sp modelId="{05575FB2-E1B1-471F-8B97-AE94DC0E009B}">
      <dsp:nvSpPr>
        <dsp:cNvPr id="0" name=""/>
        <dsp:cNvSpPr/>
      </dsp:nvSpPr>
      <dsp:spPr>
        <a:xfrm>
          <a:off x="945861" y="2819502"/>
          <a:ext cx="4652245" cy="1164273"/>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marL="0" lvl="0" indent="0" algn="ctr" defTabSz="622300">
            <a:lnSpc>
              <a:spcPct val="90000"/>
            </a:lnSpc>
            <a:spcBef>
              <a:spcPct val="0"/>
            </a:spcBef>
            <a:spcAft>
              <a:spcPct val="35000"/>
            </a:spcAft>
            <a:buNone/>
          </a:pPr>
          <a:r>
            <a:rPr lang="pt-BR" sz="1400" b="1" u="sng" kern="1200" dirty="0"/>
            <a:t>Tabela 15 do eSocial</a:t>
          </a:r>
        </a:p>
        <a:p>
          <a:pPr marL="0" lvl="0" indent="0" algn="ctr" defTabSz="622300">
            <a:lnSpc>
              <a:spcPct val="90000"/>
            </a:lnSpc>
            <a:spcBef>
              <a:spcPct val="0"/>
            </a:spcBef>
            <a:spcAft>
              <a:spcPct val="35000"/>
            </a:spcAft>
            <a:buNone/>
          </a:pPr>
          <a:r>
            <a:rPr lang="pt-BR" sz="1400" kern="1200" dirty="0"/>
            <a:t> Agente Causador / Situação Geradora de Doença Profissional ou do Acidente de Trabalho</a:t>
          </a:r>
        </a:p>
      </dsp:txBody>
      <dsp:txXfrm>
        <a:off x="945861" y="2819502"/>
        <a:ext cx="4652245" cy="1164273"/>
      </dsp:txXfrm>
    </dsp:sp>
    <dsp:sp modelId="{10D485F8-E2A3-48D0-9FC1-56872DBADB16}">
      <dsp:nvSpPr>
        <dsp:cNvPr id="0" name=""/>
        <dsp:cNvSpPr/>
      </dsp:nvSpPr>
      <dsp:spPr>
        <a:xfrm>
          <a:off x="945861" y="4125458"/>
          <a:ext cx="4705483" cy="991897"/>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marL="0" lvl="0" indent="0" algn="ctr" defTabSz="622300">
            <a:lnSpc>
              <a:spcPct val="90000"/>
            </a:lnSpc>
            <a:spcBef>
              <a:spcPct val="0"/>
            </a:spcBef>
            <a:spcAft>
              <a:spcPct val="35000"/>
            </a:spcAft>
            <a:buNone/>
          </a:pPr>
          <a:r>
            <a:rPr lang="pt-BR" sz="1400" b="1" u="sng" kern="1200" dirty="0"/>
            <a:t>Tabela 17 do eSocial</a:t>
          </a:r>
        </a:p>
        <a:p>
          <a:pPr marL="0" lvl="0" indent="0" algn="ctr" defTabSz="622300">
            <a:lnSpc>
              <a:spcPct val="90000"/>
            </a:lnSpc>
            <a:spcBef>
              <a:spcPct val="0"/>
            </a:spcBef>
            <a:spcAft>
              <a:spcPct val="35000"/>
            </a:spcAft>
            <a:buNone/>
          </a:pPr>
          <a:r>
            <a:rPr lang="pt-BR" sz="1400" kern="1200" dirty="0"/>
            <a:t>Descrição da Natureza da Lesão</a:t>
          </a:r>
        </a:p>
      </dsp:txBody>
      <dsp:txXfrm>
        <a:off x="945861" y="4125458"/>
        <a:ext cx="4705483" cy="991897"/>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37E52C5-E190-4714-96F2-F46AD0A1BCEE}">
      <dsp:nvSpPr>
        <dsp:cNvPr id="0" name=""/>
        <dsp:cNvSpPr/>
      </dsp:nvSpPr>
      <dsp:spPr>
        <a:xfrm>
          <a:off x="0" y="101717"/>
          <a:ext cx="10225136" cy="913111"/>
        </a:xfrm>
        <a:prstGeom prst="roundRect">
          <a:avLst/>
        </a:prstGeom>
        <a:solidFill>
          <a:schemeClr val="accent3">
            <a:lumMod val="40000"/>
            <a:lumOff val="6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a:lnSpc>
              <a:spcPct val="90000"/>
            </a:lnSpc>
            <a:spcBef>
              <a:spcPct val="0"/>
            </a:spcBef>
            <a:spcAft>
              <a:spcPct val="35000"/>
            </a:spcAft>
            <a:buNone/>
          </a:pPr>
          <a:r>
            <a:rPr lang="pt-BR" sz="2000" b="1" u="none" kern="1200" spc="-1" dirty="0">
              <a:solidFill>
                <a:schemeClr val="accent4">
                  <a:lumMod val="50000"/>
                </a:schemeClr>
              </a:solidFill>
              <a:latin typeface="Verdana" panose="020B0604030504040204" pitchFamily="34" charset="0"/>
              <a:ea typeface="Verdana" panose="020B0604030504040204" pitchFamily="34" charset="0"/>
            </a:rPr>
            <a:t>Evento S-2210</a:t>
          </a:r>
          <a:r>
            <a:rPr lang="pt-BR" sz="2000" b="1" u="none" kern="1200" spc="-1" dirty="0">
              <a:solidFill>
                <a:srgbClr val="00763B"/>
              </a:solidFill>
              <a:latin typeface="Calibri"/>
              <a:ea typeface="Arial"/>
            </a:rPr>
            <a:t>: </a:t>
          </a:r>
          <a:r>
            <a:rPr lang="pt-BR" sz="2000" kern="1200" spc="-1" dirty="0">
              <a:solidFill>
                <a:schemeClr val="accent5">
                  <a:lumMod val="50000"/>
                </a:schemeClr>
              </a:solidFill>
              <a:latin typeface="Calibri"/>
              <a:ea typeface="Arial"/>
            </a:rPr>
            <a:t>utilizado para o envio da CAT pelo empregador, tomador de mão-de-obra de trabalhador avulso e empregador doméstico. </a:t>
          </a:r>
          <a:endParaRPr lang="pt-BR" sz="2000" kern="1200" dirty="0">
            <a:solidFill>
              <a:schemeClr val="accent5">
                <a:lumMod val="50000"/>
              </a:schemeClr>
            </a:solidFill>
          </a:endParaRPr>
        </a:p>
      </dsp:txBody>
      <dsp:txXfrm>
        <a:off x="44574" y="146291"/>
        <a:ext cx="10135988" cy="823963"/>
      </dsp:txXfrm>
    </dsp:sp>
    <dsp:sp modelId="{DEFC56A3-7594-41D9-B821-82474D72CE83}">
      <dsp:nvSpPr>
        <dsp:cNvPr id="0" name=""/>
        <dsp:cNvSpPr/>
      </dsp:nvSpPr>
      <dsp:spPr>
        <a:xfrm>
          <a:off x="42741" y="1270656"/>
          <a:ext cx="10139653" cy="10764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24648" tIns="82550" rIns="462280" bIns="82550" numCol="1" spcCol="1270" anchor="t" anchorCtr="0">
          <a:noAutofit/>
        </a:bodyPr>
        <a:lstStyle/>
        <a:p>
          <a:pPr marL="285750" lvl="1" indent="-285750" algn="l" defTabSz="2266950">
            <a:lnSpc>
              <a:spcPct val="90000"/>
            </a:lnSpc>
            <a:spcBef>
              <a:spcPct val="0"/>
            </a:spcBef>
            <a:spcAft>
              <a:spcPct val="20000"/>
            </a:spcAft>
            <a:buChar char="•"/>
          </a:pPr>
          <a:endParaRPr lang="pt-BR" sz="5100" kern="1200"/>
        </a:p>
      </dsp:txBody>
      <dsp:txXfrm>
        <a:off x="42741" y="1270656"/>
        <a:ext cx="10139653" cy="1076400"/>
      </dsp:txXfrm>
    </dsp:sp>
    <dsp:sp modelId="{D9A4FAE7-06E4-4520-8B95-62474B9F6F9F}">
      <dsp:nvSpPr>
        <dsp:cNvPr id="0" name=""/>
        <dsp:cNvSpPr/>
      </dsp:nvSpPr>
      <dsp:spPr>
        <a:xfrm>
          <a:off x="0" y="1113992"/>
          <a:ext cx="10225136" cy="848146"/>
        </a:xfrm>
        <a:prstGeom prst="roundRect">
          <a:avLst/>
        </a:prstGeom>
        <a:solidFill>
          <a:schemeClr val="accent3">
            <a:lumMod val="40000"/>
            <a:lumOff val="6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a:lnSpc>
              <a:spcPct val="90000"/>
            </a:lnSpc>
            <a:spcBef>
              <a:spcPct val="0"/>
            </a:spcBef>
            <a:spcAft>
              <a:spcPct val="35000"/>
            </a:spcAft>
            <a:buNone/>
          </a:pPr>
          <a:r>
            <a:rPr lang="pt-BR" sz="2000" b="1" u="none" kern="1200" spc="-1" dirty="0">
              <a:solidFill>
                <a:schemeClr val="accent4">
                  <a:lumMod val="50000"/>
                </a:schemeClr>
              </a:solidFill>
              <a:latin typeface="Verdana" panose="020B0604030504040204" pitchFamily="34" charset="0"/>
              <a:ea typeface="Verdana" panose="020B0604030504040204" pitchFamily="34" charset="0"/>
            </a:rPr>
            <a:t>Evento S-2220</a:t>
          </a:r>
          <a:r>
            <a:rPr lang="pt-BR" sz="2000" b="1" kern="1200" spc="-1" dirty="0">
              <a:solidFill>
                <a:srgbClr val="00763B"/>
              </a:solidFill>
              <a:latin typeface="Calibri"/>
              <a:ea typeface="Arial"/>
            </a:rPr>
            <a:t>: </a:t>
          </a:r>
          <a:r>
            <a:rPr lang="pt-BR" sz="2000" b="0" kern="1200" spc="-1" dirty="0">
              <a:solidFill>
                <a:schemeClr val="accent5">
                  <a:lumMod val="50000"/>
                </a:schemeClr>
              </a:solidFill>
              <a:latin typeface="Calibri"/>
              <a:ea typeface="Arial"/>
            </a:rPr>
            <a:t>informações relativas aos ASO e seus exames complementares. Tais informações correspondem àquelas exigidas no Perfil Profissiográfico Previdenciário - PPP</a:t>
          </a:r>
          <a:r>
            <a:rPr lang="pt-BR" sz="2000" b="0" kern="1200" spc="-1" dirty="0">
              <a:solidFill>
                <a:srgbClr val="00763B"/>
              </a:solidFill>
              <a:latin typeface="Calibri"/>
              <a:ea typeface="Arial"/>
            </a:rPr>
            <a:t>. </a:t>
          </a:r>
          <a:endParaRPr lang="pt-BR" sz="2000" b="0" kern="1200" dirty="0"/>
        </a:p>
      </dsp:txBody>
      <dsp:txXfrm>
        <a:off x="41403" y="1155395"/>
        <a:ext cx="10142330" cy="765340"/>
      </dsp:txXfrm>
    </dsp:sp>
    <dsp:sp modelId="{D0B17CA1-0F48-44A1-B830-CAF7EAAEDB26}">
      <dsp:nvSpPr>
        <dsp:cNvPr id="0" name=""/>
        <dsp:cNvSpPr/>
      </dsp:nvSpPr>
      <dsp:spPr>
        <a:xfrm>
          <a:off x="0" y="2069784"/>
          <a:ext cx="10225136" cy="982176"/>
        </a:xfrm>
        <a:prstGeom prst="roundRect">
          <a:avLst/>
        </a:prstGeom>
        <a:solidFill>
          <a:schemeClr val="accent3">
            <a:lumMod val="40000"/>
            <a:lumOff val="6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a:lnSpc>
              <a:spcPct val="90000"/>
            </a:lnSpc>
            <a:spcBef>
              <a:spcPct val="0"/>
            </a:spcBef>
            <a:spcAft>
              <a:spcPct val="35000"/>
            </a:spcAft>
            <a:buNone/>
          </a:pPr>
          <a:r>
            <a:rPr lang="pt-BR" sz="2000" b="1" u="none" kern="1200" spc="-1" dirty="0">
              <a:solidFill>
                <a:schemeClr val="accent4">
                  <a:lumMod val="50000"/>
                </a:schemeClr>
              </a:solidFill>
              <a:latin typeface="Verdana" panose="020B0604030504040204" pitchFamily="34" charset="0"/>
              <a:ea typeface="Verdana" panose="020B0604030504040204" pitchFamily="34" charset="0"/>
            </a:rPr>
            <a:t>Evento S-2240</a:t>
          </a:r>
          <a:r>
            <a:rPr lang="pt-BR" sz="2000" kern="1200" spc="-1" dirty="0">
              <a:solidFill>
                <a:schemeClr val="accent5">
                  <a:lumMod val="50000"/>
                </a:schemeClr>
              </a:solidFill>
              <a:latin typeface="Calibri"/>
              <a:ea typeface="Arial"/>
            </a:rPr>
            <a:t>: são prestadas as informações da exposição do trabalhador aos fatores de risco, conforme “Tabela 24 – Agentes Nocivos e Atividades - Aposentadoria Especial” do eSocial</a:t>
          </a:r>
          <a:r>
            <a:rPr lang="pt-BR" sz="2000" kern="1200" spc="-1" dirty="0">
              <a:solidFill>
                <a:srgbClr val="00763B"/>
              </a:solidFill>
              <a:latin typeface="Calibri"/>
              <a:ea typeface="Arial"/>
            </a:rPr>
            <a:t>. </a:t>
          </a:r>
          <a:endParaRPr lang="pt-BR" sz="2000" kern="1200" dirty="0"/>
        </a:p>
      </dsp:txBody>
      <dsp:txXfrm>
        <a:off x="47946" y="2117730"/>
        <a:ext cx="10129244" cy="886284"/>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90403BF-54DE-484F-94EB-DF8A82A135C9}">
      <dsp:nvSpPr>
        <dsp:cNvPr id="0" name=""/>
        <dsp:cNvSpPr/>
      </dsp:nvSpPr>
      <dsp:spPr>
        <a:xfrm>
          <a:off x="1891436" y="1959992"/>
          <a:ext cx="428467" cy="1632880"/>
        </a:xfrm>
        <a:custGeom>
          <a:avLst/>
          <a:gdLst/>
          <a:ahLst/>
          <a:cxnLst/>
          <a:rect l="0" t="0" r="0" b="0"/>
          <a:pathLst>
            <a:path>
              <a:moveTo>
                <a:pt x="0" y="0"/>
              </a:moveTo>
              <a:lnTo>
                <a:pt x="214233" y="0"/>
              </a:lnTo>
              <a:lnTo>
                <a:pt x="214233" y="1632880"/>
              </a:lnTo>
              <a:lnTo>
                <a:pt x="428467" y="1632880"/>
              </a:lnTo>
            </a:path>
          </a:pathLst>
        </a:custGeom>
        <a:noFill/>
        <a:ln w="12700" cap="flat" cmpd="sng" algn="ctr">
          <a:solidFill>
            <a:schemeClr val="accent1">
              <a:lumMod val="5000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pt-BR" sz="500" kern="1200"/>
        </a:p>
      </dsp:txBody>
      <dsp:txXfrm>
        <a:off x="2063466" y="2734228"/>
        <a:ext cx="84407" cy="84407"/>
      </dsp:txXfrm>
    </dsp:sp>
    <dsp:sp modelId="{6C2176DC-3FA3-4F45-9851-79372DC10388}">
      <dsp:nvSpPr>
        <dsp:cNvPr id="0" name=""/>
        <dsp:cNvSpPr/>
      </dsp:nvSpPr>
      <dsp:spPr>
        <a:xfrm>
          <a:off x="1891436" y="1959992"/>
          <a:ext cx="428467" cy="816440"/>
        </a:xfrm>
        <a:custGeom>
          <a:avLst/>
          <a:gdLst/>
          <a:ahLst/>
          <a:cxnLst/>
          <a:rect l="0" t="0" r="0" b="0"/>
          <a:pathLst>
            <a:path>
              <a:moveTo>
                <a:pt x="0" y="0"/>
              </a:moveTo>
              <a:lnTo>
                <a:pt x="214233" y="0"/>
              </a:lnTo>
              <a:lnTo>
                <a:pt x="214233" y="816440"/>
              </a:lnTo>
              <a:lnTo>
                <a:pt x="428467" y="816440"/>
              </a:lnTo>
            </a:path>
          </a:pathLst>
        </a:custGeom>
        <a:noFill/>
        <a:ln w="12700" cap="flat" cmpd="sng" algn="ctr">
          <a:solidFill>
            <a:schemeClr val="accent1">
              <a:lumMod val="5000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pt-BR" sz="500" kern="1200"/>
        </a:p>
      </dsp:txBody>
      <dsp:txXfrm>
        <a:off x="2082619" y="2345160"/>
        <a:ext cx="46102" cy="46102"/>
      </dsp:txXfrm>
    </dsp:sp>
    <dsp:sp modelId="{C9A88FD5-79D4-4ACE-B82C-5A5C25135E18}">
      <dsp:nvSpPr>
        <dsp:cNvPr id="0" name=""/>
        <dsp:cNvSpPr/>
      </dsp:nvSpPr>
      <dsp:spPr>
        <a:xfrm>
          <a:off x="1891436" y="1914272"/>
          <a:ext cx="428467" cy="91440"/>
        </a:xfrm>
        <a:custGeom>
          <a:avLst/>
          <a:gdLst/>
          <a:ahLst/>
          <a:cxnLst/>
          <a:rect l="0" t="0" r="0" b="0"/>
          <a:pathLst>
            <a:path>
              <a:moveTo>
                <a:pt x="0" y="45720"/>
              </a:moveTo>
              <a:lnTo>
                <a:pt x="428467" y="45720"/>
              </a:lnTo>
            </a:path>
          </a:pathLst>
        </a:custGeom>
        <a:noFill/>
        <a:ln w="12700" cap="flat" cmpd="sng" algn="ctr">
          <a:solidFill>
            <a:schemeClr val="accent1">
              <a:lumMod val="5000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pt-BR" sz="500" kern="1200"/>
        </a:p>
      </dsp:txBody>
      <dsp:txXfrm>
        <a:off x="2094958" y="1949280"/>
        <a:ext cx="21423" cy="21423"/>
      </dsp:txXfrm>
    </dsp:sp>
    <dsp:sp modelId="{AEDB985A-E03D-44B0-A0A3-BE21B3D4F5A9}">
      <dsp:nvSpPr>
        <dsp:cNvPr id="0" name=""/>
        <dsp:cNvSpPr/>
      </dsp:nvSpPr>
      <dsp:spPr>
        <a:xfrm>
          <a:off x="1891436" y="1143551"/>
          <a:ext cx="428467" cy="816440"/>
        </a:xfrm>
        <a:custGeom>
          <a:avLst/>
          <a:gdLst/>
          <a:ahLst/>
          <a:cxnLst/>
          <a:rect l="0" t="0" r="0" b="0"/>
          <a:pathLst>
            <a:path>
              <a:moveTo>
                <a:pt x="0" y="816440"/>
              </a:moveTo>
              <a:lnTo>
                <a:pt x="214233" y="816440"/>
              </a:lnTo>
              <a:lnTo>
                <a:pt x="214233" y="0"/>
              </a:lnTo>
              <a:lnTo>
                <a:pt x="428467" y="0"/>
              </a:lnTo>
            </a:path>
          </a:pathLst>
        </a:custGeom>
        <a:noFill/>
        <a:ln w="12700" cap="flat" cmpd="sng" algn="ctr">
          <a:solidFill>
            <a:schemeClr val="accent1">
              <a:lumMod val="5000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pt-BR" sz="500" kern="1200"/>
        </a:p>
      </dsp:txBody>
      <dsp:txXfrm>
        <a:off x="2082619" y="1528720"/>
        <a:ext cx="46102" cy="46102"/>
      </dsp:txXfrm>
    </dsp:sp>
    <dsp:sp modelId="{A235384E-7B31-4EF5-938D-F21C326C89AF}">
      <dsp:nvSpPr>
        <dsp:cNvPr id="0" name=""/>
        <dsp:cNvSpPr/>
      </dsp:nvSpPr>
      <dsp:spPr>
        <a:xfrm>
          <a:off x="1891436" y="326576"/>
          <a:ext cx="442607" cy="1633415"/>
        </a:xfrm>
        <a:custGeom>
          <a:avLst/>
          <a:gdLst/>
          <a:ahLst/>
          <a:cxnLst/>
          <a:rect l="0" t="0" r="0" b="0"/>
          <a:pathLst>
            <a:path>
              <a:moveTo>
                <a:pt x="0" y="1633415"/>
              </a:moveTo>
              <a:lnTo>
                <a:pt x="221303" y="1633415"/>
              </a:lnTo>
              <a:lnTo>
                <a:pt x="221303" y="0"/>
              </a:lnTo>
              <a:lnTo>
                <a:pt x="442607" y="0"/>
              </a:lnTo>
            </a:path>
          </a:pathLst>
        </a:custGeom>
        <a:noFill/>
        <a:ln w="12700" cap="flat" cmpd="sng" algn="ctr">
          <a:solidFill>
            <a:schemeClr val="accent1">
              <a:lumMod val="5000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pt-BR" sz="500" kern="1200"/>
        </a:p>
      </dsp:txBody>
      <dsp:txXfrm>
        <a:off x="2070431" y="1100975"/>
        <a:ext cx="84616" cy="84616"/>
      </dsp:txXfrm>
    </dsp:sp>
    <dsp:sp modelId="{B597E267-4E64-43D7-9AA9-04C72AE3A885}">
      <dsp:nvSpPr>
        <dsp:cNvPr id="0" name=""/>
        <dsp:cNvSpPr/>
      </dsp:nvSpPr>
      <dsp:spPr>
        <a:xfrm rot="16200000">
          <a:off x="-153960" y="1633415"/>
          <a:ext cx="3437642" cy="653152"/>
        </a:xfrm>
        <a:prstGeom prst="rect">
          <a:avLst/>
        </a:prstGeom>
        <a:solidFill>
          <a:schemeClr val="lt1">
            <a:hueOff val="0"/>
            <a:satOff val="0"/>
            <a:lumOff val="0"/>
            <a:alphaOff val="0"/>
          </a:schemeClr>
        </a:solidFill>
        <a:ln w="12700" cap="flat" cmpd="sng" algn="ctr">
          <a:solidFill>
            <a:schemeClr val="accent1">
              <a:lumMod val="5000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6035" tIns="26035" rIns="26035" bIns="26035" numCol="1" spcCol="1270" anchor="ctr" anchorCtr="0">
          <a:noAutofit/>
        </a:bodyPr>
        <a:lstStyle/>
        <a:p>
          <a:pPr marL="0" lvl="0" indent="0" algn="ctr" defTabSz="1822450">
            <a:lnSpc>
              <a:spcPct val="90000"/>
            </a:lnSpc>
            <a:spcBef>
              <a:spcPct val="0"/>
            </a:spcBef>
            <a:spcAft>
              <a:spcPct val="35000"/>
            </a:spcAft>
            <a:buNone/>
          </a:pPr>
          <a:r>
            <a:rPr lang="pt-BR" sz="4100" b="1" kern="1200" dirty="0">
              <a:solidFill>
                <a:schemeClr val="accent1">
                  <a:lumMod val="50000"/>
                </a:schemeClr>
              </a:solidFill>
            </a:rPr>
            <a:t>Não</a:t>
          </a:r>
          <a:r>
            <a:rPr lang="pt-BR" sz="4100" b="1" kern="1200" dirty="0"/>
            <a:t> </a:t>
          </a:r>
          <a:r>
            <a:rPr lang="pt-BR" sz="4100" b="1" kern="1200" dirty="0">
              <a:solidFill>
                <a:schemeClr val="accent1">
                  <a:lumMod val="50000"/>
                </a:schemeClr>
              </a:solidFill>
            </a:rPr>
            <a:t>substitui</a:t>
          </a:r>
        </a:p>
      </dsp:txBody>
      <dsp:txXfrm>
        <a:off x="-153960" y="1633415"/>
        <a:ext cx="3437642" cy="653152"/>
      </dsp:txXfrm>
    </dsp:sp>
    <dsp:sp modelId="{290FFE61-594F-45F8-83FE-4CB16728905B}">
      <dsp:nvSpPr>
        <dsp:cNvPr id="0" name=""/>
        <dsp:cNvSpPr/>
      </dsp:nvSpPr>
      <dsp:spPr>
        <a:xfrm>
          <a:off x="2334043" y="0"/>
          <a:ext cx="7074687" cy="653152"/>
        </a:xfrm>
        <a:prstGeom prst="rect">
          <a:avLst/>
        </a:prstGeom>
        <a:solidFill>
          <a:schemeClr val="lt1">
            <a:hueOff val="0"/>
            <a:satOff val="0"/>
            <a:lumOff val="0"/>
            <a:alphaOff val="0"/>
          </a:schemeClr>
        </a:solidFill>
        <a:ln w="12700" cap="flat" cmpd="sng" algn="ctr">
          <a:solidFill>
            <a:schemeClr val="accent1">
              <a:lumMod val="5000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l" defTabSz="800100">
            <a:lnSpc>
              <a:spcPct val="90000"/>
            </a:lnSpc>
            <a:spcBef>
              <a:spcPct val="0"/>
            </a:spcBef>
            <a:spcAft>
              <a:spcPct val="35000"/>
            </a:spcAft>
            <a:buNone/>
          </a:pPr>
          <a:r>
            <a:rPr lang="pt-BR" sz="1800" kern="1200" dirty="0">
              <a:solidFill>
                <a:schemeClr val="accent1">
                  <a:lumMod val="50000"/>
                </a:schemeClr>
              </a:solidFill>
            </a:rPr>
            <a:t> Programa de Prevenção de Riscos Acidentais - PPRA </a:t>
          </a:r>
        </a:p>
      </dsp:txBody>
      <dsp:txXfrm>
        <a:off x="2334043" y="0"/>
        <a:ext cx="7074687" cy="653152"/>
      </dsp:txXfrm>
    </dsp:sp>
    <dsp:sp modelId="{7A843E62-B868-4D49-A1DB-136C707481A9}">
      <dsp:nvSpPr>
        <dsp:cNvPr id="0" name=""/>
        <dsp:cNvSpPr/>
      </dsp:nvSpPr>
      <dsp:spPr>
        <a:xfrm>
          <a:off x="2319904" y="816975"/>
          <a:ext cx="6318784" cy="653152"/>
        </a:xfrm>
        <a:prstGeom prst="rect">
          <a:avLst/>
        </a:prstGeom>
        <a:solidFill>
          <a:schemeClr val="lt1">
            <a:hueOff val="0"/>
            <a:satOff val="0"/>
            <a:lumOff val="0"/>
            <a:alphaOff val="0"/>
          </a:schemeClr>
        </a:solidFill>
        <a:ln w="12700" cap="flat" cmpd="sng" algn="ctr">
          <a:solidFill>
            <a:schemeClr val="accent1">
              <a:lumMod val="5000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l" defTabSz="800100">
            <a:lnSpc>
              <a:spcPct val="90000"/>
            </a:lnSpc>
            <a:spcBef>
              <a:spcPct val="0"/>
            </a:spcBef>
            <a:spcAft>
              <a:spcPct val="35000"/>
            </a:spcAft>
            <a:buNone/>
          </a:pPr>
          <a:r>
            <a:rPr lang="pt-BR" sz="1800" kern="1200" dirty="0">
              <a:solidFill>
                <a:schemeClr val="accent1">
                  <a:lumMod val="50000"/>
                </a:schemeClr>
              </a:solidFill>
            </a:rPr>
            <a:t> Programa de Controle Médico de Saúde Ocupacional -  PCMSO </a:t>
          </a:r>
        </a:p>
      </dsp:txBody>
      <dsp:txXfrm>
        <a:off x="2319904" y="816975"/>
        <a:ext cx="6318784" cy="653152"/>
      </dsp:txXfrm>
    </dsp:sp>
    <dsp:sp modelId="{32FBD101-616C-48D1-83B4-7F8F8A933E04}">
      <dsp:nvSpPr>
        <dsp:cNvPr id="0" name=""/>
        <dsp:cNvSpPr/>
      </dsp:nvSpPr>
      <dsp:spPr>
        <a:xfrm>
          <a:off x="2319904" y="1633415"/>
          <a:ext cx="5950859" cy="653152"/>
        </a:xfrm>
        <a:prstGeom prst="rect">
          <a:avLst/>
        </a:prstGeom>
        <a:solidFill>
          <a:schemeClr val="lt1">
            <a:hueOff val="0"/>
            <a:satOff val="0"/>
            <a:lumOff val="0"/>
            <a:alphaOff val="0"/>
          </a:schemeClr>
        </a:solidFill>
        <a:ln w="12700" cap="flat" cmpd="sng" algn="ctr">
          <a:solidFill>
            <a:schemeClr val="accent1">
              <a:lumMod val="5000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795" tIns="10795" rIns="10795" bIns="10795" numCol="1" spcCol="1270" anchor="ctr" anchorCtr="0">
          <a:noAutofit/>
        </a:bodyPr>
        <a:lstStyle/>
        <a:p>
          <a:pPr marL="0" lvl="0" indent="0" algn="l" defTabSz="755650">
            <a:lnSpc>
              <a:spcPct val="90000"/>
            </a:lnSpc>
            <a:spcBef>
              <a:spcPct val="0"/>
            </a:spcBef>
            <a:spcAft>
              <a:spcPct val="35000"/>
            </a:spcAft>
            <a:buNone/>
          </a:pPr>
          <a:r>
            <a:rPr lang="pt-BR" sz="1700" kern="1200" dirty="0">
              <a:solidFill>
                <a:schemeClr val="accent1">
                  <a:lumMod val="50000"/>
                </a:schemeClr>
              </a:solidFill>
            </a:rPr>
            <a:t> Laudo Técnico das Condições do Ambiente de Trabalho - LTCAT</a:t>
          </a:r>
        </a:p>
      </dsp:txBody>
      <dsp:txXfrm>
        <a:off x="2319904" y="1633415"/>
        <a:ext cx="5950859" cy="653152"/>
      </dsp:txXfrm>
    </dsp:sp>
    <dsp:sp modelId="{2723EF8D-7F0A-4A16-868D-971F31D3F716}">
      <dsp:nvSpPr>
        <dsp:cNvPr id="0" name=""/>
        <dsp:cNvSpPr/>
      </dsp:nvSpPr>
      <dsp:spPr>
        <a:xfrm>
          <a:off x="2319904" y="2449856"/>
          <a:ext cx="6318784" cy="653152"/>
        </a:xfrm>
        <a:prstGeom prst="rect">
          <a:avLst/>
        </a:prstGeom>
        <a:solidFill>
          <a:schemeClr val="lt1">
            <a:hueOff val="0"/>
            <a:satOff val="0"/>
            <a:lumOff val="0"/>
            <a:alphaOff val="0"/>
          </a:schemeClr>
        </a:solidFill>
        <a:ln w="12700" cap="flat" cmpd="sng" algn="ctr">
          <a:solidFill>
            <a:schemeClr val="accent1">
              <a:lumMod val="5000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l" defTabSz="711200">
            <a:lnSpc>
              <a:spcPct val="90000"/>
            </a:lnSpc>
            <a:spcBef>
              <a:spcPct val="0"/>
            </a:spcBef>
            <a:spcAft>
              <a:spcPct val="35000"/>
            </a:spcAft>
            <a:buNone/>
          </a:pPr>
          <a:r>
            <a:rPr lang="pt-BR" sz="1600" kern="1200" dirty="0">
              <a:solidFill>
                <a:schemeClr val="accent1">
                  <a:lumMod val="50000"/>
                </a:schemeClr>
              </a:solidFill>
            </a:rPr>
            <a:t>  Programa Gerenciamento de Riscos - PGR </a:t>
          </a:r>
        </a:p>
      </dsp:txBody>
      <dsp:txXfrm>
        <a:off x="2319904" y="2449856"/>
        <a:ext cx="6318784" cy="653152"/>
      </dsp:txXfrm>
    </dsp:sp>
    <dsp:sp modelId="{0A6C8FBC-55D2-4242-A252-01C976D74273}">
      <dsp:nvSpPr>
        <dsp:cNvPr id="0" name=""/>
        <dsp:cNvSpPr/>
      </dsp:nvSpPr>
      <dsp:spPr>
        <a:xfrm>
          <a:off x="2319904" y="3266296"/>
          <a:ext cx="2142338" cy="653152"/>
        </a:xfrm>
        <a:prstGeom prst="rect">
          <a:avLst/>
        </a:prstGeom>
        <a:solidFill>
          <a:schemeClr val="lt1">
            <a:hueOff val="0"/>
            <a:satOff val="0"/>
            <a:lumOff val="0"/>
            <a:alphaOff val="0"/>
          </a:schemeClr>
        </a:solidFill>
        <a:ln w="12700" cap="flat" cmpd="sng" algn="ctr">
          <a:solidFill>
            <a:schemeClr val="accent1">
              <a:lumMod val="5000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pt-BR" sz="1600" kern="1200" dirty="0">
              <a:solidFill>
                <a:schemeClr val="accent1">
                  <a:lumMod val="50000"/>
                </a:schemeClr>
              </a:solidFill>
            </a:rPr>
            <a:t>(...)</a:t>
          </a:r>
        </a:p>
      </dsp:txBody>
      <dsp:txXfrm>
        <a:off x="2319904" y="3266296"/>
        <a:ext cx="2142338" cy="653152"/>
      </dsp:txXfrm>
    </dsp:sp>
  </dsp:spTree>
</dsp:drawing>
</file>

<file path=ppt/diagrams/layout1.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lProcess2">
  <dgm:title val=""/>
  <dgm:desc val=""/>
  <dgm:catLst>
    <dgm:cat type="list" pri="10000"/>
    <dgm:cat type="relationship" pri="13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useDef="1">
    <dgm:dataModel>
      <dgm:ptLst/>
      <dgm:bg/>
      <dgm:whole/>
    </dgm:dataModel>
  </dgm:styleData>
  <dgm:clrData useDef="1">
    <dgm:dataModel>
      <dgm:ptLst/>
      <dgm:bg/>
      <dgm:whole/>
    </dgm:dataModel>
  </dgm:clrData>
  <dgm:layoutNode name="theList">
    <dgm:varLst>
      <dgm:dir/>
      <dgm:animLvl val="lvl"/>
      <dgm:resizeHandles val="exact"/>
    </dgm:varLst>
    <dgm:choose name="Name0">
      <dgm:if name="Name1" func="var" arg="dir" op="equ" val="norm">
        <dgm:alg type="lin"/>
      </dgm:if>
      <dgm:else name="Name2">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forName="aSpace" refType="w" fact="0.075"/>
      <dgm:constr type="h" for="des" forName="aSpace2" refType="h" fact="0.1"/>
      <dgm:constr type="primFontSz" for="des" forName="textNode" op="equ"/>
      <dgm:constr type="primFontSz" for="des" forName="childNode" op="equ"/>
    </dgm:constrLst>
    <dgm:ruleLst/>
    <dgm:forEach name="aNodeForEach" axis="ch" ptType="node">
      <dgm:layoutNode name="compNode">
        <dgm:alg type="composite"/>
        <dgm:shape xmlns:r="http://schemas.openxmlformats.org/officeDocument/2006/relationships" r:blip="">
          <dgm:adjLst/>
        </dgm:shape>
        <dgm:presOf/>
        <dgm:constrLst>
          <dgm:constr type="w" for="ch" forName="aNode" refType="w"/>
          <dgm:constr type="h" for="ch" forName="aNode" refType="h"/>
          <dgm:constr type="w" for="ch" forName="textNode" refType="w"/>
          <dgm:constr type="h" for="ch" forName="textNode" refType="h" fact="0.3"/>
          <dgm:constr type="ctrX" for="ch" forName="textNode" refType="w" fact="0.5"/>
          <dgm:constr type="w" for="ch" forName="compChildNode" refType="w" fact="0.8"/>
          <dgm:constr type="h" for="ch" forName="compChildNode" refType="h" fact="0.65"/>
          <dgm:constr type="t" for="ch" forName="compChildNode" refType="h" fact="0.3"/>
          <dgm:constr type="ctrX" for="ch" forName="compChildNode" refType="w" fact="0.5"/>
        </dgm:constrLst>
        <dgm:ruleLst/>
        <dgm:layoutNode name="aNode" styleLbl="bgShp">
          <dgm:alg type="sp"/>
          <dgm:shape xmlns:r="http://schemas.openxmlformats.org/officeDocument/2006/relationships" type="roundRect" r:blip="">
            <dgm:adjLst>
              <dgm:adj idx="1" val="0.1"/>
            </dgm:adjLst>
          </dgm:shape>
          <dgm:presOf axis="self"/>
          <dgm:constrLst/>
          <dgm:ruleLst/>
        </dgm:layoutNode>
        <dgm:layoutNode name="textNode" styleLbl="bgShp">
          <dgm:alg type="tx"/>
          <dgm:shape xmlns:r="http://schemas.openxmlformats.org/officeDocument/2006/relationships" type="rect" r:blip="" hideGeom="1">
            <dgm:adjLst>
              <dgm:adj idx="1" val="0.1"/>
            </dgm:adjLst>
          </dgm:shape>
          <dgm:presOf axis="self"/>
          <dgm:constrLst>
            <dgm:constr type="primFontSz" val="65"/>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compChildNode">
          <dgm:alg type="composite"/>
          <dgm:shape xmlns:r="http://schemas.openxmlformats.org/officeDocument/2006/relationships" r:blip="">
            <dgm:adjLst/>
          </dgm:shape>
          <dgm:presOf/>
          <dgm:constrLst>
            <dgm:constr type="w" for="des" forName="childNode" refType="w"/>
            <dgm:constr type="h" for="des" forName="childNode" refType="h"/>
          </dgm:constrLst>
          <dgm:ruleLst/>
          <dgm:layoutNode name="theInnerList">
            <dgm:alg type="lin">
              <dgm:param type="linDir" val="fromT"/>
            </dgm:alg>
            <dgm:shape xmlns:r="http://schemas.openxmlformats.org/officeDocument/2006/relationships" r:blip="">
              <dgm:adjLst/>
            </dgm:shape>
            <dgm:presOf/>
            <dgm:constrLst/>
            <dgm:ruleLst/>
            <dgm:forEach name="childNodeForEach" axis="ch" ptType="node">
              <dgm:layoutNode name="child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tMarg" refType="primFontSz" fact="0.15"/>
                  <dgm:constr type="bMarg" refType="primFontSz" fact="0.15"/>
                  <dgm:constr type="lMarg" refType="primFontSz" fact="0.2"/>
                  <dgm:constr type="rMarg" refType="primFontSz" fact="0.2"/>
                </dgm:constrLst>
                <dgm:ruleLst>
                  <dgm:rule type="primFontSz" val="5" fact="NaN" max="NaN"/>
                </dgm:ruleLst>
              </dgm:layoutNode>
              <dgm:choose name="Name3">
                <dgm:if name="Name4" axis="self" ptType="node" func="revPos" op="equ" val="1"/>
                <dgm:else name="Name5">
                  <dgm:layoutNode name="aSpace2">
                    <dgm:alg type="sp"/>
                    <dgm:shape xmlns:r="http://schemas.openxmlformats.org/officeDocument/2006/relationships" r:blip="">
                      <dgm:adjLst/>
                    </dgm:shape>
                    <dgm:presOf/>
                    <dgm:constrLst/>
                    <dgm:ruleLst/>
                  </dgm:layoutNode>
                </dgm:else>
              </dgm:choose>
            </dgm:forEach>
          </dgm:layoutNode>
        </dgm:layoutNode>
      </dgm:layoutNode>
      <dgm:choose name="Name6">
        <dgm:if name="Name7" axis="self" ptType="node" func="revPos" op="equ" val="1"/>
        <dgm:else name="Name8">
          <dgm:layoutNode name="aSpace">
            <dgm:alg type="sp"/>
            <dgm:shape xmlns:r="http://schemas.openxmlformats.org/officeDocument/2006/relationships" r:blip="">
              <dgm:adjLst/>
            </dgm:shape>
            <dgm:presOf/>
            <dgm:constrLst/>
            <dgm:ruleLst/>
          </dgm:layoutNod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hList3">
  <dgm:title val=""/>
  <dgm:desc val=""/>
  <dgm:catLst>
    <dgm:cat type="list" pri="19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1" destId="2" srcOrd="0" destOrd="0"/>
        <dgm:cxn modelId="7" srcId="1" destId="3" srcOrd="1" destOrd="0"/>
        <dgm:cxn modelId="8" srcId="1" destId="4" srcOrd="2" destOrd="0"/>
      </dgm:cxnLst>
      <dgm:bg/>
      <dgm:whole/>
    </dgm:dataModel>
  </dgm:sampData>
  <dgm:styleData>
    <dgm:dataModel>
      <dgm:ptLst>
        <dgm:pt modelId="0" type="doc"/>
        <dgm:pt modelId="1"/>
        <dgm:pt modelId="2"/>
        <dgm:pt modelId="3"/>
      </dgm:ptLst>
      <dgm:cxnLst>
        <dgm:cxn modelId="5" srcId="0" destId="1" srcOrd="0" destOrd="0"/>
        <dgm:cxn modelId="6" srcId="1" destId="2" srcOrd="0" destOrd="0"/>
        <dgm:cxn modelId="7" srcId="1" destId="3" srcOrd="1" destOrd="0"/>
      </dgm:cxnLst>
      <dgm:bg/>
      <dgm:whole/>
    </dgm:dataModel>
  </dgm:styleData>
  <dgm:clrData>
    <dgm:dataModel>
      <dgm:ptLst>
        <dgm:pt modelId="0" type="doc"/>
        <dgm:pt modelId="1"/>
        <dgm:pt modelId="2"/>
        <dgm:pt modelId="3"/>
        <dgm:pt modelId="4"/>
        <dgm:pt modelId="5"/>
      </dgm:ptLst>
      <dgm:cxnLst>
        <dgm:cxn modelId="6" srcId="0" destId="1" srcOrd="0" destOrd="0"/>
        <dgm:cxn modelId="7" srcId="1" destId="2" srcOrd="0" destOrd="0"/>
        <dgm:cxn modelId="8" srcId="1" destId="3" srcOrd="1" destOrd="0"/>
        <dgm:cxn modelId="9" srcId="1" destId="4" srcOrd="2" destOrd="0"/>
        <dgm:cxn modelId="10" srcId="1" destId="5" srcOrd="3" destOrd="0"/>
      </dgm:cxnLst>
      <dgm:bg/>
      <dgm:whole/>
    </dgm:dataModel>
  </dgm:clrData>
  <dgm:layoutNode name="composite">
    <dgm:varLst>
      <dgm:chMax val="1"/>
      <dgm:dir/>
      <dgm:resizeHandles val="exact"/>
    </dgm:varLst>
    <dgm:alg type="composite"/>
    <dgm:shape xmlns:r="http://schemas.openxmlformats.org/officeDocument/2006/relationships" r:blip="">
      <dgm:adjLst/>
    </dgm:shape>
    <dgm:presOf/>
    <dgm:constrLst>
      <dgm:constr type="w" for="ch" forName="roof" refType="w"/>
      <dgm:constr type="h" for="ch" forName="roof" refType="h" fact="0.3"/>
      <dgm:constr type="primFontSz" for="ch" forName="roof" val="65"/>
      <dgm:constr type="w" for="ch" forName="pillars" refType="w"/>
      <dgm:constr type="h" for="ch" forName="pillars" refType="h" fact="0.63"/>
      <dgm:constr type="t" for="ch" forName="pillars" refType="h" fact="0.3"/>
      <dgm:constr type="primFontSz" for="des" forName="pillar1" val="65"/>
      <dgm:constr type="primFontSz" for="des" forName="pillarX" refType="primFontSz" refFor="des" refForName="pillar1" op="equ"/>
      <dgm:constr type="w" for="ch" forName="base" refType="w"/>
      <dgm:constr type="h" for="ch" forName="base" refType="h" fact="0.07"/>
      <dgm:constr type="t" for="ch" forName="base" refType="h" fact="0.93"/>
    </dgm:constrLst>
    <dgm:ruleLst/>
    <dgm:forEach name="Name0" axis="ch" ptType="node" cnt="1">
      <dgm:layoutNode name="roof" styleLbl="dkBgShp">
        <dgm:alg type="tx"/>
        <dgm:shape xmlns:r="http://schemas.openxmlformats.org/officeDocument/2006/relationships" type="rect" r:blip="">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pillars" styleLbl="node1">
        <dgm:choose name="Name1">
          <dgm:if name="Name2" func="var" arg="dir" op="equ" val="norm">
            <dgm:alg type="lin">
              <dgm:param type="linDir" val="fromL"/>
            </dgm:alg>
          </dgm:if>
          <dgm:else name="Name3">
            <dgm:alg type="lin">
              <dgm:param type="linDir" val="fromR"/>
            </dgm:alg>
          </dgm:else>
        </dgm:choose>
        <dgm:shape xmlns:r="http://schemas.openxmlformats.org/officeDocument/2006/relationships" r:blip="">
          <dgm:adjLst/>
        </dgm:shape>
        <dgm:presOf/>
        <dgm:constrLst>
          <dgm:constr type="w" for="ch" forName="pillar1" refType="w"/>
          <dgm:constr type="h" for="ch" forName="pillar1" refType="h"/>
          <dgm:constr type="w" for="ch" forName="pillarX" refType="w"/>
          <dgm:constr type="h" for="ch" forName="pillarX" refType="h"/>
        </dgm:constrLst>
        <dgm:ruleLst/>
        <dgm:layoutNode name="pillar1" styleLbl="node1">
          <dgm:varLst>
            <dgm:bulletEnabled val="1"/>
          </dgm:varLst>
          <dgm:alg type="tx"/>
          <dgm:shape xmlns:r="http://schemas.openxmlformats.org/officeDocument/2006/relationships" type="rect" r:blip="">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ch" ptType="node" st="2">
          <dgm:layoutNode name="pillarX" styleLbl="node1">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dgm:layoutNode>
      <dgm:layoutNode name="base" styleLbl="dkBgShp">
        <dgm:alg type="sp"/>
        <dgm:shape xmlns:r="http://schemas.openxmlformats.org/officeDocument/2006/relationships" type="rect" r:blip="">
          <dgm:adjLst/>
        </dgm:shape>
        <dgm:presOf/>
        <dgm:constrLst/>
        <dgm:ruleLst/>
      </dgm:layoutNode>
    </dgm:forEach>
  </dgm:layoutNode>
</dgm:layoutDef>
</file>

<file path=ppt/diagrams/layout4.xml><?xml version="1.0" encoding="utf-8"?>
<dgm:layoutDef xmlns:dgm="http://schemas.openxmlformats.org/drawingml/2006/diagram" xmlns:a="http://schemas.openxmlformats.org/drawingml/2006/main" uniqueId="urn:microsoft.com/office/officeart/2008/layout/HorizontalMultiLevelHierarchy">
  <dgm:title val=""/>
  <dgm:desc val=""/>
  <dgm:catLst>
    <dgm:cat type="hierarchy" pri="46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clrData>
  <dgm:layoutNode name="Name0">
    <dgm:varLst>
      <dgm:chPref val="1"/>
      <dgm:dir/>
      <dgm:animOne val="branch"/>
      <dgm:animLvl val="lvl"/>
      <dgm:resizeHandles val="exact"/>
    </dgm:varLst>
    <dgm:choose name="Name1">
      <dgm:if name="Name2" func="var" arg="dir" op="equ" val="norm">
        <dgm:alg type="hierChild">
          <dgm:param type="linDir" val="fromT"/>
          <dgm:param type="chAlign" val="l"/>
        </dgm:alg>
      </dgm:if>
      <dgm:else name="Name3">
        <dgm:alg type="hierChild">
          <dgm:param type="linDir" val="fromT"/>
          <dgm:param type="chAlign" val="r"/>
        </dgm:alg>
      </dgm:else>
    </dgm:choose>
    <dgm:shape xmlns:r="http://schemas.openxmlformats.org/officeDocument/2006/relationships" r:blip="">
      <dgm:adjLst/>
    </dgm:shape>
    <dgm:presOf/>
    <dgm:constrLst>
      <dgm:constr type="h" for="des" forName="LevelOneTextNode" refType="h"/>
      <dgm:constr type="w" for="des" forName="LevelOneTextNode" refType="h" refFor="des" refForName="LevelOneTextNode" fact="0.19"/>
      <dgm:constr type="h" for="des" forName="LevelTwoTextNode" refType="w" refFor="des" refForName="LevelOneTextNode"/>
      <dgm:constr type="w" for="des" forName="LevelTwoTextNode" refType="h" refFor="des" refForName="LevelTwoTextNode" fact="3.28"/>
      <dgm:constr type="sibSp" refType="h" refFor="des" refForName="LevelTwoTextNode" op="equ" fact="0.25"/>
      <dgm:constr type="sibSp" for="des" forName="level2hierChild" refType="h" refFor="des" refForName="LevelTwoTextNode" op="equ" fact="0.25"/>
      <dgm:constr type="sibSp" for="des" forName="level3hierChild" refType="h" refFor="des" refForName="LevelTwoTextNode" op="equ" fact="0.25"/>
      <dgm:constr type="sp" for="des" forName="root1" refType="w" refFor="des" refForName="LevelTwoTextNode" fact="0.2"/>
      <dgm:constr type="sp" for="des" forName="root2" refType="sp" refFor="des" refForName="root1" op="equ"/>
      <dgm:constr type="primFontSz" for="des" forName="LevelOneTextNode" op="equ" val="65"/>
      <dgm:constr type="primFontSz" for="des" forName="LevelTwoTextNode" op="equ" val="65"/>
      <dgm:constr type="primFontSz" for="des" forName="LevelTwoTextNode" refType="primFontSz" refFor="des" refForName="LevelOneTextNode" op="lte"/>
      <dgm:constr type="primFontSz" for="des" forName="connTx" op="equ" val="50"/>
      <dgm:constr type="primFontSz" for="des" forName="connTx" refType="primFontSz" refFor="des" refForName="LevelOneTextNode" op="lte" fact="0.78"/>
    </dgm:constrLst>
    <dgm:forEach name="Name4" axis="ch">
      <dgm:forEach name="Name5" axis="self" ptType="node">
        <dgm:layoutNode name="root1">
          <dgm:choose name="Name6">
            <dgm:if name="Name7" func="var" arg="dir" op="equ" val="norm">
              <dgm:alg type="hierRoot">
                <dgm:param type="hierAlign" val="lCtrCh"/>
              </dgm:alg>
            </dgm:if>
            <dgm:else name="Name8">
              <dgm:alg type="hierRoot">
                <dgm:param type="hierAlign" val="rCtrCh"/>
              </dgm:alg>
            </dgm:else>
          </dgm:choose>
          <dgm:shape xmlns:r="http://schemas.openxmlformats.org/officeDocument/2006/relationships" r:blip="">
            <dgm:adjLst/>
          </dgm:shape>
          <dgm:presOf/>
          <dgm:layoutNode name="LevelOneTextNode" styleLbl="node0">
            <dgm:varLst>
              <dgm:chPref val="3"/>
            </dgm:varLst>
            <dgm:alg type="tx">
              <dgm:param type="autoTxRot" val="grav"/>
            </dgm:alg>
            <dgm:choose name="Name9">
              <dgm:if name="Name10" func="var" arg="dir" op="equ" val="norm">
                <dgm:shape xmlns:r="http://schemas.openxmlformats.org/officeDocument/2006/relationships" rot="270" type="rect" r:blip="">
                  <dgm:adjLst/>
                </dgm:shape>
              </dgm:if>
              <dgm:else name="Name11">
                <dgm:shape xmlns:r="http://schemas.openxmlformats.org/officeDocument/2006/relationships" rot="90" type="rect" r:blip="">
                  <dgm:adjLst/>
                </dgm:shape>
              </dgm:else>
            </dgm:choos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2hierChild">
            <dgm:choose name="Name12">
              <dgm:if name="Name13" func="var" arg="dir" op="equ" val="norm">
                <dgm:alg type="hierChild">
                  <dgm:param type="linDir" val="fromT"/>
                  <dgm:param type="chAlign" val="l"/>
                </dgm:alg>
              </dgm:if>
              <dgm:else name="Name14">
                <dgm:alg type="hierChild">
                  <dgm:param type="linDir" val="fromT"/>
                  <dgm:param type="chAlign" val="r"/>
                </dgm:alg>
              </dgm:else>
            </dgm:choose>
            <dgm:shape xmlns:r="http://schemas.openxmlformats.org/officeDocument/2006/relationships" r:blip="">
              <dgm:adjLst/>
            </dgm:shape>
            <dgm:presOf/>
            <dgm:forEach name="repeat" axis="ch">
              <dgm:forEach name="Name15" axis="self" ptType="parTrans" cnt="1">
                <dgm:layoutNode name="conn2-1">
                  <dgm:choose name="Name16">
                    <dgm:if name="Name17" func="var" arg="dir" op="equ" val="norm">
                      <dgm:alg type="conn">
                        <dgm:param type="dim" val="1D"/>
                        <dgm:param type="begPts" val="midR"/>
                        <dgm:param type="endPts" val="midL"/>
                        <dgm:param type="endSty" val="noArr"/>
                        <dgm:param type="connRout" val="bend"/>
                      </dgm:alg>
                    </dgm:if>
                    <dgm:else name="Name18">
                      <dgm:alg type="conn">
                        <dgm:param type="dim" val="1D"/>
                        <dgm:param type="begPts" val="midL"/>
                        <dgm:param type="endPts" val="midR"/>
                        <dgm:param type="endSty" val="noArr"/>
                        <dgm:param type="connRout" val="bend"/>
                      </dgm:alg>
                    </dgm:else>
                  </dgm:choose>
                  <dgm:shape xmlns:r="http://schemas.openxmlformats.org/officeDocument/2006/relationships" type="conn" r:blip="" zOrderOff="-99999">
                    <dgm:adjLst/>
                  </dgm:shape>
                  <dgm:presOf axis="self"/>
                  <dgm:constrLst>
                    <dgm:constr type="w" val="1"/>
                    <dgm:constr type="h" val="5"/>
                    <dgm:constr type="connDist"/>
                    <dgm:constr type="begPad"/>
                    <dgm:constr type="endPad"/>
                    <dgm:constr type="userA" for="ch" refType="connDist"/>
                  </dgm:constr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9" axis="self" ptType="node">
                <dgm:layoutNode name="root2">
                  <dgm:choose name="Name20">
                    <dgm:if name="Name21" func="var" arg="dir" op="equ" val="norm">
                      <dgm:alg type="hierRoot">
                        <dgm:param type="hierAlign" val="lCtrCh"/>
                      </dgm:alg>
                    </dgm:if>
                    <dgm:else name="Name22">
                      <dgm:alg type="hierRoot">
                        <dgm:param type="hierAlign" val="rCtrCh"/>
                      </dgm:alg>
                    </dgm:else>
                  </dgm:choose>
                  <dgm:shape xmlns:r="http://schemas.openxmlformats.org/officeDocument/2006/relationships" r:blip="">
                    <dgm:adjLst/>
                  </dgm:shape>
                  <dgm:presOf/>
                  <dgm:layoutNode name="LevelTwoTextNode">
                    <dgm:varLst>
                      <dgm:chPref val="3"/>
                    </dgm:varLst>
                    <dgm:alg type="tx"/>
                    <dgm:shape xmlns:r="http://schemas.openxmlformats.org/officeDocument/2006/relationships" type="rect" r:blip="">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3hierChild">
                    <dgm:choose name="Name23">
                      <dgm:if name="Name24" func="var" arg="dir" op="equ" val="norm">
                        <dgm:alg type="hierChild">
                          <dgm:param type="linDir" val="fromT"/>
                          <dgm:param type="chAlign" val="l"/>
                        </dgm:alg>
                      </dgm:if>
                      <dgm:else name="Name25">
                        <dgm:alg type="hierChild">
                          <dgm:param type="linDir" val="fromT"/>
                          <dgm:param type="chAlign" val="r"/>
                        </dgm:alg>
                      </dgm:else>
                    </dgm:choose>
                    <dgm:shape xmlns:r="http://schemas.openxmlformats.org/officeDocument/2006/relationships" r:blip="">
                      <dgm:adjLst/>
                    </dgm:shape>
                    <dgm:presOf/>
                    <dgm:forEach name="Name26" ref="repeat"/>
                  </dgm:layoutNode>
                </dgm:layoutNode>
              </dgm:forEach>
            </dgm:forEach>
          </dgm:layoutNode>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6.xml><?xml version="1.0" encoding="utf-8"?>
<dgm:layoutDef xmlns:dgm="http://schemas.openxmlformats.org/drawingml/2006/diagram" xmlns:a="http://schemas.openxmlformats.org/drawingml/2006/main" uniqueId="urn:microsoft.com/office/officeart/2008/layout/HorizontalMultiLevelHierarchy">
  <dgm:title val=""/>
  <dgm:desc val=""/>
  <dgm:catLst>
    <dgm:cat type="hierarchy" pri="46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clrData>
  <dgm:layoutNode name="Name0">
    <dgm:varLst>
      <dgm:chPref val="1"/>
      <dgm:dir/>
      <dgm:animOne val="branch"/>
      <dgm:animLvl val="lvl"/>
      <dgm:resizeHandles val="exact"/>
    </dgm:varLst>
    <dgm:choose name="Name1">
      <dgm:if name="Name2" func="var" arg="dir" op="equ" val="norm">
        <dgm:alg type="hierChild">
          <dgm:param type="linDir" val="fromT"/>
          <dgm:param type="chAlign" val="l"/>
        </dgm:alg>
      </dgm:if>
      <dgm:else name="Name3">
        <dgm:alg type="hierChild">
          <dgm:param type="linDir" val="fromT"/>
          <dgm:param type="chAlign" val="r"/>
        </dgm:alg>
      </dgm:else>
    </dgm:choose>
    <dgm:shape xmlns:r="http://schemas.openxmlformats.org/officeDocument/2006/relationships" r:blip="">
      <dgm:adjLst/>
    </dgm:shape>
    <dgm:presOf/>
    <dgm:constrLst>
      <dgm:constr type="h" for="des" forName="LevelOneTextNode" refType="h"/>
      <dgm:constr type="w" for="des" forName="LevelOneTextNode" refType="h" refFor="des" refForName="LevelOneTextNode" fact="0.19"/>
      <dgm:constr type="h" for="des" forName="LevelTwoTextNode" refType="w" refFor="des" refForName="LevelOneTextNode"/>
      <dgm:constr type="w" for="des" forName="LevelTwoTextNode" refType="h" refFor="des" refForName="LevelTwoTextNode" fact="3.28"/>
      <dgm:constr type="sibSp" refType="h" refFor="des" refForName="LevelTwoTextNode" op="equ" fact="0.25"/>
      <dgm:constr type="sibSp" for="des" forName="level2hierChild" refType="h" refFor="des" refForName="LevelTwoTextNode" op="equ" fact="0.25"/>
      <dgm:constr type="sibSp" for="des" forName="level3hierChild" refType="h" refFor="des" refForName="LevelTwoTextNode" op="equ" fact="0.25"/>
      <dgm:constr type="sp" for="des" forName="root1" refType="w" refFor="des" refForName="LevelTwoTextNode" fact="0.2"/>
      <dgm:constr type="sp" for="des" forName="root2" refType="sp" refFor="des" refForName="root1" op="equ"/>
      <dgm:constr type="primFontSz" for="des" forName="LevelOneTextNode" op="equ" val="65"/>
      <dgm:constr type="primFontSz" for="des" forName="LevelTwoTextNode" op="equ" val="65"/>
      <dgm:constr type="primFontSz" for="des" forName="LevelTwoTextNode" refType="primFontSz" refFor="des" refForName="LevelOneTextNode" op="lte"/>
      <dgm:constr type="primFontSz" for="des" forName="connTx" op="equ" val="50"/>
      <dgm:constr type="primFontSz" for="des" forName="connTx" refType="primFontSz" refFor="des" refForName="LevelOneTextNode" op="lte" fact="0.78"/>
    </dgm:constrLst>
    <dgm:forEach name="Name4" axis="ch">
      <dgm:forEach name="Name5" axis="self" ptType="node">
        <dgm:layoutNode name="root1">
          <dgm:choose name="Name6">
            <dgm:if name="Name7" func="var" arg="dir" op="equ" val="norm">
              <dgm:alg type="hierRoot">
                <dgm:param type="hierAlign" val="lCtrCh"/>
              </dgm:alg>
            </dgm:if>
            <dgm:else name="Name8">
              <dgm:alg type="hierRoot">
                <dgm:param type="hierAlign" val="rCtrCh"/>
              </dgm:alg>
            </dgm:else>
          </dgm:choose>
          <dgm:shape xmlns:r="http://schemas.openxmlformats.org/officeDocument/2006/relationships" r:blip="">
            <dgm:adjLst/>
          </dgm:shape>
          <dgm:presOf/>
          <dgm:layoutNode name="LevelOneTextNode" styleLbl="node0">
            <dgm:varLst>
              <dgm:chPref val="3"/>
            </dgm:varLst>
            <dgm:alg type="tx">
              <dgm:param type="autoTxRot" val="grav"/>
            </dgm:alg>
            <dgm:choose name="Name9">
              <dgm:if name="Name10" func="var" arg="dir" op="equ" val="norm">
                <dgm:shape xmlns:r="http://schemas.openxmlformats.org/officeDocument/2006/relationships" rot="270" type="rect" r:blip="">
                  <dgm:adjLst/>
                </dgm:shape>
              </dgm:if>
              <dgm:else name="Name11">
                <dgm:shape xmlns:r="http://schemas.openxmlformats.org/officeDocument/2006/relationships" rot="90" type="rect" r:blip="">
                  <dgm:adjLst/>
                </dgm:shape>
              </dgm:else>
            </dgm:choos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2hierChild">
            <dgm:choose name="Name12">
              <dgm:if name="Name13" func="var" arg="dir" op="equ" val="norm">
                <dgm:alg type="hierChild">
                  <dgm:param type="linDir" val="fromT"/>
                  <dgm:param type="chAlign" val="l"/>
                </dgm:alg>
              </dgm:if>
              <dgm:else name="Name14">
                <dgm:alg type="hierChild">
                  <dgm:param type="linDir" val="fromT"/>
                  <dgm:param type="chAlign" val="r"/>
                </dgm:alg>
              </dgm:else>
            </dgm:choose>
            <dgm:shape xmlns:r="http://schemas.openxmlformats.org/officeDocument/2006/relationships" r:blip="">
              <dgm:adjLst/>
            </dgm:shape>
            <dgm:presOf/>
            <dgm:forEach name="repeat" axis="ch">
              <dgm:forEach name="Name15" axis="self" ptType="parTrans" cnt="1">
                <dgm:layoutNode name="conn2-1">
                  <dgm:choose name="Name16">
                    <dgm:if name="Name17" func="var" arg="dir" op="equ" val="norm">
                      <dgm:alg type="conn">
                        <dgm:param type="dim" val="1D"/>
                        <dgm:param type="begPts" val="midR"/>
                        <dgm:param type="endPts" val="midL"/>
                        <dgm:param type="endSty" val="noArr"/>
                        <dgm:param type="connRout" val="bend"/>
                      </dgm:alg>
                    </dgm:if>
                    <dgm:else name="Name18">
                      <dgm:alg type="conn">
                        <dgm:param type="dim" val="1D"/>
                        <dgm:param type="begPts" val="midL"/>
                        <dgm:param type="endPts" val="midR"/>
                        <dgm:param type="endSty" val="noArr"/>
                        <dgm:param type="connRout" val="bend"/>
                      </dgm:alg>
                    </dgm:else>
                  </dgm:choose>
                  <dgm:shape xmlns:r="http://schemas.openxmlformats.org/officeDocument/2006/relationships" type="conn" r:blip="" zOrderOff="-99999">
                    <dgm:adjLst/>
                  </dgm:shape>
                  <dgm:presOf axis="self"/>
                  <dgm:constrLst>
                    <dgm:constr type="w" val="1"/>
                    <dgm:constr type="h" val="5"/>
                    <dgm:constr type="connDist"/>
                    <dgm:constr type="begPad"/>
                    <dgm:constr type="endPad"/>
                    <dgm:constr type="userA" for="ch" refType="connDist"/>
                  </dgm:constr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9" axis="self" ptType="node">
                <dgm:layoutNode name="root2">
                  <dgm:choose name="Name20">
                    <dgm:if name="Name21" func="var" arg="dir" op="equ" val="norm">
                      <dgm:alg type="hierRoot">
                        <dgm:param type="hierAlign" val="lCtrCh"/>
                      </dgm:alg>
                    </dgm:if>
                    <dgm:else name="Name22">
                      <dgm:alg type="hierRoot">
                        <dgm:param type="hierAlign" val="rCtrCh"/>
                      </dgm:alg>
                    </dgm:else>
                  </dgm:choose>
                  <dgm:shape xmlns:r="http://schemas.openxmlformats.org/officeDocument/2006/relationships" r:blip="">
                    <dgm:adjLst/>
                  </dgm:shape>
                  <dgm:presOf/>
                  <dgm:layoutNode name="LevelTwoTextNode">
                    <dgm:varLst>
                      <dgm:chPref val="3"/>
                    </dgm:varLst>
                    <dgm:alg type="tx"/>
                    <dgm:shape xmlns:r="http://schemas.openxmlformats.org/officeDocument/2006/relationships" type="rect" r:blip="">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3hierChild">
                    <dgm:choose name="Name23">
                      <dgm:if name="Name24" func="var" arg="dir" op="equ" val="norm">
                        <dgm:alg type="hierChild">
                          <dgm:param type="linDir" val="fromT"/>
                          <dgm:param type="chAlign" val="l"/>
                        </dgm:alg>
                      </dgm:if>
                      <dgm:else name="Name25">
                        <dgm:alg type="hierChild">
                          <dgm:param type="linDir" val="fromT"/>
                          <dgm:param type="chAlign" val="r"/>
                        </dgm:alg>
                      </dgm:else>
                    </dgm:choose>
                    <dgm:shape xmlns:r="http://schemas.openxmlformats.org/officeDocument/2006/relationships" r:blip="">
                      <dgm:adjLst/>
                    </dgm:shape>
                    <dgm:presOf/>
                    <dgm:forEach name="Name26" ref="repeat"/>
                  </dgm:layoutNode>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ço Reservado para Cabeçalho 1">
            <a:extLst>
              <a:ext uri="{FF2B5EF4-FFF2-40B4-BE49-F238E27FC236}">
                <a16:creationId xmlns:a16="http://schemas.microsoft.com/office/drawing/2014/main" id="{30E99E25-5B65-D93A-3010-8B947D67E65D}"/>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lang="pt-BR" sz="1200"/>
            </a:lvl1pPr>
          </a:lstStyle>
          <a:p>
            <a:pPr rtl="0"/>
            <a:endParaRPr lang="pt-BR" dirty="0"/>
          </a:p>
        </p:txBody>
      </p:sp>
      <p:sp>
        <p:nvSpPr>
          <p:cNvPr id="3" name="Espaço Reservado para Data 2">
            <a:extLst>
              <a:ext uri="{FF2B5EF4-FFF2-40B4-BE49-F238E27FC236}">
                <a16:creationId xmlns:a16="http://schemas.microsoft.com/office/drawing/2014/main" id="{7DAEB28A-33CC-6CF5-1214-F2C3205F6790}"/>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lang="pt-BR" sz="1200"/>
            </a:lvl1pPr>
          </a:lstStyle>
          <a:p>
            <a:pPr rtl="0"/>
            <a:fld id="{282194A8-30FC-4207-99C1-CDE77F2D0535}" type="datetime1">
              <a:rPr lang="pt-BR" smtClean="0"/>
              <a:t>22/07/2024</a:t>
            </a:fld>
            <a:endParaRPr lang="pt-BR" dirty="0"/>
          </a:p>
        </p:txBody>
      </p:sp>
      <p:sp>
        <p:nvSpPr>
          <p:cNvPr id="4" name="Espaço Reservado para Rodapé 3">
            <a:extLst>
              <a:ext uri="{FF2B5EF4-FFF2-40B4-BE49-F238E27FC236}">
                <a16:creationId xmlns:a16="http://schemas.microsoft.com/office/drawing/2014/main" id="{43D63414-6160-FF79-B3F6-CD615625C842}"/>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lang="pt-BR" sz="1200"/>
            </a:lvl1pPr>
          </a:lstStyle>
          <a:p>
            <a:pPr rtl="0"/>
            <a:endParaRPr lang="pt-BR" dirty="0"/>
          </a:p>
        </p:txBody>
      </p:sp>
      <p:sp>
        <p:nvSpPr>
          <p:cNvPr id="5" name="Espaço Reservado para o Número do Slide 4">
            <a:extLst>
              <a:ext uri="{FF2B5EF4-FFF2-40B4-BE49-F238E27FC236}">
                <a16:creationId xmlns:a16="http://schemas.microsoft.com/office/drawing/2014/main" id="{2583E93F-BDEC-C5F7-2553-8324882C4193}"/>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lang="pt-BR" sz="1200"/>
            </a:lvl1pPr>
          </a:lstStyle>
          <a:p>
            <a:pPr rtl="0"/>
            <a:fld id="{397C78D2-97D1-4B37-BDD1-08A09BD4CA99}" type="slidenum">
              <a:rPr lang="pt-BR" smtClean="0"/>
              <a:t>‹nº›</a:t>
            </a:fld>
            <a:endParaRPr lang="pt-BR" dirty="0"/>
          </a:p>
        </p:txBody>
      </p:sp>
    </p:spTree>
    <p:extLst>
      <p:ext uri="{BB962C8B-B14F-4D97-AF65-F5344CB8AC3E}">
        <p14:creationId xmlns:p14="http://schemas.microsoft.com/office/powerpoint/2010/main" val="2369135955"/>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ço Reservado para Cabeçalh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lang="pt-BR" sz="1200"/>
            </a:lvl1pPr>
          </a:lstStyle>
          <a:p>
            <a:pPr rtl="0"/>
            <a:endParaRPr lang="pt-BR" dirty="0"/>
          </a:p>
        </p:txBody>
      </p:sp>
      <p:sp>
        <p:nvSpPr>
          <p:cNvPr id="3" name="Espaço Reservado para Dat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lang="pt-BR" sz="1200"/>
            </a:lvl1pPr>
          </a:lstStyle>
          <a:p>
            <a:pPr rtl="0"/>
            <a:fld id="{DBB7F9DC-3813-42FB-8F68-922CDC0967A5}" type="datetime1">
              <a:rPr lang="pt-BR" smtClean="0"/>
              <a:t>22/07/2024</a:t>
            </a:fld>
            <a:endParaRPr lang="pt-BR" dirty="0"/>
          </a:p>
        </p:txBody>
      </p:sp>
      <p:sp>
        <p:nvSpPr>
          <p:cNvPr id="4" name="Espaço Reservado para Imagem do Slide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defPPr>
              <a:defRPr lang="pt-BR"/>
            </a:defPPr>
          </a:lstStyle>
          <a:p>
            <a:pPr rtl="0"/>
            <a:endParaRPr lang="pt-BR" dirty="0"/>
          </a:p>
        </p:txBody>
      </p:sp>
      <p:sp>
        <p:nvSpPr>
          <p:cNvPr id="5" name="Espaço Reservado para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defPPr>
              <a:defRPr lang="pt-BR"/>
            </a:defPPr>
          </a:lstStyle>
          <a:p>
            <a:pPr lvl="0" rtl="0"/>
            <a:r>
              <a:rPr lang="pt-BR"/>
              <a:t>Clique para editar o texto Mestre</a:t>
            </a:r>
          </a:p>
          <a:p>
            <a:pPr lvl="1" rtl="0"/>
            <a:r>
              <a:rPr lang="pt-BR"/>
              <a:t>Segundo nível</a:t>
            </a:r>
          </a:p>
          <a:p>
            <a:pPr lvl="2" rtl="0"/>
            <a:r>
              <a:rPr lang="pt-BR"/>
              <a:t>Terceiro nível</a:t>
            </a:r>
          </a:p>
          <a:p>
            <a:pPr lvl="3" rtl="0"/>
            <a:r>
              <a:rPr lang="pt-BR"/>
              <a:t>Quarto nível</a:t>
            </a:r>
          </a:p>
          <a:p>
            <a:pPr lvl="4" rtl="0"/>
            <a:r>
              <a:rPr lang="pt-BR"/>
              <a:t>Quinto nível</a:t>
            </a:r>
          </a:p>
        </p:txBody>
      </p:sp>
      <p:sp>
        <p:nvSpPr>
          <p:cNvPr id="6" name="Espaço Reservado para Rodapé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lang="pt-BR" sz="1200"/>
            </a:lvl1pPr>
          </a:lstStyle>
          <a:p>
            <a:pPr rtl="0"/>
            <a:endParaRPr lang="pt-BR" dirty="0"/>
          </a:p>
        </p:txBody>
      </p:sp>
      <p:sp>
        <p:nvSpPr>
          <p:cNvPr id="7" name="Espaço Reservado para o Número do Slid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lang="pt-BR" sz="1200"/>
            </a:lvl1pPr>
          </a:lstStyle>
          <a:p>
            <a:pPr rtl="0"/>
            <a:fld id="{D5939589-3E79-4C82-AA4A-FE78234FAA59}" type="slidenum">
              <a:rPr lang="pt-BR" smtClean="0"/>
              <a:t>‹nº›</a:t>
            </a:fld>
            <a:endParaRPr lang="pt-BR" dirty="0"/>
          </a:p>
        </p:txBody>
      </p:sp>
    </p:spTree>
    <p:extLst>
      <p:ext uri="{BB962C8B-B14F-4D97-AF65-F5344CB8AC3E}">
        <p14:creationId xmlns:p14="http://schemas.microsoft.com/office/powerpoint/2010/main" val="2194968962"/>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lang="pt-BR" sz="1200" kern="1200">
        <a:solidFill>
          <a:schemeClr val="tx1"/>
        </a:solidFill>
        <a:latin typeface="+mn-lt"/>
        <a:ea typeface="+mn-ea"/>
        <a:cs typeface="+mn-cs"/>
      </a:defRPr>
    </a:lvl1pPr>
    <a:lvl2pPr marL="457200" algn="l" defTabSz="914400" rtl="0" eaLnBrk="1" latinLnBrk="0" hangingPunct="1">
      <a:defRPr lang="pt-BR" sz="1200" kern="1200">
        <a:solidFill>
          <a:schemeClr val="tx1"/>
        </a:solidFill>
        <a:latin typeface="+mn-lt"/>
        <a:ea typeface="+mn-ea"/>
        <a:cs typeface="+mn-cs"/>
      </a:defRPr>
    </a:lvl2pPr>
    <a:lvl3pPr marL="914400" algn="l" defTabSz="914400" rtl="0" eaLnBrk="1" latinLnBrk="0" hangingPunct="1">
      <a:defRPr lang="pt-BR" sz="1200" kern="1200">
        <a:solidFill>
          <a:schemeClr val="tx1"/>
        </a:solidFill>
        <a:latin typeface="+mn-lt"/>
        <a:ea typeface="+mn-ea"/>
        <a:cs typeface="+mn-cs"/>
      </a:defRPr>
    </a:lvl3pPr>
    <a:lvl4pPr marL="1371600" algn="l" defTabSz="914400" rtl="0" eaLnBrk="1" latinLnBrk="0" hangingPunct="1">
      <a:defRPr lang="pt-BR" sz="1200" kern="1200">
        <a:solidFill>
          <a:schemeClr val="tx1"/>
        </a:solidFill>
        <a:latin typeface="+mn-lt"/>
        <a:ea typeface="+mn-ea"/>
        <a:cs typeface="+mn-cs"/>
      </a:defRPr>
    </a:lvl4pPr>
    <a:lvl5pPr marL="1828800" algn="l" defTabSz="914400" rtl="0" eaLnBrk="1" latinLnBrk="0" hangingPunct="1">
      <a:defRPr lang="pt-BR" sz="1200" kern="1200">
        <a:solidFill>
          <a:schemeClr val="tx1"/>
        </a:solidFill>
        <a:latin typeface="+mn-lt"/>
        <a:ea typeface="+mn-ea"/>
        <a:cs typeface="+mn-cs"/>
      </a:defRPr>
    </a:lvl5pPr>
    <a:lvl6pPr marL="2286000" algn="l" defTabSz="914400" rtl="0" eaLnBrk="1" latinLnBrk="0" hangingPunct="1">
      <a:defRPr lang="pt-BR" sz="1200" kern="1200">
        <a:solidFill>
          <a:schemeClr val="tx1"/>
        </a:solidFill>
        <a:latin typeface="+mn-lt"/>
        <a:ea typeface="+mn-ea"/>
        <a:cs typeface="+mn-cs"/>
      </a:defRPr>
    </a:lvl6pPr>
    <a:lvl7pPr marL="2743200" algn="l" defTabSz="914400" rtl="0" eaLnBrk="1" latinLnBrk="0" hangingPunct="1">
      <a:defRPr lang="pt-BR" sz="1200" kern="1200">
        <a:solidFill>
          <a:schemeClr val="tx1"/>
        </a:solidFill>
        <a:latin typeface="+mn-lt"/>
        <a:ea typeface="+mn-ea"/>
        <a:cs typeface="+mn-cs"/>
      </a:defRPr>
    </a:lvl7pPr>
    <a:lvl8pPr marL="3200400" algn="l" defTabSz="914400" rtl="0" eaLnBrk="1" latinLnBrk="0" hangingPunct="1">
      <a:defRPr lang="pt-BR" sz="1200" kern="1200">
        <a:solidFill>
          <a:schemeClr val="tx1"/>
        </a:solidFill>
        <a:latin typeface="+mn-lt"/>
        <a:ea typeface="+mn-ea"/>
        <a:cs typeface="+mn-cs"/>
      </a:defRPr>
    </a:lvl8pPr>
    <a:lvl9pPr marL="3657600" algn="l" defTabSz="914400" rtl="0" eaLnBrk="1" latinLnBrk="0" hangingPunct="1">
      <a:defRPr lang="pt-B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o Slide 1"/>
          <p:cNvSpPr>
            <a:spLocks noGrp="1" noRot="1" noChangeAspect="1"/>
          </p:cNvSpPr>
          <p:nvPr>
            <p:ph type="sldImg"/>
          </p:nvPr>
        </p:nvSpPr>
        <p:spPr/>
      </p:sp>
      <p:sp>
        <p:nvSpPr>
          <p:cNvPr id="3" name="Espaço Reservado para Notas 2"/>
          <p:cNvSpPr>
            <a:spLocks noGrp="1"/>
          </p:cNvSpPr>
          <p:nvPr>
            <p:ph type="body" idx="1"/>
          </p:nvPr>
        </p:nvSpPr>
        <p:spPr/>
        <p:txBody>
          <a:bodyPr rtlCol="0"/>
          <a:lstStyle>
            <a:defPPr>
              <a:defRPr lang="pt-BR"/>
            </a:defPPr>
          </a:lstStyle>
          <a:p>
            <a:pPr rtl="0"/>
            <a:endParaRPr lang="pt-BR" dirty="0"/>
          </a:p>
        </p:txBody>
      </p:sp>
      <p:sp>
        <p:nvSpPr>
          <p:cNvPr id="4" name="Espaço Reservado para o Número do Slide 3"/>
          <p:cNvSpPr>
            <a:spLocks noGrp="1"/>
          </p:cNvSpPr>
          <p:nvPr>
            <p:ph type="sldNum" sz="quarter" idx="5"/>
          </p:nvPr>
        </p:nvSpPr>
        <p:spPr/>
        <p:txBody>
          <a:bodyPr rtlCol="0"/>
          <a:lstStyle>
            <a:defPPr>
              <a:defRPr lang="pt-BR"/>
            </a:defPPr>
          </a:lstStyle>
          <a:p>
            <a:pPr rtl="0"/>
            <a:fld id="{D5939589-3E79-4C82-AA4A-FE78234FAA59}" type="slidenum">
              <a:rPr lang="pt-BR" smtClean="0"/>
              <a:t>1</a:t>
            </a:fld>
            <a:endParaRPr lang="pt-BR" dirty="0"/>
          </a:p>
        </p:txBody>
      </p:sp>
    </p:spTree>
    <p:extLst>
      <p:ext uri="{BB962C8B-B14F-4D97-AF65-F5344CB8AC3E}">
        <p14:creationId xmlns:p14="http://schemas.microsoft.com/office/powerpoint/2010/main" val="180179619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 name="Rectangle 8">
            <a:extLst>
              <a:ext uri="{FF2B5EF4-FFF2-40B4-BE49-F238E27FC236}">
                <a16:creationId xmlns:a16="http://schemas.microsoft.com/office/drawing/2014/main" id="{08AD75F7-FE40-4F81-B9D7-F6B25E2E97DF}"/>
              </a:ext>
            </a:extLst>
          </p:cNvPr>
          <p:cNvSpPr>
            <a:spLocks noGrp="1" noChangeArrowheads="1"/>
          </p:cNvSpPr>
          <p:nvPr>
            <p:ph type="sldNum"/>
          </p:nvPr>
        </p:nvSpPr>
        <p:spPr>
          <a:ln/>
        </p:spPr>
        <p:txBody>
          <a:bodyPr/>
          <a:lstStyle/>
          <a:p>
            <a:fld id="{78547FFF-B92D-477B-923D-EEDE6CCD4A38}" type="slidenum">
              <a:rPr lang="pt-BR" altLang="pt-BR"/>
              <a:pPr/>
              <a:t>14</a:t>
            </a:fld>
            <a:endParaRPr lang="pt-BR" altLang="pt-BR"/>
          </a:p>
        </p:txBody>
      </p:sp>
      <p:sp>
        <p:nvSpPr>
          <p:cNvPr id="198657" name="Text Box 1">
            <a:extLst>
              <a:ext uri="{FF2B5EF4-FFF2-40B4-BE49-F238E27FC236}">
                <a16:creationId xmlns:a16="http://schemas.microsoft.com/office/drawing/2014/main" id="{74BC1425-2B51-4E3A-8608-4D0651CCE33A}"/>
              </a:ext>
            </a:extLst>
          </p:cNvPr>
          <p:cNvSpPr txBox="1">
            <a:spLocks noChangeArrowheads="1"/>
          </p:cNvSpPr>
          <p:nvPr/>
        </p:nvSpPr>
        <p:spPr bwMode="auto">
          <a:xfrm>
            <a:off x="3884613" y="8685213"/>
            <a:ext cx="2970212"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nchor="b"/>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5pPr>
            <a:lvl6pPr marL="25146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6pPr>
            <a:lvl7pPr marL="29718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7pPr>
            <a:lvl8pPr marL="34290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8pPr>
            <a:lvl9pPr marL="38862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9pPr>
          </a:lstStyle>
          <a:p>
            <a:pPr algn="r" eaLnBrk="1" hangingPunct="1">
              <a:buClrTx/>
              <a:buFontTx/>
              <a:buNone/>
            </a:pPr>
            <a:fld id="{29DEF0B2-8F55-4EDC-BF6E-F9CF08345296}" type="slidenum">
              <a:rPr lang="pt-BR" altLang="pt-BR" sz="1200">
                <a:solidFill>
                  <a:srgbClr val="262626"/>
                </a:solidFill>
              </a:rPr>
              <a:pPr algn="r" eaLnBrk="1" hangingPunct="1">
                <a:buClrTx/>
                <a:buFontTx/>
                <a:buNone/>
              </a:pPr>
              <a:t>14</a:t>
            </a:fld>
            <a:endParaRPr lang="pt-BR" altLang="pt-BR" sz="1200">
              <a:solidFill>
                <a:srgbClr val="262626"/>
              </a:solidFill>
            </a:endParaRPr>
          </a:p>
        </p:txBody>
      </p:sp>
      <p:sp>
        <p:nvSpPr>
          <p:cNvPr id="198658" name="Rectangle 2">
            <a:extLst>
              <a:ext uri="{FF2B5EF4-FFF2-40B4-BE49-F238E27FC236}">
                <a16:creationId xmlns:a16="http://schemas.microsoft.com/office/drawing/2014/main" id="{E7322736-E649-4131-B420-32D83488D06A}"/>
              </a:ext>
            </a:extLst>
          </p:cNvPr>
          <p:cNvSpPr txBox="1">
            <a:spLocks noGrp="1" noRot="1" noChangeAspect="1" noChangeArrowheads="1"/>
          </p:cNvSpPr>
          <p:nvPr>
            <p:ph type="sldImg"/>
          </p:nvPr>
        </p:nvSpPr>
        <p:spPr bwMode="auto">
          <a:xfrm>
            <a:off x="1371600" y="1143000"/>
            <a:ext cx="4114800" cy="30861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198659" name="Rectangle 3">
            <a:extLst>
              <a:ext uri="{FF2B5EF4-FFF2-40B4-BE49-F238E27FC236}">
                <a16:creationId xmlns:a16="http://schemas.microsoft.com/office/drawing/2014/main" id="{EBB64C85-EF15-4D87-B911-3C70DAC0B1F4}"/>
              </a:ext>
            </a:extLst>
          </p:cNvPr>
          <p:cNvSpPr txBox="1">
            <a:spLocks noGrp="1" noChangeArrowheads="1"/>
          </p:cNvSpPr>
          <p:nvPr>
            <p:ph type="body" idx="1"/>
          </p:nvPr>
        </p:nvSpPr>
        <p:spPr bwMode="auto">
          <a:xfrm>
            <a:off x="685800" y="4400550"/>
            <a:ext cx="5486400" cy="360045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pt-BR" altLang="pt-B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 name="Rectangle 8">
            <a:extLst>
              <a:ext uri="{FF2B5EF4-FFF2-40B4-BE49-F238E27FC236}">
                <a16:creationId xmlns:a16="http://schemas.microsoft.com/office/drawing/2014/main" id="{7F4DB631-E45F-4D40-A774-BFFBAA102D77}"/>
              </a:ext>
            </a:extLst>
          </p:cNvPr>
          <p:cNvSpPr>
            <a:spLocks noGrp="1" noChangeArrowheads="1"/>
          </p:cNvSpPr>
          <p:nvPr>
            <p:ph type="sldNum"/>
          </p:nvPr>
        </p:nvSpPr>
        <p:spPr>
          <a:ln/>
        </p:spPr>
        <p:txBody>
          <a:bodyPr/>
          <a:lstStyle/>
          <a:p>
            <a:fld id="{68253C11-EDDA-4C77-A1D7-7B3A84F4519B}" type="slidenum">
              <a:rPr lang="pt-BR" altLang="pt-BR"/>
              <a:pPr/>
              <a:t>15</a:t>
            </a:fld>
            <a:endParaRPr lang="pt-BR" altLang="pt-BR"/>
          </a:p>
        </p:txBody>
      </p:sp>
      <p:sp>
        <p:nvSpPr>
          <p:cNvPr id="199681" name="Text Box 1">
            <a:extLst>
              <a:ext uri="{FF2B5EF4-FFF2-40B4-BE49-F238E27FC236}">
                <a16:creationId xmlns:a16="http://schemas.microsoft.com/office/drawing/2014/main" id="{8AE0878F-F531-493D-A9F4-1AD2FA248788}"/>
              </a:ext>
            </a:extLst>
          </p:cNvPr>
          <p:cNvSpPr txBox="1">
            <a:spLocks noChangeArrowheads="1"/>
          </p:cNvSpPr>
          <p:nvPr/>
        </p:nvSpPr>
        <p:spPr bwMode="auto">
          <a:xfrm>
            <a:off x="3884613" y="8685213"/>
            <a:ext cx="2970212"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nchor="b"/>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5pPr>
            <a:lvl6pPr marL="25146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6pPr>
            <a:lvl7pPr marL="29718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7pPr>
            <a:lvl8pPr marL="34290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8pPr>
            <a:lvl9pPr marL="38862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9pPr>
          </a:lstStyle>
          <a:p>
            <a:pPr algn="r" eaLnBrk="1" hangingPunct="1">
              <a:buClrTx/>
              <a:buFontTx/>
              <a:buNone/>
            </a:pPr>
            <a:fld id="{2737EB03-3F14-4F18-A799-09C62E2C8D43}" type="slidenum">
              <a:rPr lang="pt-BR" altLang="pt-BR" sz="1200">
                <a:solidFill>
                  <a:srgbClr val="262626"/>
                </a:solidFill>
              </a:rPr>
              <a:pPr algn="r" eaLnBrk="1" hangingPunct="1">
                <a:buClrTx/>
                <a:buFontTx/>
                <a:buNone/>
              </a:pPr>
              <a:t>15</a:t>
            </a:fld>
            <a:endParaRPr lang="pt-BR" altLang="pt-BR" sz="1200">
              <a:solidFill>
                <a:srgbClr val="262626"/>
              </a:solidFill>
            </a:endParaRPr>
          </a:p>
        </p:txBody>
      </p:sp>
      <p:sp>
        <p:nvSpPr>
          <p:cNvPr id="199682" name="Rectangle 2">
            <a:extLst>
              <a:ext uri="{FF2B5EF4-FFF2-40B4-BE49-F238E27FC236}">
                <a16:creationId xmlns:a16="http://schemas.microsoft.com/office/drawing/2014/main" id="{453F0E85-F633-4B73-88BD-F926A94941C2}"/>
              </a:ext>
            </a:extLst>
          </p:cNvPr>
          <p:cNvSpPr txBox="1">
            <a:spLocks noGrp="1" noRot="1" noChangeAspect="1" noChangeArrowheads="1"/>
          </p:cNvSpPr>
          <p:nvPr>
            <p:ph type="sldImg"/>
          </p:nvPr>
        </p:nvSpPr>
        <p:spPr bwMode="auto">
          <a:xfrm>
            <a:off x="1371600" y="1143000"/>
            <a:ext cx="4114800" cy="30861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199683" name="Rectangle 3">
            <a:extLst>
              <a:ext uri="{FF2B5EF4-FFF2-40B4-BE49-F238E27FC236}">
                <a16:creationId xmlns:a16="http://schemas.microsoft.com/office/drawing/2014/main" id="{CE5D8535-BBC7-4905-8DDE-55BBB5037E9D}"/>
              </a:ext>
            </a:extLst>
          </p:cNvPr>
          <p:cNvSpPr txBox="1">
            <a:spLocks noGrp="1" noChangeArrowheads="1"/>
          </p:cNvSpPr>
          <p:nvPr>
            <p:ph type="body" idx="1"/>
          </p:nvPr>
        </p:nvSpPr>
        <p:spPr bwMode="auto">
          <a:xfrm>
            <a:off x="685800" y="4400550"/>
            <a:ext cx="5486400" cy="360045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pt-BR" altLang="pt-B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 name="Rectangle 8">
            <a:extLst>
              <a:ext uri="{FF2B5EF4-FFF2-40B4-BE49-F238E27FC236}">
                <a16:creationId xmlns:a16="http://schemas.microsoft.com/office/drawing/2014/main" id="{4041A0E0-D54F-46FD-80F1-E98C2CF93EDA}"/>
              </a:ext>
            </a:extLst>
          </p:cNvPr>
          <p:cNvSpPr>
            <a:spLocks noGrp="1" noChangeArrowheads="1"/>
          </p:cNvSpPr>
          <p:nvPr>
            <p:ph type="sldNum"/>
          </p:nvPr>
        </p:nvSpPr>
        <p:spPr>
          <a:ln/>
        </p:spPr>
        <p:txBody>
          <a:bodyPr/>
          <a:lstStyle/>
          <a:p>
            <a:fld id="{696FE2ED-B5D6-43F2-8178-EA233483CC8C}" type="slidenum">
              <a:rPr lang="pt-BR" altLang="pt-BR"/>
              <a:pPr/>
              <a:t>16</a:t>
            </a:fld>
            <a:endParaRPr lang="pt-BR" altLang="pt-BR"/>
          </a:p>
        </p:txBody>
      </p:sp>
      <p:sp>
        <p:nvSpPr>
          <p:cNvPr id="207873" name="Text Box 1">
            <a:extLst>
              <a:ext uri="{FF2B5EF4-FFF2-40B4-BE49-F238E27FC236}">
                <a16:creationId xmlns:a16="http://schemas.microsoft.com/office/drawing/2014/main" id="{ED9B1BE0-4364-4F26-B692-823749696984}"/>
              </a:ext>
            </a:extLst>
          </p:cNvPr>
          <p:cNvSpPr txBox="1">
            <a:spLocks noChangeArrowheads="1"/>
          </p:cNvSpPr>
          <p:nvPr/>
        </p:nvSpPr>
        <p:spPr bwMode="auto">
          <a:xfrm>
            <a:off x="3884613" y="8685213"/>
            <a:ext cx="2970212"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nchor="b"/>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5pPr>
            <a:lvl6pPr marL="25146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6pPr>
            <a:lvl7pPr marL="29718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7pPr>
            <a:lvl8pPr marL="34290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8pPr>
            <a:lvl9pPr marL="38862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9pPr>
          </a:lstStyle>
          <a:p>
            <a:pPr algn="r" eaLnBrk="1" hangingPunct="1">
              <a:buClrTx/>
              <a:buFontTx/>
              <a:buNone/>
            </a:pPr>
            <a:fld id="{2597F057-C3D9-4EE7-A035-6E9B871F441C}" type="slidenum">
              <a:rPr lang="pt-BR" altLang="pt-BR" sz="1200">
                <a:solidFill>
                  <a:srgbClr val="262626"/>
                </a:solidFill>
              </a:rPr>
              <a:pPr algn="r" eaLnBrk="1" hangingPunct="1">
                <a:buClrTx/>
                <a:buFontTx/>
                <a:buNone/>
              </a:pPr>
              <a:t>16</a:t>
            </a:fld>
            <a:endParaRPr lang="pt-BR" altLang="pt-BR" sz="1200">
              <a:solidFill>
                <a:srgbClr val="262626"/>
              </a:solidFill>
            </a:endParaRPr>
          </a:p>
        </p:txBody>
      </p:sp>
      <p:sp>
        <p:nvSpPr>
          <p:cNvPr id="207874" name="Rectangle 2">
            <a:extLst>
              <a:ext uri="{FF2B5EF4-FFF2-40B4-BE49-F238E27FC236}">
                <a16:creationId xmlns:a16="http://schemas.microsoft.com/office/drawing/2014/main" id="{9796F29A-C1FC-4AAC-9A47-D3FA68855A4F}"/>
              </a:ext>
            </a:extLst>
          </p:cNvPr>
          <p:cNvSpPr txBox="1">
            <a:spLocks noGrp="1" noRot="1" noChangeAspect="1" noChangeArrowheads="1"/>
          </p:cNvSpPr>
          <p:nvPr>
            <p:ph type="sldImg"/>
          </p:nvPr>
        </p:nvSpPr>
        <p:spPr bwMode="auto">
          <a:xfrm>
            <a:off x="1371600" y="1143000"/>
            <a:ext cx="4114800" cy="30861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207875" name="Rectangle 3">
            <a:extLst>
              <a:ext uri="{FF2B5EF4-FFF2-40B4-BE49-F238E27FC236}">
                <a16:creationId xmlns:a16="http://schemas.microsoft.com/office/drawing/2014/main" id="{CF1BF532-4FD2-4AC5-AD0A-C45375A70A46}"/>
              </a:ext>
            </a:extLst>
          </p:cNvPr>
          <p:cNvSpPr txBox="1">
            <a:spLocks noGrp="1" noChangeArrowheads="1"/>
          </p:cNvSpPr>
          <p:nvPr>
            <p:ph type="body" idx="1"/>
          </p:nvPr>
        </p:nvSpPr>
        <p:spPr bwMode="auto">
          <a:xfrm>
            <a:off x="685800" y="4400550"/>
            <a:ext cx="5486400" cy="360045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pt-BR" altLang="pt-B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 name="Rectangle 8">
            <a:extLst>
              <a:ext uri="{FF2B5EF4-FFF2-40B4-BE49-F238E27FC236}">
                <a16:creationId xmlns:a16="http://schemas.microsoft.com/office/drawing/2014/main" id="{533403E3-5D59-45EA-9825-E5E89679ED77}"/>
              </a:ext>
            </a:extLst>
          </p:cNvPr>
          <p:cNvSpPr>
            <a:spLocks noGrp="1" noChangeArrowheads="1"/>
          </p:cNvSpPr>
          <p:nvPr>
            <p:ph type="sldNum"/>
          </p:nvPr>
        </p:nvSpPr>
        <p:spPr>
          <a:ln/>
        </p:spPr>
        <p:txBody>
          <a:bodyPr/>
          <a:lstStyle/>
          <a:p>
            <a:fld id="{49E57AB6-C555-448B-A68F-DE380D71083B}" type="slidenum">
              <a:rPr lang="pt-BR" altLang="pt-BR"/>
              <a:pPr/>
              <a:t>17</a:t>
            </a:fld>
            <a:endParaRPr lang="pt-BR" altLang="pt-BR"/>
          </a:p>
        </p:txBody>
      </p:sp>
      <p:sp>
        <p:nvSpPr>
          <p:cNvPr id="208897" name="Text Box 1">
            <a:extLst>
              <a:ext uri="{FF2B5EF4-FFF2-40B4-BE49-F238E27FC236}">
                <a16:creationId xmlns:a16="http://schemas.microsoft.com/office/drawing/2014/main" id="{614E066A-C6AD-400E-90CD-920E5B7D1346}"/>
              </a:ext>
            </a:extLst>
          </p:cNvPr>
          <p:cNvSpPr txBox="1">
            <a:spLocks noChangeArrowheads="1"/>
          </p:cNvSpPr>
          <p:nvPr/>
        </p:nvSpPr>
        <p:spPr bwMode="auto">
          <a:xfrm>
            <a:off x="3884613" y="8685213"/>
            <a:ext cx="2970212"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nchor="b"/>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5pPr>
            <a:lvl6pPr marL="25146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6pPr>
            <a:lvl7pPr marL="29718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7pPr>
            <a:lvl8pPr marL="34290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8pPr>
            <a:lvl9pPr marL="38862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9pPr>
          </a:lstStyle>
          <a:p>
            <a:pPr algn="r" eaLnBrk="1" hangingPunct="1">
              <a:buClrTx/>
              <a:buFontTx/>
              <a:buNone/>
            </a:pPr>
            <a:fld id="{90D2C779-143E-4130-A44D-88F29D09E493}" type="slidenum">
              <a:rPr lang="pt-BR" altLang="pt-BR" sz="1200">
                <a:solidFill>
                  <a:srgbClr val="262626"/>
                </a:solidFill>
              </a:rPr>
              <a:pPr algn="r" eaLnBrk="1" hangingPunct="1">
                <a:buClrTx/>
                <a:buFontTx/>
                <a:buNone/>
              </a:pPr>
              <a:t>17</a:t>
            </a:fld>
            <a:endParaRPr lang="pt-BR" altLang="pt-BR" sz="1200">
              <a:solidFill>
                <a:srgbClr val="262626"/>
              </a:solidFill>
            </a:endParaRPr>
          </a:p>
        </p:txBody>
      </p:sp>
      <p:sp>
        <p:nvSpPr>
          <p:cNvPr id="208898" name="Rectangle 2">
            <a:extLst>
              <a:ext uri="{FF2B5EF4-FFF2-40B4-BE49-F238E27FC236}">
                <a16:creationId xmlns:a16="http://schemas.microsoft.com/office/drawing/2014/main" id="{AD3952ED-9824-4DC2-A540-69A67367263C}"/>
              </a:ext>
            </a:extLst>
          </p:cNvPr>
          <p:cNvSpPr txBox="1">
            <a:spLocks noGrp="1" noRot="1" noChangeAspect="1" noChangeArrowheads="1"/>
          </p:cNvSpPr>
          <p:nvPr>
            <p:ph type="sldImg"/>
          </p:nvPr>
        </p:nvSpPr>
        <p:spPr bwMode="auto">
          <a:xfrm>
            <a:off x="1371600" y="1143000"/>
            <a:ext cx="4114800" cy="30861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208899" name="Rectangle 3">
            <a:extLst>
              <a:ext uri="{FF2B5EF4-FFF2-40B4-BE49-F238E27FC236}">
                <a16:creationId xmlns:a16="http://schemas.microsoft.com/office/drawing/2014/main" id="{F8880AD0-4ECD-4931-ABE0-B0BABFDDCF37}"/>
              </a:ext>
            </a:extLst>
          </p:cNvPr>
          <p:cNvSpPr txBox="1">
            <a:spLocks noGrp="1" noChangeArrowheads="1"/>
          </p:cNvSpPr>
          <p:nvPr>
            <p:ph type="body" idx="1"/>
          </p:nvPr>
        </p:nvSpPr>
        <p:spPr bwMode="auto">
          <a:xfrm>
            <a:off x="685800" y="4400550"/>
            <a:ext cx="5486400" cy="360045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pt-BR" altLang="pt-B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8">
            <a:extLst>
              <a:ext uri="{FF2B5EF4-FFF2-40B4-BE49-F238E27FC236}">
                <a16:creationId xmlns:a16="http://schemas.microsoft.com/office/drawing/2014/main" id="{9431CA8C-ED5B-456C-8538-057875F937AB}"/>
              </a:ext>
            </a:extLst>
          </p:cNvPr>
          <p:cNvSpPr>
            <a:spLocks noGrp="1" noChangeArrowheads="1"/>
          </p:cNvSpPr>
          <p:nvPr>
            <p:ph type="sldNum"/>
          </p:nvPr>
        </p:nvSpPr>
        <p:spPr>
          <a:ln/>
        </p:spPr>
        <p:txBody>
          <a:bodyPr/>
          <a:lstStyle/>
          <a:p>
            <a:fld id="{296BBA78-1EDF-4D9C-A7AB-917B4A66C997}" type="slidenum">
              <a:rPr lang="pt-BR" altLang="pt-BR"/>
              <a:pPr/>
              <a:t>19</a:t>
            </a:fld>
            <a:endParaRPr lang="pt-BR" altLang="pt-BR"/>
          </a:p>
        </p:txBody>
      </p:sp>
      <p:sp>
        <p:nvSpPr>
          <p:cNvPr id="223233" name="Rectangle 1">
            <a:extLst>
              <a:ext uri="{FF2B5EF4-FFF2-40B4-BE49-F238E27FC236}">
                <a16:creationId xmlns:a16="http://schemas.microsoft.com/office/drawing/2014/main" id="{C8CAD928-DC1C-42E1-B542-7710A95B15DA}"/>
              </a:ext>
            </a:extLst>
          </p:cNvPr>
          <p:cNvSpPr txBox="1">
            <a:spLocks noGrp="1" noRot="1" noChangeAspect="1" noChangeArrowheads="1"/>
          </p:cNvSpPr>
          <p:nvPr>
            <p:ph type="sldImg"/>
          </p:nvPr>
        </p:nvSpPr>
        <p:spPr bwMode="auto">
          <a:xfrm>
            <a:off x="687388" y="1143000"/>
            <a:ext cx="5481637" cy="3084513"/>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223234" name="Rectangle 2">
            <a:extLst>
              <a:ext uri="{FF2B5EF4-FFF2-40B4-BE49-F238E27FC236}">
                <a16:creationId xmlns:a16="http://schemas.microsoft.com/office/drawing/2014/main" id="{03F42908-C941-46E3-9812-434F912B43C9}"/>
              </a:ext>
            </a:extLst>
          </p:cNvPr>
          <p:cNvSpPr txBox="1">
            <a:spLocks noGrp="1" noChangeArrowheads="1"/>
          </p:cNvSpPr>
          <p:nvPr>
            <p:ph type="body" idx="1"/>
          </p:nvPr>
        </p:nvSpPr>
        <p:spPr bwMode="auto">
          <a:xfrm>
            <a:off x="685800" y="4400550"/>
            <a:ext cx="5484813" cy="3598863"/>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pt-BR" altLang="pt-B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8">
            <a:extLst>
              <a:ext uri="{FF2B5EF4-FFF2-40B4-BE49-F238E27FC236}">
                <a16:creationId xmlns:a16="http://schemas.microsoft.com/office/drawing/2014/main" id="{C65A9E01-0CD8-46F3-A86C-08935C2568A5}"/>
              </a:ext>
            </a:extLst>
          </p:cNvPr>
          <p:cNvSpPr>
            <a:spLocks noGrp="1" noChangeArrowheads="1"/>
          </p:cNvSpPr>
          <p:nvPr>
            <p:ph type="sldNum"/>
          </p:nvPr>
        </p:nvSpPr>
        <p:spPr>
          <a:ln/>
        </p:spPr>
        <p:txBody>
          <a:bodyPr/>
          <a:lstStyle/>
          <a:p>
            <a:fld id="{2B0B4515-E1A6-448F-8B00-F700FF6665AA}" type="slidenum">
              <a:rPr lang="pt-BR" altLang="pt-BR"/>
              <a:pPr/>
              <a:t>20</a:t>
            </a:fld>
            <a:endParaRPr lang="pt-BR" altLang="pt-BR"/>
          </a:p>
        </p:txBody>
      </p:sp>
      <p:sp>
        <p:nvSpPr>
          <p:cNvPr id="224257" name="Rectangle 1">
            <a:extLst>
              <a:ext uri="{FF2B5EF4-FFF2-40B4-BE49-F238E27FC236}">
                <a16:creationId xmlns:a16="http://schemas.microsoft.com/office/drawing/2014/main" id="{1130993F-F94E-48C3-A3B1-B5B64291A80C}"/>
              </a:ext>
            </a:extLst>
          </p:cNvPr>
          <p:cNvSpPr txBox="1">
            <a:spLocks noGrp="1" noRot="1" noChangeAspect="1" noChangeArrowheads="1"/>
          </p:cNvSpPr>
          <p:nvPr>
            <p:ph type="sldImg"/>
          </p:nvPr>
        </p:nvSpPr>
        <p:spPr bwMode="auto">
          <a:xfrm>
            <a:off x="687388" y="1143000"/>
            <a:ext cx="5481637" cy="3084513"/>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224258" name="Rectangle 2">
            <a:extLst>
              <a:ext uri="{FF2B5EF4-FFF2-40B4-BE49-F238E27FC236}">
                <a16:creationId xmlns:a16="http://schemas.microsoft.com/office/drawing/2014/main" id="{420CE5C1-D5BD-4AC5-A915-BE5063DA6AEB}"/>
              </a:ext>
            </a:extLst>
          </p:cNvPr>
          <p:cNvSpPr txBox="1">
            <a:spLocks noGrp="1" noChangeArrowheads="1"/>
          </p:cNvSpPr>
          <p:nvPr>
            <p:ph type="body" idx="1"/>
          </p:nvPr>
        </p:nvSpPr>
        <p:spPr bwMode="auto">
          <a:xfrm>
            <a:off x="685800" y="4400550"/>
            <a:ext cx="5484813" cy="3598863"/>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pt-BR" altLang="pt-B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8">
            <a:extLst>
              <a:ext uri="{FF2B5EF4-FFF2-40B4-BE49-F238E27FC236}">
                <a16:creationId xmlns:a16="http://schemas.microsoft.com/office/drawing/2014/main" id="{CC2A7CB3-E74E-4C55-A8CB-741849D80736}"/>
              </a:ext>
            </a:extLst>
          </p:cNvPr>
          <p:cNvSpPr>
            <a:spLocks noGrp="1" noChangeArrowheads="1"/>
          </p:cNvSpPr>
          <p:nvPr>
            <p:ph type="sldNum"/>
          </p:nvPr>
        </p:nvSpPr>
        <p:spPr>
          <a:ln/>
        </p:spPr>
        <p:txBody>
          <a:bodyPr/>
          <a:lstStyle/>
          <a:p>
            <a:fld id="{2E6526A5-0269-4EBA-874D-906D3AAFED50}" type="slidenum">
              <a:rPr lang="pt-BR" altLang="pt-BR"/>
              <a:pPr/>
              <a:t>21</a:t>
            </a:fld>
            <a:endParaRPr lang="pt-BR" altLang="pt-BR"/>
          </a:p>
        </p:txBody>
      </p:sp>
      <p:sp>
        <p:nvSpPr>
          <p:cNvPr id="225281" name="Rectangle 1">
            <a:extLst>
              <a:ext uri="{FF2B5EF4-FFF2-40B4-BE49-F238E27FC236}">
                <a16:creationId xmlns:a16="http://schemas.microsoft.com/office/drawing/2014/main" id="{8864A370-64CE-44FE-91A1-4B36A1728E17}"/>
              </a:ext>
            </a:extLst>
          </p:cNvPr>
          <p:cNvSpPr txBox="1">
            <a:spLocks noGrp="1" noRot="1" noChangeAspect="1" noChangeArrowheads="1"/>
          </p:cNvSpPr>
          <p:nvPr>
            <p:ph type="sldImg"/>
          </p:nvPr>
        </p:nvSpPr>
        <p:spPr bwMode="auto">
          <a:xfrm>
            <a:off x="687388" y="1143000"/>
            <a:ext cx="5481637" cy="3084513"/>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225282" name="Rectangle 2">
            <a:extLst>
              <a:ext uri="{FF2B5EF4-FFF2-40B4-BE49-F238E27FC236}">
                <a16:creationId xmlns:a16="http://schemas.microsoft.com/office/drawing/2014/main" id="{B35E32CC-77E9-4725-BDF0-C4E91DA3ADAD}"/>
              </a:ext>
            </a:extLst>
          </p:cNvPr>
          <p:cNvSpPr txBox="1">
            <a:spLocks noGrp="1" noChangeArrowheads="1"/>
          </p:cNvSpPr>
          <p:nvPr>
            <p:ph type="body" idx="1"/>
          </p:nvPr>
        </p:nvSpPr>
        <p:spPr bwMode="auto">
          <a:xfrm>
            <a:off x="685800" y="4400550"/>
            <a:ext cx="5484813" cy="3598863"/>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pt-BR" altLang="pt-B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8">
            <a:extLst>
              <a:ext uri="{FF2B5EF4-FFF2-40B4-BE49-F238E27FC236}">
                <a16:creationId xmlns:a16="http://schemas.microsoft.com/office/drawing/2014/main" id="{6451107C-A01A-4506-B9F2-A4452C4042CF}"/>
              </a:ext>
            </a:extLst>
          </p:cNvPr>
          <p:cNvSpPr>
            <a:spLocks noGrp="1" noChangeArrowheads="1"/>
          </p:cNvSpPr>
          <p:nvPr>
            <p:ph type="sldNum"/>
          </p:nvPr>
        </p:nvSpPr>
        <p:spPr>
          <a:ln/>
        </p:spPr>
        <p:txBody>
          <a:bodyPr/>
          <a:lstStyle/>
          <a:p>
            <a:fld id="{CA852825-401B-455C-B6C2-FC107FC843BA}" type="slidenum">
              <a:rPr lang="pt-BR" altLang="pt-BR"/>
              <a:pPr/>
              <a:t>22</a:t>
            </a:fld>
            <a:endParaRPr lang="pt-BR" altLang="pt-BR"/>
          </a:p>
        </p:txBody>
      </p:sp>
      <p:sp>
        <p:nvSpPr>
          <p:cNvPr id="226305" name="Rectangle 1">
            <a:extLst>
              <a:ext uri="{FF2B5EF4-FFF2-40B4-BE49-F238E27FC236}">
                <a16:creationId xmlns:a16="http://schemas.microsoft.com/office/drawing/2014/main" id="{D36DDAA2-94F3-4CE5-A98A-BF5BE87AA3F1}"/>
              </a:ext>
            </a:extLst>
          </p:cNvPr>
          <p:cNvSpPr txBox="1">
            <a:spLocks noGrp="1" noRot="1" noChangeAspect="1" noChangeArrowheads="1"/>
          </p:cNvSpPr>
          <p:nvPr>
            <p:ph type="sldImg"/>
          </p:nvPr>
        </p:nvSpPr>
        <p:spPr bwMode="auto">
          <a:xfrm>
            <a:off x="1371600" y="1143000"/>
            <a:ext cx="4113213" cy="3084513"/>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226306" name="Rectangle 2">
            <a:extLst>
              <a:ext uri="{FF2B5EF4-FFF2-40B4-BE49-F238E27FC236}">
                <a16:creationId xmlns:a16="http://schemas.microsoft.com/office/drawing/2014/main" id="{EC91DFCF-83DD-4758-8F4D-07E39ADC0023}"/>
              </a:ext>
            </a:extLst>
          </p:cNvPr>
          <p:cNvSpPr txBox="1">
            <a:spLocks noGrp="1" noChangeArrowheads="1"/>
          </p:cNvSpPr>
          <p:nvPr>
            <p:ph type="body" idx="1"/>
          </p:nvPr>
        </p:nvSpPr>
        <p:spPr bwMode="auto">
          <a:xfrm>
            <a:off x="685800" y="4400550"/>
            <a:ext cx="5484813" cy="3598863"/>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pt-BR" altLang="pt-B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8">
            <a:extLst>
              <a:ext uri="{FF2B5EF4-FFF2-40B4-BE49-F238E27FC236}">
                <a16:creationId xmlns:a16="http://schemas.microsoft.com/office/drawing/2014/main" id="{9431CA8C-ED5B-456C-8538-057875F937AB}"/>
              </a:ext>
            </a:extLst>
          </p:cNvPr>
          <p:cNvSpPr>
            <a:spLocks noGrp="1" noChangeArrowheads="1"/>
          </p:cNvSpPr>
          <p:nvPr>
            <p:ph type="sldNum"/>
          </p:nvPr>
        </p:nvSpPr>
        <p:spPr>
          <a:ln/>
        </p:spPr>
        <p:txBody>
          <a:bodyPr/>
          <a:lstStyle/>
          <a:p>
            <a:fld id="{296BBA78-1EDF-4D9C-A7AB-917B4A66C997}" type="slidenum">
              <a:rPr lang="pt-BR" altLang="pt-BR"/>
              <a:pPr/>
              <a:t>23</a:t>
            </a:fld>
            <a:endParaRPr lang="pt-BR" altLang="pt-BR"/>
          </a:p>
        </p:txBody>
      </p:sp>
      <p:sp>
        <p:nvSpPr>
          <p:cNvPr id="223233" name="Rectangle 1">
            <a:extLst>
              <a:ext uri="{FF2B5EF4-FFF2-40B4-BE49-F238E27FC236}">
                <a16:creationId xmlns:a16="http://schemas.microsoft.com/office/drawing/2014/main" id="{C8CAD928-DC1C-42E1-B542-7710A95B15DA}"/>
              </a:ext>
            </a:extLst>
          </p:cNvPr>
          <p:cNvSpPr txBox="1">
            <a:spLocks noGrp="1" noRot="1" noChangeAspect="1" noChangeArrowheads="1"/>
          </p:cNvSpPr>
          <p:nvPr>
            <p:ph type="sldImg"/>
          </p:nvPr>
        </p:nvSpPr>
        <p:spPr bwMode="auto">
          <a:xfrm>
            <a:off x="687388" y="1143000"/>
            <a:ext cx="5481637" cy="3084513"/>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223234" name="Rectangle 2">
            <a:extLst>
              <a:ext uri="{FF2B5EF4-FFF2-40B4-BE49-F238E27FC236}">
                <a16:creationId xmlns:a16="http://schemas.microsoft.com/office/drawing/2014/main" id="{03F42908-C941-46E3-9812-434F912B43C9}"/>
              </a:ext>
            </a:extLst>
          </p:cNvPr>
          <p:cNvSpPr txBox="1">
            <a:spLocks noGrp="1" noChangeArrowheads="1"/>
          </p:cNvSpPr>
          <p:nvPr>
            <p:ph type="body" idx="1"/>
          </p:nvPr>
        </p:nvSpPr>
        <p:spPr bwMode="auto">
          <a:xfrm>
            <a:off x="685800" y="4400550"/>
            <a:ext cx="5484813" cy="3598863"/>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pt-BR" altLang="pt-BR"/>
          </a:p>
        </p:txBody>
      </p:sp>
    </p:spTree>
    <p:extLst>
      <p:ext uri="{BB962C8B-B14F-4D97-AF65-F5344CB8AC3E}">
        <p14:creationId xmlns:p14="http://schemas.microsoft.com/office/powerpoint/2010/main" val="334981852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8">
            <a:extLst>
              <a:ext uri="{FF2B5EF4-FFF2-40B4-BE49-F238E27FC236}">
                <a16:creationId xmlns:a16="http://schemas.microsoft.com/office/drawing/2014/main" id="{9431CA8C-ED5B-456C-8538-057875F937AB}"/>
              </a:ext>
            </a:extLst>
          </p:cNvPr>
          <p:cNvSpPr>
            <a:spLocks noGrp="1" noChangeArrowheads="1"/>
          </p:cNvSpPr>
          <p:nvPr>
            <p:ph type="sldNum"/>
          </p:nvPr>
        </p:nvSpPr>
        <p:spPr>
          <a:ln/>
        </p:spPr>
        <p:txBody>
          <a:bodyPr/>
          <a:lstStyle/>
          <a:p>
            <a:fld id="{296BBA78-1EDF-4D9C-A7AB-917B4A66C997}" type="slidenum">
              <a:rPr lang="pt-BR" altLang="pt-BR"/>
              <a:pPr/>
              <a:t>24</a:t>
            </a:fld>
            <a:endParaRPr lang="pt-BR" altLang="pt-BR"/>
          </a:p>
        </p:txBody>
      </p:sp>
      <p:sp>
        <p:nvSpPr>
          <p:cNvPr id="223233" name="Rectangle 1">
            <a:extLst>
              <a:ext uri="{FF2B5EF4-FFF2-40B4-BE49-F238E27FC236}">
                <a16:creationId xmlns:a16="http://schemas.microsoft.com/office/drawing/2014/main" id="{C8CAD928-DC1C-42E1-B542-7710A95B15DA}"/>
              </a:ext>
            </a:extLst>
          </p:cNvPr>
          <p:cNvSpPr txBox="1">
            <a:spLocks noGrp="1" noRot="1" noChangeAspect="1" noChangeArrowheads="1"/>
          </p:cNvSpPr>
          <p:nvPr>
            <p:ph type="sldImg"/>
          </p:nvPr>
        </p:nvSpPr>
        <p:spPr bwMode="auto">
          <a:xfrm>
            <a:off x="687388" y="1143000"/>
            <a:ext cx="5481637" cy="3084513"/>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223234" name="Rectangle 2">
            <a:extLst>
              <a:ext uri="{FF2B5EF4-FFF2-40B4-BE49-F238E27FC236}">
                <a16:creationId xmlns:a16="http://schemas.microsoft.com/office/drawing/2014/main" id="{03F42908-C941-46E3-9812-434F912B43C9}"/>
              </a:ext>
            </a:extLst>
          </p:cNvPr>
          <p:cNvSpPr txBox="1">
            <a:spLocks noGrp="1" noChangeArrowheads="1"/>
          </p:cNvSpPr>
          <p:nvPr>
            <p:ph type="body" idx="1"/>
          </p:nvPr>
        </p:nvSpPr>
        <p:spPr bwMode="auto">
          <a:xfrm>
            <a:off x="685800" y="4400550"/>
            <a:ext cx="5484813" cy="3598863"/>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pt-BR" altLang="pt-BR"/>
          </a:p>
        </p:txBody>
      </p:sp>
    </p:spTree>
    <p:extLst>
      <p:ext uri="{BB962C8B-B14F-4D97-AF65-F5344CB8AC3E}">
        <p14:creationId xmlns:p14="http://schemas.microsoft.com/office/powerpoint/2010/main" val="51611218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o Slide 1"/>
          <p:cNvSpPr>
            <a:spLocks noGrp="1" noRot="1" noChangeAspect="1"/>
          </p:cNvSpPr>
          <p:nvPr>
            <p:ph type="sldImg"/>
          </p:nvPr>
        </p:nvSpPr>
        <p:spPr/>
      </p:sp>
      <p:sp>
        <p:nvSpPr>
          <p:cNvPr id="3" name="Espaço Reservado para Notas 2"/>
          <p:cNvSpPr>
            <a:spLocks noGrp="1"/>
          </p:cNvSpPr>
          <p:nvPr>
            <p:ph type="body" idx="1"/>
          </p:nvPr>
        </p:nvSpPr>
        <p:spPr/>
        <p:txBody>
          <a:bodyPr rtlCol="0"/>
          <a:lstStyle>
            <a:defPPr>
              <a:defRPr lang="pt-BR"/>
            </a:defPPr>
          </a:lstStyle>
          <a:p>
            <a:pPr rtl="0"/>
            <a:endParaRPr lang="pt-BR" dirty="0"/>
          </a:p>
        </p:txBody>
      </p:sp>
      <p:sp>
        <p:nvSpPr>
          <p:cNvPr id="4" name="Espaço Reservado para o Número do Slide 3"/>
          <p:cNvSpPr>
            <a:spLocks noGrp="1"/>
          </p:cNvSpPr>
          <p:nvPr>
            <p:ph type="sldNum" sz="quarter" idx="5"/>
          </p:nvPr>
        </p:nvSpPr>
        <p:spPr/>
        <p:txBody>
          <a:bodyPr rtlCol="0"/>
          <a:lstStyle>
            <a:defPPr>
              <a:defRPr lang="pt-BR"/>
            </a:defPPr>
          </a:lstStyle>
          <a:p>
            <a:pPr rtl="0"/>
            <a:fld id="{D5939589-3E79-4C82-AA4A-FE78234FAA59}" type="slidenum">
              <a:rPr lang="pt-BR" smtClean="0"/>
              <a:t>2</a:t>
            </a:fld>
            <a:endParaRPr lang="pt-BR" dirty="0"/>
          </a:p>
        </p:txBody>
      </p:sp>
    </p:spTree>
    <p:extLst>
      <p:ext uri="{BB962C8B-B14F-4D97-AF65-F5344CB8AC3E}">
        <p14:creationId xmlns:p14="http://schemas.microsoft.com/office/powerpoint/2010/main" val="346677340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 name="Rectangle 8">
            <a:extLst>
              <a:ext uri="{FF2B5EF4-FFF2-40B4-BE49-F238E27FC236}">
                <a16:creationId xmlns:a16="http://schemas.microsoft.com/office/drawing/2014/main" id="{1F8391EB-0A4B-43F9-BECB-D87E7BBDAEA4}"/>
              </a:ext>
            </a:extLst>
          </p:cNvPr>
          <p:cNvSpPr>
            <a:spLocks noGrp="1" noChangeArrowheads="1"/>
          </p:cNvSpPr>
          <p:nvPr>
            <p:ph type="sldNum"/>
          </p:nvPr>
        </p:nvSpPr>
        <p:spPr>
          <a:ln/>
        </p:spPr>
        <p:txBody>
          <a:bodyPr/>
          <a:lstStyle/>
          <a:p>
            <a:fld id="{57C7820A-CF19-40BE-9C0F-A1A8B41FA27A}" type="slidenum">
              <a:rPr lang="pt-BR" altLang="pt-BR"/>
              <a:pPr/>
              <a:t>25</a:t>
            </a:fld>
            <a:endParaRPr lang="pt-BR" altLang="pt-BR"/>
          </a:p>
        </p:txBody>
      </p:sp>
      <p:sp>
        <p:nvSpPr>
          <p:cNvPr id="161793" name="Text Box 1">
            <a:extLst>
              <a:ext uri="{FF2B5EF4-FFF2-40B4-BE49-F238E27FC236}">
                <a16:creationId xmlns:a16="http://schemas.microsoft.com/office/drawing/2014/main" id="{4EA8B04F-CCEA-496D-BE2B-31D61AF5F726}"/>
              </a:ext>
            </a:extLst>
          </p:cNvPr>
          <p:cNvSpPr txBox="1">
            <a:spLocks noChangeArrowheads="1"/>
          </p:cNvSpPr>
          <p:nvPr/>
        </p:nvSpPr>
        <p:spPr bwMode="auto">
          <a:xfrm>
            <a:off x="3884613" y="8685213"/>
            <a:ext cx="2970212"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nchor="b"/>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5pPr>
            <a:lvl6pPr marL="25146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6pPr>
            <a:lvl7pPr marL="29718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7pPr>
            <a:lvl8pPr marL="34290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8pPr>
            <a:lvl9pPr marL="38862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9pPr>
          </a:lstStyle>
          <a:p>
            <a:pPr algn="r" eaLnBrk="1" hangingPunct="1">
              <a:buClrTx/>
              <a:buFontTx/>
              <a:buNone/>
            </a:pPr>
            <a:fld id="{F2616450-6E56-4446-B089-0A425C702F54}" type="slidenum">
              <a:rPr lang="pt-BR" altLang="pt-BR" sz="1200">
                <a:solidFill>
                  <a:srgbClr val="262626"/>
                </a:solidFill>
              </a:rPr>
              <a:pPr algn="r" eaLnBrk="1" hangingPunct="1">
                <a:buClrTx/>
                <a:buFontTx/>
                <a:buNone/>
              </a:pPr>
              <a:t>25</a:t>
            </a:fld>
            <a:endParaRPr lang="pt-BR" altLang="pt-BR" sz="1200">
              <a:solidFill>
                <a:srgbClr val="262626"/>
              </a:solidFill>
            </a:endParaRPr>
          </a:p>
        </p:txBody>
      </p:sp>
      <p:sp>
        <p:nvSpPr>
          <p:cNvPr id="161794" name="Rectangle 2">
            <a:extLst>
              <a:ext uri="{FF2B5EF4-FFF2-40B4-BE49-F238E27FC236}">
                <a16:creationId xmlns:a16="http://schemas.microsoft.com/office/drawing/2014/main" id="{A3707015-BF5A-4625-954A-477B6CFC7AF5}"/>
              </a:ext>
            </a:extLst>
          </p:cNvPr>
          <p:cNvSpPr txBox="1">
            <a:spLocks noGrp="1" noRot="1" noChangeAspect="1" noChangeArrowheads="1"/>
          </p:cNvSpPr>
          <p:nvPr>
            <p:ph type="sldImg"/>
          </p:nvPr>
        </p:nvSpPr>
        <p:spPr bwMode="auto">
          <a:xfrm>
            <a:off x="1371600" y="1143000"/>
            <a:ext cx="4114800" cy="30861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161795" name="Rectangle 3">
            <a:extLst>
              <a:ext uri="{FF2B5EF4-FFF2-40B4-BE49-F238E27FC236}">
                <a16:creationId xmlns:a16="http://schemas.microsoft.com/office/drawing/2014/main" id="{5AA2AAC6-AB6B-488C-B25F-0ED3771FE964}"/>
              </a:ext>
            </a:extLst>
          </p:cNvPr>
          <p:cNvSpPr txBox="1">
            <a:spLocks noGrp="1" noChangeArrowheads="1"/>
          </p:cNvSpPr>
          <p:nvPr>
            <p:ph type="body" idx="1"/>
          </p:nvPr>
        </p:nvSpPr>
        <p:spPr bwMode="auto">
          <a:xfrm>
            <a:off x="685800" y="4400550"/>
            <a:ext cx="5486400" cy="360045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pt-BR" altLang="pt-BR"/>
          </a:p>
        </p:txBody>
      </p:sp>
    </p:spTree>
    <p:extLst>
      <p:ext uri="{BB962C8B-B14F-4D97-AF65-F5344CB8AC3E}">
        <p14:creationId xmlns:p14="http://schemas.microsoft.com/office/powerpoint/2010/main" val="342418646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 name="Rectangle 8">
            <a:extLst>
              <a:ext uri="{FF2B5EF4-FFF2-40B4-BE49-F238E27FC236}">
                <a16:creationId xmlns:a16="http://schemas.microsoft.com/office/drawing/2014/main" id="{B7FA0A8F-5FD2-498F-8114-7F207138A5A3}"/>
              </a:ext>
            </a:extLst>
          </p:cNvPr>
          <p:cNvSpPr>
            <a:spLocks noGrp="1" noChangeArrowheads="1"/>
          </p:cNvSpPr>
          <p:nvPr>
            <p:ph type="sldNum"/>
          </p:nvPr>
        </p:nvSpPr>
        <p:spPr>
          <a:ln/>
        </p:spPr>
        <p:txBody>
          <a:bodyPr/>
          <a:lstStyle/>
          <a:p>
            <a:fld id="{B94B9CB2-3FD3-494D-94B7-637AB6C38FC8}" type="slidenum">
              <a:rPr lang="pt-BR" altLang="pt-BR"/>
              <a:pPr/>
              <a:t>26</a:t>
            </a:fld>
            <a:endParaRPr lang="pt-BR" altLang="pt-BR"/>
          </a:p>
        </p:txBody>
      </p:sp>
      <p:sp>
        <p:nvSpPr>
          <p:cNvPr id="162817" name="Text Box 1">
            <a:extLst>
              <a:ext uri="{FF2B5EF4-FFF2-40B4-BE49-F238E27FC236}">
                <a16:creationId xmlns:a16="http://schemas.microsoft.com/office/drawing/2014/main" id="{7DF6AEB7-63F7-41FF-936E-8FCCEE04EA46}"/>
              </a:ext>
            </a:extLst>
          </p:cNvPr>
          <p:cNvSpPr txBox="1">
            <a:spLocks noChangeArrowheads="1"/>
          </p:cNvSpPr>
          <p:nvPr/>
        </p:nvSpPr>
        <p:spPr bwMode="auto">
          <a:xfrm>
            <a:off x="3884613" y="8685213"/>
            <a:ext cx="2970212"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nchor="b"/>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5pPr>
            <a:lvl6pPr marL="25146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6pPr>
            <a:lvl7pPr marL="29718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7pPr>
            <a:lvl8pPr marL="34290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8pPr>
            <a:lvl9pPr marL="38862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9pPr>
          </a:lstStyle>
          <a:p>
            <a:pPr algn="r" eaLnBrk="1" hangingPunct="1">
              <a:buClrTx/>
              <a:buFontTx/>
              <a:buNone/>
            </a:pPr>
            <a:fld id="{B205F3DF-FF91-41F5-BC61-6B6A4FCF2347}" type="slidenum">
              <a:rPr lang="pt-BR" altLang="pt-BR" sz="1200">
                <a:solidFill>
                  <a:srgbClr val="262626"/>
                </a:solidFill>
              </a:rPr>
              <a:pPr algn="r" eaLnBrk="1" hangingPunct="1">
                <a:buClrTx/>
                <a:buFontTx/>
                <a:buNone/>
              </a:pPr>
              <a:t>26</a:t>
            </a:fld>
            <a:endParaRPr lang="pt-BR" altLang="pt-BR" sz="1200">
              <a:solidFill>
                <a:srgbClr val="262626"/>
              </a:solidFill>
            </a:endParaRPr>
          </a:p>
        </p:txBody>
      </p:sp>
      <p:sp>
        <p:nvSpPr>
          <p:cNvPr id="162818" name="Rectangle 2">
            <a:extLst>
              <a:ext uri="{FF2B5EF4-FFF2-40B4-BE49-F238E27FC236}">
                <a16:creationId xmlns:a16="http://schemas.microsoft.com/office/drawing/2014/main" id="{97CD8B31-6DD7-4542-8757-139F103D5802}"/>
              </a:ext>
            </a:extLst>
          </p:cNvPr>
          <p:cNvSpPr txBox="1">
            <a:spLocks noGrp="1" noRot="1" noChangeAspect="1" noChangeArrowheads="1"/>
          </p:cNvSpPr>
          <p:nvPr>
            <p:ph type="sldImg"/>
          </p:nvPr>
        </p:nvSpPr>
        <p:spPr bwMode="auto">
          <a:xfrm>
            <a:off x="1371600" y="1143000"/>
            <a:ext cx="4114800" cy="30861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162819" name="Rectangle 3">
            <a:extLst>
              <a:ext uri="{FF2B5EF4-FFF2-40B4-BE49-F238E27FC236}">
                <a16:creationId xmlns:a16="http://schemas.microsoft.com/office/drawing/2014/main" id="{AA134304-F9AF-4ECA-B557-FF79ABE81768}"/>
              </a:ext>
            </a:extLst>
          </p:cNvPr>
          <p:cNvSpPr txBox="1">
            <a:spLocks noGrp="1" noChangeArrowheads="1"/>
          </p:cNvSpPr>
          <p:nvPr>
            <p:ph type="body" idx="1"/>
          </p:nvPr>
        </p:nvSpPr>
        <p:spPr bwMode="auto">
          <a:xfrm>
            <a:off x="685800" y="4400550"/>
            <a:ext cx="5486400" cy="360045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pt-BR" altLang="pt-BR"/>
          </a:p>
        </p:txBody>
      </p:sp>
    </p:spTree>
    <p:extLst>
      <p:ext uri="{BB962C8B-B14F-4D97-AF65-F5344CB8AC3E}">
        <p14:creationId xmlns:p14="http://schemas.microsoft.com/office/powerpoint/2010/main" val="64697218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r>
              <a:rPr lang="pt-BR" dirty="0"/>
              <a:t>PPRA – Programa de Prevenção Riscos Acidentais</a:t>
            </a:r>
          </a:p>
          <a:p>
            <a:r>
              <a:rPr lang="pt-BR" dirty="0"/>
              <a:t>PCMSO – Programa de Controle Médico Saúde Ocupacional</a:t>
            </a:r>
          </a:p>
          <a:p>
            <a:r>
              <a:rPr lang="pt-BR" dirty="0"/>
              <a:t>LTCAT – Laudo Técnico Condições Ambientais do Trabalho</a:t>
            </a:r>
          </a:p>
        </p:txBody>
      </p:sp>
      <p:sp>
        <p:nvSpPr>
          <p:cNvPr id="4" name="Espaço Reservado para Número de Slide 3"/>
          <p:cNvSpPr>
            <a:spLocks noGrp="1"/>
          </p:cNvSpPr>
          <p:nvPr>
            <p:ph type="sldNum" sz="quarter" idx="5"/>
          </p:nvPr>
        </p:nvSpPr>
        <p:spPr/>
        <p:txBody>
          <a:bodyPr/>
          <a:lstStyle/>
          <a:p>
            <a:pPr>
              <a:defRPr/>
            </a:pPr>
            <a:fld id="{9EFDCEBD-067D-4BC9-B2DC-569E0D54A901}" type="slidenum">
              <a:rPr lang="pt-BR" smtClean="0"/>
              <a:pPr>
                <a:defRPr/>
              </a:pPr>
              <a:t>36</a:t>
            </a:fld>
            <a:endParaRPr lang="pt-BR"/>
          </a:p>
        </p:txBody>
      </p:sp>
    </p:spTree>
    <p:extLst>
      <p:ext uri="{BB962C8B-B14F-4D97-AF65-F5344CB8AC3E}">
        <p14:creationId xmlns:p14="http://schemas.microsoft.com/office/powerpoint/2010/main" val="86746260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r>
              <a:rPr lang="pt-BR" dirty="0"/>
              <a:t>S-2210 – CAT, envio eletrônico via eSocial</a:t>
            </a:r>
          </a:p>
          <a:p>
            <a:r>
              <a:rPr lang="pt-BR" dirty="0"/>
              <a:t>S-2220 = Monitoramento da Saúde do Trabalhador (exames Periódicos) acompanhamento. (Fabrica de Baterias carros e motos)</a:t>
            </a:r>
          </a:p>
          <a:p>
            <a:r>
              <a:rPr lang="pt-BR" dirty="0"/>
              <a:t>S-2240 – O LTCAT detalha o ambiente do local do trabalho (Ruído, Calor, Frio, unidade, poeira, ruido, vibrações, impactos, agentes químicos e biológicos), O empregador reconhece o risco.</a:t>
            </a:r>
          </a:p>
        </p:txBody>
      </p:sp>
      <p:sp>
        <p:nvSpPr>
          <p:cNvPr id="4" name="Espaço Reservado para Número de Slide 3"/>
          <p:cNvSpPr>
            <a:spLocks noGrp="1"/>
          </p:cNvSpPr>
          <p:nvPr>
            <p:ph type="sldNum" sz="quarter" idx="5"/>
          </p:nvPr>
        </p:nvSpPr>
        <p:spPr/>
        <p:txBody>
          <a:bodyPr/>
          <a:lstStyle/>
          <a:p>
            <a:pPr>
              <a:defRPr/>
            </a:pPr>
            <a:fld id="{9EFDCEBD-067D-4BC9-B2DC-569E0D54A901}" type="slidenum">
              <a:rPr lang="pt-BR" smtClean="0"/>
              <a:pPr>
                <a:defRPr/>
              </a:pPr>
              <a:t>37</a:t>
            </a:fld>
            <a:endParaRPr lang="pt-BR"/>
          </a:p>
        </p:txBody>
      </p:sp>
    </p:spTree>
    <p:extLst>
      <p:ext uri="{BB962C8B-B14F-4D97-AF65-F5344CB8AC3E}">
        <p14:creationId xmlns:p14="http://schemas.microsoft.com/office/powerpoint/2010/main" val="169627727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dirty="0"/>
          </a:p>
        </p:txBody>
      </p:sp>
      <p:sp>
        <p:nvSpPr>
          <p:cNvPr id="4" name="Espaço Reservado para Número de Slide 3"/>
          <p:cNvSpPr>
            <a:spLocks noGrp="1"/>
          </p:cNvSpPr>
          <p:nvPr>
            <p:ph type="sldNum" sz="quarter" idx="5"/>
          </p:nvPr>
        </p:nvSpPr>
        <p:spPr/>
        <p:txBody>
          <a:bodyPr/>
          <a:lstStyle/>
          <a:p>
            <a:pPr>
              <a:defRPr/>
            </a:pPr>
            <a:fld id="{9EFDCEBD-067D-4BC9-B2DC-569E0D54A901}" type="slidenum">
              <a:rPr lang="pt-BR" smtClean="0"/>
              <a:pPr>
                <a:defRPr/>
              </a:pPr>
              <a:t>38</a:t>
            </a:fld>
            <a:endParaRPr lang="pt-BR"/>
          </a:p>
        </p:txBody>
      </p:sp>
    </p:spTree>
    <p:extLst>
      <p:ext uri="{BB962C8B-B14F-4D97-AF65-F5344CB8AC3E}">
        <p14:creationId xmlns:p14="http://schemas.microsoft.com/office/powerpoint/2010/main" val="20604567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a:xfrm>
            <a:off x="276225" y="838200"/>
            <a:ext cx="7346950" cy="4132263"/>
          </a:xfrm>
        </p:spPr>
      </p:sp>
      <p:sp>
        <p:nvSpPr>
          <p:cNvPr id="3" name="Espaço Reservado para Anotações 2"/>
          <p:cNvSpPr>
            <a:spLocks noGrp="1"/>
          </p:cNvSpPr>
          <p:nvPr>
            <p:ph type="body" idx="1"/>
          </p:nvPr>
        </p:nvSpPr>
        <p:spPr/>
        <p:txBody>
          <a:bodyPr/>
          <a:lstStyle/>
          <a:p>
            <a:r>
              <a:rPr lang="pt-BR" dirty="0"/>
              <a:t>ASO – Atestado Saúde Ocupacional </a:t>
            </a:r>
          </a:p>
          <a:p>
            <a:r>
              <a:rPr lang="pt-BR" dirty="0"/>
              <a:t>EPC – Equipamentos de Proteção Coletiva</a:t>
            </a:r>
          </a:p>
          <a:p>
            <a:r>
              <a:rPr lang="pt-BR" dirty="0"/>
              <a:t>PPP – Perfil Profissiográfico Profissional</a:t>
            </a:r>
          </a:p>
        </p:txBody>
      </p:sp>
      <p:sp>
        <p:nvSpPr>
          <p:cNvPr id="4" name="Espaço Reservado para Número de Slide 3"/>
          <p:cNvSpPr>
            <a:spLocks noGrp="1"/>
          </p:cNvSpPr>
          <p:nvPr>
            <p:ph type="sldNum"/>
          </p:nvPr>
        </p:nvSpPr>
        <p:spPr/>
        <p:txBody>
          <a:bodyPr/>
          <a:lstStyle/>
          <a:p>
            <a:pPr algn="r"/>
            <a:fld id="{2AEFCB2A-F514-47EC-ADF2-83E93056F632}" type="slidenum">
              <a:rPr lang="pt-BR" sz="1500" spc="-1">
                <a:latin typeface="Times New Roman"/>
              </a:rPr>
              <a:t>39</a:t>
            </a:fld>
            <a:endParaRPr lang="pt-BR" sz="1500" spc="-1">
              <a:latin typeface="Times New Roman"/>
            </a:endParaRPr>
          </a:p>
        </p:txBody>
      </p:sp>
    </p:spTree>
    <p:extLst>
      <p:ext uri="{BB962C8B-B14F-4D97-AF65-F5344CB8AC3E}">
        <p14:creationId xmlns:p14="http://schemas.microsoft.com/office/powerpoint/2010/main" val="3485512542"/>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Espaço Reservado para Imagem de Slide 1"/>
          <p:cNvSpPr>
            <a:spLocks noGrp="1" noRot="1" noChangeAspect="1" noTextEdit="1"/>
          </p:cNvSpPr>
          <p:nvPr>
            <p:ph type="sldImg"/>
          </p:nvPr>
        </p:nvSpPr>
        <p:spPr>
          <a:ln/>
        </p:spPr>
      </p:sp>
      <p:sp>
        <p:nvSpPr>
          <p:cNvPr id="4099" name="Espaço Reservado para Anotações 2"/>
          <p:cNvSpPr>
            <a:spLocks noGrp="1"/>
          </p:cNvSpPr>
          <p:nvPr>
            <p:ph type="body" idx="1"/>
          </p:nvPr>
        </p:nvSpPr>
        <p:spPr>
          <a:noFill/>
          <a:extLst>
            <a:ext uri="{91240B29-F687-4F45-9708-019B960494DF}">
              <a14:hiddenLine xmlns:a14="http://schemas.microsoft.com/office/drawing/2010/main" w="9525">
                <a:solidFill>
                  <a:srgbClr val="3465AF"/>
                </a:solidFill>
                <a:miter lim="800000"/>
                <a:headEnd/>
                <a:tailEnd/>
              </a14:hiddenLine>
            </a:ext>
          </a:extLst>
        </p:spPr>
        <p:txBody>
          <a:bodyPr/>
          <a:lstStyle/>
          <a:p>
            <a:r>
              <a:rPr lang="pt-BR" dirty="0"/>
              <a:t>Somente o Empregador é que pode estar transmitindo a CAT pelo eSocial.</a:t>
            </a:r>
          </a:p>
          <a:p>
            <a:r>
              <a:rPr lang="pt-BR" dirty="0"/>
              <a:t>A autoridade policial, médico, dependentes, sindicatos, testemunhas, etc... Continuam a enviar CAT-WEB, com o é feito até a presente data.</a:t>
            </a:r>
          </a:p>
        </p:txBody>
      </p:sp>
    </p:spTree>
    <p:extLst>
      <p:ext uri="{BB962C8B-B14F-4D97-AF65-F5344CB8AC3E}">
        <p14:creationId xmlns:p14="http://schemas.microsoft.com/office/powerpoint/2010/main" val="694025990"/>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Espaço Reservado para Imagem de Slide 1"/>
          <p:cNvSpPr>
            <a:spLocks noGrp="1" noRot="1" noChangeAspect="1" noTextEdit="1"/>
          </p:cNvSpPr>
          <p:nvPr>
            <p:ph type="sldImg"/>
          </p:nvPr>
        </p:nvSpPr>
        <p:spPr>
          <a:ln/>
        </p:spPr>
      </p:sp>
      <p:sp>
        <p:nvSpPr>
          <p:cNvPr id="4099" name="Espaço Reservado para Anotações 2"/>
          <p:cNvSpPr>
            <a:spLocks noGrp="1"/>
          </p:cNvSpPr>
          <p:nvPr>
            <p:ph type="body" idx="1"/>
          </p:nvPr>
        </p:nvSpPr>
        <p:spPr>
          <a:noFill/>
          <a:extLst>
            <a:ext uri="{91240B29-F687-4F45-9708-019B960494DF}">
              <a14:hiddenLine xmlns:a14="http://schemas.microsoft.com/office/drawing/2010/main" w="9525">
                <a:solidFill>
                  <a:srgbClr val="3465AF"/>
                </a:solidFill>
                <a:miter lim="800000"/>
                <a:headEnd/>
                <a:tailEnd/>
              </a14:hiddenLine>
            </a:ext>
          </a:extLst>
        </p:spPr>
        <p:txBody>
          <a:bodyPr/>
          <a:lstStyle/>
          <a:p>
            <a:endParaRPr lang="pt-BR"/>
          </a:p>
        </p:txBody>
      </p:sp>
    </p:spTree>
    <p:extLst>
      <p:ext uri="{BB962C8B-B14F-4D97-AF65-F5344CB8AC3E}">
        <p14:creationId xmlns:p14="http://schemas.microsoft.com/office/powerpoint/2010/main" val="2625860453"/>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Espaço Reservado para Imagem de Slide 1"/>
          <p:cNvSpPr>
            <a:spLocks noGrp="1" noRot="1" noChangeAspect="1" noTextEdit="1"/>
          </p:cNvSpPr>
          <p:nvPr>
            <p:ph type="sldImg"/>
          </p:nvPr>
        </p:nvSpPr>
        <p:spPr>
          <a:ln/>
        </p:spPr>
      </p:sp>
      <p:sp>
        <p:nvSpPr>
          <p:cNvPr id="4099" name="Espaço Reservado para Anotações 2"/>
          <p:cNvSpPr>
            <a:spLocks noGrp="1"/>
          </p:cNvSpPr>
          <p:nvPr>
            <p:ph type="body" idx="1"/>
          </p:nvPr>
        </p:nvSpPr>
        <p:spPr>
          <a:noFill/>
          <a:extLst>
            <a:ext uri="{91240B29-F687-4F45-9708-019B960494DF}">
              <a14:hiddenLine xmlns:a14="http://schemas.microsoft.com/office/drawing/2010/main" w="9525">
                <a:solidFill>
                  <a:srgbClr val="3465AF"/>
                </a:solidFill>
                <a:miter lim="800000"/>
                <a:headEnd/>
                <a:tailEnd/>
              </a14:hiddenLine>
            </a:ext>
          </a:extLst>
        </p:spPr>
        <p:txBody>
          <a:bodyPr/>
          <a:lstStyle/>
          <a:p>
            <a:r>
              <a:rPr lang="pt-BR" dirty="0"/>
              <a:t>PCMSO – Programa Controle Médico de Saúde Ocupacional</a:t>
            </a:r>
          </a:p>
        </p:txBody>
      </p:sp>
    </p:spTree>
    <p:extLst>
      <p:ext uri="{BB962C8B-B14F-4D97-AF65-F5344CB8AC3E}">
        <p14:creationId xmlns:p14="http://schemas.microsoft.com/office/powerpoint/2010/main" val="455399949"/>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Espaço Reservado para Imagem de Slide 1"/>
          <p:cNvSpPr>
            <a:spLocks noGrp="1" noRot="1" noChangeAspect="1" noTextEdit="1"/>
          </p:cNvSpPr>
          <p:nvPr>
            <p:ph type="sldImg"/>
          </p:nvPr>
        </p:nvSpPr>
        <p:spPr>
          <a:ln/>
        </p:spPr>
      </p:sp>
      <p:sp>
        <p:nvSpPr>
          <p:cNvPr id="4099" name="Espaço Reservado para Anotações 2"/>
          <p:cNvSpPr>
            <a:spLocks noGrp="1"/>
          </p:cNvSpPr>
          <p:nvPr>
            <p:ph type="body" idx="1"/>
          </p:nvPr>
        </p:nvSpPr>
        <p:spPr>
          <a:noFill/>
          <a:extLst>
            <a:ext uri="{91240B29-F687-4F45-9708-019B960494DF}">
              <a14:hiddenLine xmlns:a14="http://schemas.microsoft.com/office/drawing/2010/main" w="9525">
                <a:solidFill>
                  <a:srgbClr val="3465AF"/>
                </a:solidFill>
                <a:miter lim="800000"/>
                <a:headEnd/>
                <a:tailEnd/>
              </a14:hiddenLine>
            </a:ext>
          </a:extLst>
        </p:spPr>
        <p:txBody>
          <a:bodyPr/>
          <a:lstStyle/>
          <a:p>
            <a:endParaRPr lang="pt-BR" dirty="0"/>
          </a:p>
        </p:txBody>
      </p:sp>
    </p:spTree>
    <p:extLst>
      <p:ext uri="{BB962C8B-B14F-4D97-AF65-F5344CB8AC3E}">
        <p14:creationId xmlns:p14="http://schemas.microsoft.com/office/powerpoint/2010/main" val="20628840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7">
            <a:extLst>
              <a:ext uri="{FF2B5EF4-FFF2-40B4-BE49-F238E27FC236}">
                <a16:creationId xmlns:a16="http://schemas.microsoft.com/office/drawing/2014/main" id="{3C15E487-4807-CD80-9848-C2C56E2FE43B}"/>
              </a:ext>
            </a:extLst>
          </p:cNvPr>
          <p:cNvSpPr txBox="1">
            <a:spLocks noGrp="1" noChangeArrowheads="1"/>
          </p:cNvSpPr>
          <p:nvPr/>
        </p:nvSpPr>
        <p:spPr bwMode="auto">
          <a:xfrm>
            <a:off x="3886200" y="8686800"/>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sz="4000">
                <a:solidFill>
                  <a:schemeClr val="bg1"/>
                </a:solidFill>
                <a:latin typeface="Times New Roman" panose="02020603050405020304" pitchFamily="18" charset="0"/>
                <a:cs typeface="Arial" panose="020B0604020202020204" pitchFamily="34" charset="0"/>
              </a:defRPr>
            </a:lvl1pPr>
            <a:lvl2pPr>
              <a:defRPr sz="4000">
                <a:solidFill>
                  <a:schemeClr val="bg1"/>
                </a:solidFill>
                <a:latin typeface="Times New Roman" panose="02020603050405020304" pitchFamily="18" charset="0"/>
                <a:cs typeface="Arial" panose="020B0604020202020204" pitchFamily="34" charset="0"/>
              </a:defRPr>
            </a:lvl2pPr>
            <a:lvl3pPr>
              <a:defRPr sz="4000">
                <a:solidFill>
                  <a:schemeClr val="bg1"/>
                </a:solidFill>
                <a:latin typeface="Times New Roman" panose="02020603050405020304" pitchFamily="18" charset="0"/>
                <a:cs typeface="Arial" panose="020B0604020202020204" pitchFamily="34" charset="0"/>
              </a:defRPr>
            </a:lvl3pPr>
            <a:lvl4pPr>
              <a:defRPr sz="4000">
                <a:solidFill>
                  <a:schemeClr val="bg1"/>
                </a:solidFill>
                <a:latin typeface="Times New Roman" panose="02020603050405020304" pitchFamily="18" charset="0"/>
                <a:cs typeface="Arial" panose="020B0604020202020204" pitchFamily="34" charset="0"/>
              </a:defRPr>
            </a:lvl4pPr>
            <a:lvl5pPr>
              <a:defRPr sz="4000">
                <a:solidFill>
                  <a:schemeClr val="bg1"/>
                </a:solidFill>
                <a:latin typeface="Times New Roman" panose="02020603050405020304" pitchFamily="18" charset="0"/>
                <a:cs typeface="Arial" panose="020B0604020202020204" pitchFamily="34" charset="0"/>
              </a:defRPr>
            </a:lvl5pPr>
            <a:lvl6pPr marL="2514600" indent="-228600" eaLnBrk="0" fontAlgn="base" hangingPunct="0">
              <a:spcBef>
                <a:spcPct val="0"/>
              </a:spcBef>
              <a:spcAft>
                <a:spcPct val="0"/>
              </a:spcAft>
              <a:defRPr sz="4000">
                <a:solidFill>
                  <a:schemeClr val="bg1"/>
                </a:solidFill>
                <a:latin typeface="Times New Roman" panose="02020603050405020304" pitchFamily="18" charset="0"/>
                <a:cs typeface="Arial" panose="020B0604020202020204" pitchFamily="34" charset="0"/>
              </a:defRPr>
            </a:lvl6pPr>
            <a:lvl7pPr marL="2971800" indent="-228600" eaLnBrk="0" fontAlgn="base" hangingPunct="0">
              <a:spcBef>
                <a:spcPct val="0"/>
              </a:spcBef>
              <a:spcAft>
                <a:spcPct val="0"/>
              </a:spcAft>
              <a:defRPr sz="4000">
                <a:solidFill>
                  <a:schemeClr val="bg1"/>
                </a:solidFill>
                <a:latin typeface="Times New Roman" panose="02020603050405020304" pitchFamily="18" charset="0"/>
                <a:cs typeface="Arial" panose="020B0604020202020204" pitchFamily="34" charset="0"/>
              </a:defRPr>
            </a:lvl7pPr>
            <a:lvl8pPr marL="3429000" indent="-228600" eaLnBrk="0" fontAlgn="base" hangingPunct="0">
              <a:spcBef>
                <a:spcPct val="0"/>
              </a:spcBef>
              <a:spcAft>
                <a:spcPct val="0"/>
              </a:spcAft>
              <a:defRPr sz="4000">
                <a:solidFill>
                  <a:schemeClr val="bg1"/>
                </a:solidFill>
                <a:latin typeface="Times New Roman" panose="02020603050405020304" pitchFamily="18" charset="0"/>
                <a:cs typeface="Arial" panose="020B0604020202020204" pitchFamily="34" charset="0"/>
              </a:defRPr>
            </a:lvl8pPr>
            <a:lvl9pPr marL="3886200" indent="-228600" eaLnBrk="0" fontAlgn="base" hangingPunct="0">
              <a:spcBef>
                <a:spcPct val="0"/>
              </a:spcBef>
              <a:spcAft>
                <a:spcPct val="0"/>
              </a:spcAft>
              <a:defRPr sz="4000">
                <a:solidFill>
                  <a:schemeClr val="bg1"/>
                </a:solidFill>
                <a:latin typeface="Times New Roman" panose="02020603050405020304" pitchFamily="18" charset="0"/>
                <a:cs typeface="Arial" panose="020B0604020202020204" pitchFamily="34" charset="0"/>
              </a:defRPr>
            </a:lvl9pPr>
          </a:lstStyle>
          <a:p>
            <a:pPr algn="r" defTabSz="914400"/>
            <a:fld id="{255AD647-8A6A-4616-A09C-CEB0D294DB07}" type="slidenum">
              <a:rPr lang="pt-BR" altLang="pt-BR" sz="1200">
                <a:solidFill>
                  <a:srgbClr val="000000"/>
                </a:solidFill>
              </a:rPr>
              <a:pPr algn="r" defTabSz="914400"/>
              <a:t>4</a:t>
            </a:fld>
            <a:endParaRPr lang="pt-BR" altLang="pt-BR" sz="1200">
              <a:solidFill>
                <a:srgbClr val="000000"/>
              </a:solidFill>
            </a:endParaRPr>
          </a:p>
        </p:txBody>
      </p:sp>
      <p:sp>
        <p:nvSpPr>
          <p:cNvPr id="26627" name="Rectangle 2">
            <a:extLst>
              <a:ext uri="{FF2B5EF4-FFF2-40B4-BE49-F238E27FC236}">
                <a16:creationId xmlns:a16="http://schemas.microsoft.com/office/drawing/2014/main" id="{43D2062A-9AAA-8057-E871-61DCF6A76BA2}"/>
              </a:ext>
            </a:extLst>
          </p:cNvPr>
          <p:cNvSpPr>
            <a:spLocks noGrp="1" noRot="1" noChangeAspect="1" noChangeArrowheads="1" noTextEdit="1"/>
          </p:cNvSpPr>
          <p:nvPr>
            <p:ph type="sldImg"/>
          </p:nvPr>
        </p:nvSpPr>
        <p:spPr>
          <a:ln/>
        </p:spPr>
      </p:sp>
      <p:sp>
        <p:nvSpPr>
          <p:cNvPr id="26628" name="Rectangle 3">
            <a:extLst>
              <a:ext uri="{FF2B5EF4-FFF2-40B4-BE49-F238E27FC236}">
                <a16:creationId xmlns:a16="http://schemas.microsoft.com/office/drawing/2014/main" id="{D92C4F11-BB89-3CA5-1317-12484F5624CF}"/>
              </a:ext>
            </a:extLst>
          </p:cNvPr>
          <p:cNvSpPr>
            <a:spLocks noGrp="1" noChangeArrowheads="1"/>
          </p:cNvSpPr>
          <p:nvPr>
            <p:ph type="body" idx="1"/>
          </p:nvPr>
        </p:nvSpPr>
        <p:spPr>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pt-BR" altLang="pt-BR">
              <a:latin typeface="Arial" panose="020B0604020202020204" pitchFamily="34" charset="0"/>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Espaço Reservado para Imagem de Slide 1"/>
          <p:cNvSpPr>
            <a:spLocks noGrp="1" noRot="1" noChangeAspect="1" noTextEdit="1"/>
          </p:cNvSpPr>
          <p:nvPr>
            <p:ph type="sldImg"/>
          </p:nvPr>
        </p:nvSpPr>
        <p:spPr>
          <a:ln/>
        </p:spPr>
      </p:sp>
      <p:sp>
        <p:nvSpPr>
          <p:cNvPr id="4099" name="Espaço Reservado para Anotações 2"/>
          <p:cNvSpPr>
            <a:spLocks noGrp="1"/>
          </p:cNvSpPr>
          <p:nvPr>
            <p:ph type="body" idx="1"/>
          </p:nvPr>
        </p:nvSpPr>
        <p:spPr>
          <a:noFill/>
          <a:extLst>
            <a:ext uri="{91240B29-F687-4F45-9708-019B960494DF}">
              <a14:hiddenLine xmlns:a14="http://schemas.microsoft.com/office/drawing/2010/main" w="9525">
                <a:solidFill>
                  <a:srgbClr val="3465AF"/>
                </a:solidFill>
                <a:miter lim="800000"/>
                <a:headEnd/>
                <a:tailEnd/>
              </a14:hiddenLine>
            </a:ext>
          </a:extLst>
        </p:spPr>
        <p:txBody>
          <a:bodyPr/>
          <a:lstStyle/>
          <a:p>
            <a:r>
              <a:rPr lang="pt-BR" dirty="0"/>
              <a:t>Preenchimento não obrigatório, só informar com autorização do trabalhador.</a:t>
            </a:r>
          </a:p>
          <a:p>
            <a:r>
              <a:rPr lang="pt-BR" dirty="0"/>
              <a:t>No primeiro exame, só informar somente o resultado (Normal e/ou alterado) no segundo exame, o resultado, (estável ou houve agravamento)</a:t>
            </a:r>
          </a:p>
          <a:p>
            <a:r>
              <a:rPr lang="pt-BR" dirty="0"/>
              <a:t>É em função do </a:t>
            </a:r>
            <a:r>
              <a:rPr lang="pt-BR" dirty="0" err="1"/>
              <a:t>sígilo</a:t>
            </a:r>
            <a:r>
              <a:rPr lang="pt-BR" dirty="0"/>
              <a:t> médico.</a:t>
            </a:r>
          </a:p>
        </p:txBody>
      </p:sp>
    </p:spTree>
    <p:extLst>
      <p:ext uri="{BB962C8B-B14F-4D97-AF65-F5344CB8AC3E}">
        <p14:creationId xmlns:p14="http://schemas.microsoft.com/office/powerpoint/2010/main" val="837824168"/>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Espaço Reservado para Imagem de Slide 1"/>
          <p:cNvSpPr>
            <a:spLocks noGrp="1" noRot="1" noChangeAspect="1" noTextEdit="1"/>
          </p:cNvSpPr>
          <p:nvPr>
            <p:ph type="sldImg"/>
          </p:nvPr>
        </p:nvSpPr>
        <p:spPr>
          <a:ln/>
        </p:spPr>
      </p:sp>
      <p:sp>
        <p:nvSpPr>
          <p:cNvPr id="4099" name="Espaço Reservado para Anotações 2"/>
          <p:cNvSpPr>
            <a:spLocks noGrp="1"/>
          </p:cNvSpPr>
          <p:nvPr>
            <p:ph type="body" idx="1"/>
          </p:nvPr>
        </p:nvSpPr>
        <p:spPr>
          <a:noFill/>
          <a:extLst>
            <a:ext uri="{91240B29-F687-4F45-9708-019B960494DF}">
              <a14:hiddenLine xmlns:a14="http://schemas.microsoft.com/office/drawing/2010/main" w="9525">
                <a:solidFill>
                  <a:srgbClr val="3465AF"/>
                </a:solidFill>
                <a:miter lim="800000"/>
                <a:headEnd/>
                <a:tailEnd/>
              </a14:hiddenLine>
            </a:ext>
          </a:extLst>
        </p:spPr>
        <p:txBody>
          <a:bodyPr/>
          <a:lstStyle/>
          <a:p>
            <a:endParaRPr lang="pt-BR" dirty="0"/>
          </a:p>
        </p:txBody>
      </p:sp>
    </p:spTree>
    <p:extLst>
      <p:ext uri="{BB962C8B-B14F-4D97-AF65-F5344CB8AC3E}">
        <p14:creationId xmlns:p14="http://schemas.microsoft.com/office/powerpoint/2010/main" val="3387848016"/>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Espaço Reservado para Imagem de Slide 1"/>
          <p:cNvSpPr>
            <a:spLocks noGrp="1" noRot="1" noChangeAspect="1" noTextEdit="1"/>
          </p:cNvSpPr>
          <p:nvPr>
            <p:ph type="sldImg"/>
          </p:nvPr>
        </p:nvSpPr>
        <p:spPr>
          <a:ln/>
        </p:spPr>
      </p:sp>
      <p:sp>
        <p:nvSpPr>
          <p:cNvPr id="4099" name="Espaço Reservado para Anotações 2"/>
          <p:cNvSpPr>
            <a:spLocks noGrp="1"/>
          </p:cNvSpPr>
          <p:nvPr>
            <p:ph type="body" idx="1"/>
          </p:nvPr>
        </p:nvSpPr>
        <p:spPr>
          <a:noFill/>
          <a:extLst>
            <a:ext uri="{91240B29-F687-4F45-9708-019B960494DF}">
              <a14:hiddenLine xmlns:a14="http://schemas.microsoft.com/office/drawing/2010/main" w="9525">
                <a:solidFill>
                  <a:srgbClr val="3465AF"/>
                </a:solidFill>
                <a:miter lim="800000"/>
                <a:headEnd/>
                <a:tailEnd/>
              </a14:hiddenLine>
            </a:ext>
          </a:extLst>
        </p:spPr>
        <p:txBody>
          <a:bodyPr/>
          <a:lstStyle/>
          <a:p>
            <a:endParaRPr lang="pt-BR"/>
          </a:p>
        </p:txBody>
      </p:sp>
    </p:spTree>
    <p:extLst>
      <p:ext uri="{BB962C8B-B14F-4D97-AF65-F5344CB8AC3E}">
        <p14:creationId xmlns:p14="http://schemas.microsoft.com/office/powerpoint/2010/main" val="1808278792"/>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Espaço Reservado para Imagem de Slide 1"/>
          <p:cNvSpPr>
            <a:spLocks noGrp="1" noRot="1" noChangeAspect="1" noTextEdit="1"/>
          </p:cNvSpPr>
          <p:nvPr>
            <p:ph type="sldImg"/>
          </p:nvPr>
        </p:nvSpPr>
        <p:spPr>
          <a:ln/>
        </p:spPr>
      </p:sp>
      <p:sp>
        <p:nvSpPr>
          <p:cNvPr id="4099" name="Espaço Reservado para Anotações 2"/>
          <p:cNvSpPr>
            <a:spLocks noGrp="1"/>
          </p:cNvSpPr>
          <p:nvPr>
            <p:ph type="body" idx="1"/>
          </p:nvPr>
        </p:nvSpPr>
        <p:spPr>
          <a:noFill/>
          <a:extLst>
            <a:ext uri="{91240B29-F687-4F45-9708-019B960494DF}">
              <a14:hiddenLine xmlns:a14="http://schemas.microsoft.com/office/drawing/2010/main" w="9525">
                <a:solidFill>
                  <a:srgbClr val="3465AF"/>
                </a:solidFill>
                <a:miter lim="800000"/>
                <a:headEnd/>
                <a:tailEnd/>
              </a14:hiddenLine>
            </a:ext>
          </a:extLst>
        </p:spPr>
        <p:txBody>
          <a:bodyPr/>
          <a:lstStyle/>
          <a:p>
            <a:r>
              <a:rPr lang="pt-BR" dirty="0"/>
              <a:t>Servidores estatutários, são aqueles titular de cargo efetivos (criado por lei), admitidos por concurso públicos. Na lei que cria o cargo, determina o numero de vagas e fixa vencimentos e a forma de contratação.</a:t>
            </a:r>
          </a:p>
        </p:txBody>
      </p:sp>
    </p:spTree>
    <p:extLst>
      <p:ext uri="{BB962C8B-B14F-4D97-AF65-F5344CB8AC3E}">
        <p14:creationId xmlns:p14="http://schemas.microsoft.com/office/powerpoint/2010/main" val="1358615383"/>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dirty="0"/>
          </a:p>
        </p:txBody>
      </p:sp>
      <p:sp>
        <p:nvSpPr>
          <p:cNvPr id="4" name="Espaço Reservado para Número de Slide 3"/>
          <p:cNvSpPr>
            <a:spLocks noGrp="1"/>
          </p:cNvSpPr>
          <p:nvPr>
            <p:ph type="sldNum" sz="quarter" idx="5"/>
          </p:nvPr>
        </p:nvSpPr>
        <p:spPr/>
        <p:txBody>
          <a:bodyPr/>
          <a:lstStyle/>
          <a:p>
            <a:pPr>
              <a:defRPr/>
            </a:pPr>
            <a:fld id="{9EFDCEBD-067D-4BC9-B2DC-569E0D54A901}" type="slidenum">
              <a:rPr lang="pt-BR" smtClean="0"/>
              <a:pPr>
                <a:defRPr/>
              </a:pPr>
              <a:t>48</a:t>
            </a:fld>
            <a:endParaRPr lang="pt-BR"/>
          </a:p>
        </p:txBody>
      </p:sp>
    </p:spTree>
    <p:extLst>
      <p:ext uri="{BB962C8B-B14F-4D97-AF65-F5344CB8AC3E}">
        <p14:creationId xmlns:p14="http://schemas.microsoft.com/office/powerpoint/2010/main" val="1269856487"/>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Espaço Reservado para Imagem de Slide 1"/>
          <p:cNvSpPr>
            <a:spLocks noGrp="1" noRot="1" noChangeAspect="1" noTextEdit="1"/>
          </p:cNvSpPr>
          <p:nvPr>
            <p:ph type="sldImg"/>
          </p:nvPr>
        </p:nvSpPr>
        <p:spPr>
          <a:ln/>
        </p:spPr>
      </p:sp>
      <p:sp>
        <p:nvSpPr>
          <p:cNvPr id="4099" name="Espaço Reservado para Anotações 2"/>
          <p:cNvSpPr>
            <a:spLocks noGrp="1"/>
          </p:cNvSpPr>
          <p:nvPr>
            <p:ph type="body" idx="1"/>
          </p:nvPr>
        </p:nvSpPr>
        <p:spPr>
          <a:noFill/>
          <a:extLst>
            <a:ext uri="{91240B29-F687-4F45-9708-019B960494DF}">
              <a14:hiddenLine xmlns:a14="http://schemas.microsoft.com/office/drawing/2010/main" w="9525">
                <a:solidFill>
                  <a:srgbClr val="3465AF"/>
                </a:solidFill>
                <a:miter lim="800000"/>
                <a:headEnd/>
                <a:tailEnd/>
              </a14:hiddenLine>
            </a:ext>
          </a:extLst>
        </p:spPr>
        <p:txBody>
          <a:bodyPr/>
          <a:lstStyle/>
          <a:p>
            <a:endParaRPr lang="pt-BR"/>
          </a:p>
        </p:txBody>
      </p:sp>
    </p:spTree>
    <p:extLst>
      <p:ext uri="{BB962C8B-B14F-4D97-AF65-F5344CB8AC3E}">
        <p14:creationId xmlns:p14="http://schemas.microsoft.com/office/powerpoint/2010/main" val="1508025915"/>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dirty="0"/>
          </a:p>
        </p:txBody>
      </p:sp>
      <p:sp>
        <p:nvSpPr>
          <p:cNvPr id="4" name="Espaço Reservado para Número de Slide 3"/>
          <p:cNvSpPr>
            <a:spLocks noGrp="1"/>
          </p:cNvSpPr>
          <p:nvPr>
            <p:ph type="sldNum" sz="quarter" idx="5"/>
          </p:nvPr>
        </p:nvSpPr>
        <p:spPr/>
        <p:txBody>
          <a:bodyPr/>
          <a:lstStyle/>
          <a:p>
            <a:pPr>
              <a:defRPr/>
            </a:pPr>
            <a:fld id="{9EFDCEBD-067D-4BC9-B2DC-569E0D54A901}" type="slidenum">
              <a:rPr lang="pt-BR" smtClean="0"/>
              <a:pPr>
                <a:defRPr/>
              </a:pPr>
              <a:t>54</a:t>
            </a:fld>
            <a:endParaRPr lang="pt-BR"/>
          </a:p>
        </p:txBody>
      </p:sp>
    </p:spTree>
    <p:extLst>
      <p:ext uri="{BB962C8B-B14F-4D97-AF65-F5344CB8AC3E}">
        <p14:creationId xmlns:p14="http://schemas.microsoft.com/office/powerpoint/2010/main" val="1573849743"/>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dirty="0"/>
          </a:p>
        </p:txBody>
      </p:sp>
      <p:sp>
        <p:nvSpPr>
          <p:cNvPr id="4" name="Espaço Reservado para Número de Slide 3"/>
          <p:cNvSpPr>
            <a:spLocks noGrp="1"/>
          </p:cNvSpPr>
          <p:nvPr>
            <p:ph type="sldNum" sz="quarter" idx="5"/>
          </p:nvPr>
        </p:nvSpPr>
        <p:spPr/>
        <p:txBody>
          <a:bodyPr/>
          <a:lstStyle/>
          <a:p>
            <a:fld id="{B7036F8B-4669-4FD4-A4A0-DB7EE8714CFB}" type="slidenum">
              <a:rPr lang="pt-BR" smtClean="0"/>
              <a:t>59</a:t>
            </a:fld>
            <a:endParaRPr lang="pt-BR"/>
          </a:p>
        </p:txBody>
      </p:sp>
    </p:spTree>
    <p:extLst>
      <p:ext uri="{BB962C8B-B14F-4D97-AF65-F5344CB8AC3E}">
        <p14:creationId xmlns:p14="http://schemas.microsoft.com/office/powerpoint/2010/main" val="38999403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2530" name="Rectangle 10">
            <a:extLst>
              <a:ext uri="{FF2B5EF4-FFF2-40B4-BE49-F238E27FC236}">
                <a16:creationId xmlns:a16="http://schemas.microsoft.com/office/drawing/2014/main" id="{AA7224C2-415C-ED80-4F73-7A471AE5D5FC}"/>
              </a:ext>
            </a:extLst>
          </p:cNvPr>
          <p:cNvSpPr txBox="1">
            <a:spLocks noGrp="1" noChangeArrowheads="1"/>
          </p:cNvSpPr>
          <p:nvPr/>
        </p:nvSpPr>
        <p:spPr bwMode="auto">
          <a:xfrm>
            <a:off x="4144963" y="9121775"/>
            <a:ext cx="3163887" cy="4730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F"/>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7560" tIns="50760" rIns="97560" bIns="50760" anchor="b"/>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4000">
                <a:solidFill>
                  <a:schemeClr val="bg1"/>
                </a:solidFill>
                <a:latin typeface="Times New Roman" panose="02020603050405020304" pitchFamily="18" charset="0"/>
                <a:cs typeface="Arial" panose="020B0604020202020204" pitchFamily="34" charset="0"/>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4000">
                <a:solidFill>
                  <a:schemeClr val="bg1"/>
                </a:solidFill>
                <a:latin typeface="Times New Roman" panose="02020603050405020304" pitchFamily="18" charset="0"/>
                <a:cs typeface="Arial" panose="020B0604020202020204" pitchFamily="34" charset="0"/>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4000">
                <a:solidFill>
                  <a:schemeClr val="bg1"/>
                </a:solidFill>
                <a:latin typeface="Times New Roman" panose="02020603050405020304" pitchFamily="18" charset="0"/>
                <a:cs typeface="Arial" panose="020B0604020202020204" pitchFamily="34" charset="0"/>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4000">
                <a:solidFill>
                  <a:schemeClr val="bg1"/>
                </a:solidFill>
                <a:latin typeface="Times New Roman" panose="02020603050405020304" pitchFamily="18" charset="0"/>
                <a:cs typeface="Arial" panose="020B0604020202020204" pitchFamily="34" charset="0"/>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4000">
                <a:solidFill>
                  <a:schemeClr val="bg1"/>
                </a:solidFill>
                <a:latin typeface="Times New Roman" panose="02020603050405020304" pitchFamily="18" charset="0"/>
                <a:cs typeface="Arial" panose="020B0604020202020204" pitchFamily="34" charset="0"/>
              </a:defRPr>
            </a:lvl5pPr>
            <a:lvl6pPr marL="25146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4000">
                <a:solidFill>
                  <a:schemeClr val="bg1"/>
                </a:solidFill>
                <a:latin typeface="Times New Roman" panose="02020603050405020304" pitchFamily="18" charset="0"/>
                <a:cs typeface="Arial" panose="020B0604020202020204" pitchFamily="34" charset="0"/>
              </a:defRPr>
            </a:lvl6pPr>
            <a:lvl7pPr marL="29718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4000">
                <a:solidFill>
                  <a:schemeClr val="bg1"/>
                </a:solidFill>
                <a:latin typeface="Times New Roman" panose="02020603050405020304" pitchFamily="18" charset="0"/>
                <a:cs typeface="Arial" panose="020B0604020202020204" pitchFamily="34" charset="0"/>
              </a:defRPr>
            </a:lvl7pPr>
            <a:lvl8pPr marL="34290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4000">
                <a:solidFill>
                  <a:schemeClr val="bg1"/>
                </a:solidFill>
                <a:latin typeface="Times New Roman" panose="02020603050405020304" pitchFamily="18" charset="0"/>
                <a:cs typeface="Arial" panose="020B0604020202020204" pitchFamily="34" charset="0"/>
              </a:defRPr>
            </a:lvl8pPr>
            <a:lvl9pPr marL="38862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4000">
                <a:solidFill>
                  <a:schemeClr val="bg1"/>
                </a:solidFill>
                <a:latin typeface="Times New Roman" panose="02020603050405020304" pitchFamily="18" charset="0"/>
                <a:cs typeface="Arial" panose="020B0604020202020204" pitchFamily="34" charset="0"/>
              </a:defRPr>
            </a:lvl9pPr>
          </a:lstStyle>
          <a:p>
            <a:pPr algn="r" eaLnBrk="1" hangingPunct="1">
              <a:buSzPct val="100000"/>
            </a:pPr>
            <a:fld id="{C34569E2-BEDA-4CE0-8D06-F471570C3986}" type="slidenum">
              <a:rPr lang="pt-BR" altLang="pt-BR" sz="1300" u="sng">
                <a:solidFill>
                  <a:srgbClr val="000000"/>
                </a:solidFill>
                <a:cs typeface="Lucida Sans Unicode" panose="020B0602030504020204" pitchFamily="34" charset="0"/>
              </a:rPr>
              <a:pPr algn="r" eaLnBrk="1" hangingPunct="1">
                <a:buSzPct val="100000"/>
              </a:pPr>
              <a:t>6</a:t>
            </a:fld>
            <a:endParaRPr lang="pt-BR" altLang="pt-BR" sz="1300" u="sng">
              <a:solidFill>
                <a:srgbClr val="000000"/>
              </a:solidFill>
              <a:cs typeface="Lucida Sans Unicode" panose="020B0602030504020204" pitchFamily="34" charset="0"/>
            </a:endParaRPr>
          </a:p>
        </p:txBody>
      </p:sp>
      <p:sp>
        <p:nvSpPr>
          <p:cNvPr id="22531" name="Text Box 1">
            <a:extLst>
              <a:ext uri="{FF2B5EF4-FFF2-40B4-BE49-F238E27FC236}">
                <a16:creationId xmlns:a16="http://schemas.microsoft.com/office/drawing/2014/main" id="{B1F7D788-6BDE-4CB1-FB42-27383C0A3A5D}"/>
              </a:ext>
            </a:extLst>
          </p:cNvPr>
          <p:cNvSpPr txBox="1">
            <a:spLocks noChangeArrowheads="1"/>
          </p:cNvSpPr>
          <p:nvPr/>
        </p:nvSpPr>
        <p:spPr bwMode="auto">
          <a:xfrm>
            <a:off x="4144963" y="9121775"/>
            <a:ext cx="3165475" cy="4746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7560" tIns="50760" rIns="97560" bIns="50760" anchor="b"/>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4000">
                <a:solidFill>
                  <a:schemeClr val="bg1"/>
                </a:solidFill>
                <a:latin typeface="Times New Roman" panose="02020603050405020304" pitchFamily="18" charset="0"/>
                <a:cs typeface="Arial" panose="020B0604020202020204" pitchFamily="34" charset="0"/>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4000">
                <a:solidFill>
                  <a:schemeClr val="bg1"/>
                </a:solidFill>
                <a:latin typeface="Times New Roman" panose="02020603050405020304" pitchFamily="18" charset="0"/>
                <a:cs typeface="Arial" panose="020B0604020202020204" pitchFamily="34" charset="0"/>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4000">
                <a:solidFill>
                  <a:schemeClr val="bg1"/>
                </a:solidFill>
                <a:latin typeface="Times New Roman" panose="02020603050405020304" pitchFamily="18" charset="0"/>
                <a:cs typeface="Arial" panose="020B0604020202020204" pitchFamily="34" charset="0"/>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4000">
                <a:solidFill>
                  <a:schemeClr val="bg1"/>
                </a:solidFill>
                <a:latin typeface="Times New Roman" panose="02020603050405020304" pitchFamily="18" charset="0"/>
                <a:cs typeface="Arial" panose="020B0604020202020204" pitchFamily="34" charset="0"/>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4000">
                <a:solidFill>
                  <a:schemeClr val="bg1"/>
                </a:solidFill>
                <a:latin typeface="Times New Roman" panose="02020603050405020304" pitchFamily="18" charset="0"/>
                <a:cs typeface="Arial" panose="020B0604020202020204" pitchFamily="34" charset="0"/>
              </a:defRPr>
            </a:lvl5pPr>
            <a:lvl6pPr marL="25146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4000">
                <a:solidFill>
                  <a:schemeClr val="bg1"/>
                </a:solidFill>
                <a:latin typeface="Times New Roman" panose="02020603050405020304" pitchFamily="18" charset="0"/>
                <a:cs typeface="Arial" panose="020B0604020202020204" pitchFamily="34" charset="0"/>
              </a:defRPr>
            </a:lvl6pPr>
            <a:lvl7pPr marL="29718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4000">
                <a:solidFill>
                  <a:schemeClr val="bg1"/>
                </a:solidFill>
                <a:latin typeface="Times New Roman" panose="02020603050405020304" pitchFamily="18" charset="0"/>
                <a:cs typeface="Arial" panose="020B0604020202020204" pitchFamily="34" charset="0"/>
              </a:defRPr>
            </a:lvl7pPr>
            <a:lvl8pPr marL="34290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4000">
                <a:solidFill>
                  <a:schemeClr val="bg1"/>
                </a:solidFill>
                <a:latin typeface="Times New Roman" panose="02020603050405020304" pitchFamily="18" charset="0"/>
                <a:cs typeface="Arial" panose="020B0604020202020204" pitchFamily="34" charset="0"/>
              </a:defRPr>
            </a:lvl8pPr>
            <a:lvl9pPr marL="38862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4000">
                <a:solidFill>
                  <a:schemeClr val="bg1"/>
                </a:solidFill>
                <a:latin typeface="Times New Roman" panose="02020603050405020304" pitchFamily="18" charset="0"/>
                <a:cs typeface="Arial" panose="020B0604020202020204" pitchFamily="34" charset="0"/>
              </a:defRPr>
            </a:lvl9pPr>
          </a:lstStyle>
          <a:p>
            <a:pPr algn="r" eaLnBrk="1" hangingPunct="1">
              <a:buSzPct val="100000"/>
            </a:pPr>
            <a:fld id="{6454BCE7-6254-4CAA-812A-E171A00BFC21}" type="slidenum">
              <a:rPr lang="pt-BR" altLang="pt-BR" sz="1300" u="sng">
                <a:solidFill>
                  <a:srgbClr val="000000"/>
                </a:solidFill>
                <a:cs typeface="Lucida Sans Unicode" panose="020B0602030504020204" pitchFamily="34" charset="0"/>
              </a:rPr>
              <a:pPr algn="r" eaLnBrk="1" hangingPunct="1">
                <a:buSzPct val="100000"/>
              </a:pPr>
              <a:t>6</a:t>
            </a:fld>
            <a:endParaRPr lang="pt-BR" altLang="pt-BR" sz="1300" u="sng">
              <a:solidFill>
                <a:srgbClr val="000000"/>
              </a:solidFill>
              <a:cs typeface="Lucida Sans Unicode" panose="020B0602030504020204" pitchFamily="34" charset="0"/>
            </a:endParaRPr>
          </a:p>
        </p:txBody>
      </p:sp>
      <p:sp>
        <p:nvSpPr>
          <p:cNvPr id="22532" name="Text Box 2">
            <a:extLst>
              <a:ext uri="{FF2B5EF4-FFF2-40B4-BE49-F238E27FC236}">
                <a16:creationId xmlns:a16="http://schemas.microsoft.com/office/drawing/2014/main" id="{3FFE433E-DC02-C03C-3964-5524E2B45219}"/>
              </a:ext>
            </a:extLst>
          </p:cNvPr>
          <p:cNvSpPr txBox="1">
            <a:spLocks noChangeArrowheads="1"/>
          </p:cNvSpPr>
          <p:nvPr/>
        </p:nvSpPr>
        <p:spPr bwMode="auto">
          <a:xfrm>
            <a:off x="4144963" y="9121775"/>
            <a:ext cx="3167062" cy="4762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7560" tIns="50760" rIns="97560" bIns="50760" anchor="b"/>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4000">
                <a:solidFill>
                  <a:schemeClr val="bg1"/>
                </a:solidFill>
                <a:latin typeface="Times New Roman" panose="02020603050405020304" pitchFamily="18" charset="0"/>
                <a:cs typeface="Arial" panose="020B0604020202020204" pitchFamily="34" charset="0"/>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4000">
                <a:solidFill>
                  <a:schemeClr val="bg1"/>
                </a:solidFill>
                <a:latin typeface="Times New Roman" panose="02020603050405020304" pitchFamily="18" charset="0"/>
                <a:cs typeface="Arial" panose="020B0604020202020204" pitchFamily="34" charset="0"/>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4000">
                <a:solidFill>
                  <a:schemeClr val="bg1"/>
                </a:solidFill>
                <a:latin typeface="Times New Roman" panose="02020603050405020304" pitchFamily="18" charset="0"/>
                <a:cs typeface="Arial" panose="020B0604020202020204" pitchFamily="34" charset="0"/>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4000">
                <a:solidFill>
                  <a:schemeClr val="bg1"/>
                </a:solidFill>
                <a:latin typeface="Times New Roman" panose="02020603050405020304" pitchFamily="18" charset="0"/>
                <a:cs typeface="Arial" panose="020B0604020202020204" pitchFamily="34" charset="0"/>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4000">
                <a:solidFill>
                  <a:schemeClr val="bg1"/>
                </a:solidFill>
                <a:latin typeface="Times New Roman" panose="02020603050405020304" pitchFamily="18" charset="0"/>
                <a:cs typeface="Arial" panose="020B0604020202020204" pitchFamily="34" charset="0"/>
              </a:defRPr>
            </a:lvl5pPr>
            <a:lvl6pPr marL="25146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4000">
                <a:solidFill>
                  <a:schemeClr val="bg1"/>
                </a:solidFill>
                <a:latin typeface="Times New Roman" panose="02020603050405020304" pitchFamily="18" charset="0"/>
                <a:cs typeface="Arial" panose="020B0604020202020204" pitchFamily="34" charset="0"/>
              </a:defRPr>
            </a:lvl6pPr>
            <a:lvl7pPr marL="29718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4000">
                <a:solidFill>
                  <a:schemeClr val="bg1"/>
                </a:solidFill>
                <a:latin typeface="Times New Roman" panose="02020603050405020304" pitchFamily="18" charset="0"/>
                <a:cs typeface="Arial" panose="020B0604020202020204" pitchFamily="34" charset="0"/>
              </a:defRPr>
            </a:lvl7pPr>
            <a:lvl8pPr marL="34290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4000">
                <a:solidFill>
                  <a:schemeClr val="bg1"/>
                </a:solidFill>
                <a:latin typeface="Times New Roman" panose="02020603050405020304" pitchFamily="18" charset="0"/>
                <a:cs typeface="Arial" panose="020B0604020202020204" pitchFamily="34" charset="0"/>
              </a:defRPr>
            </a:lvl8pPr>
            <a:lvl9pPr marL="38862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4000">
                <a:solidFill>
                  <a:schemeClr val="bg1"/>
                </a:solidFill>
                <a:latin typeface="Times New Roman" panose="02020603050405020304" pitchFamily="18" charset="0"/>
                <a:cs typeface="Arial" panose="020B0604020202020204" pitchFamily="34" charset="0"/>
              </a:defRPr>
            </a:lvl9pPr>
          </a:lstStyle>
          <a:p>
            <a:pPr algn="r" eaLnBrk="1" hangingPunct="1">
              <a:buSzPct val="100000"/>
            </a:pPr>
            <a:fld id="{2488535E-6E9E-4D37-AA6F-429C64347ACF}" type="slidenum">
              <a:rPr lang="pt-BR" altLang="pt-BR" sz="1300" u="sng">
                <a:solidFill>
                  <a:srgbClr val="000000"/>
                </a:solidFill>
              </a:rPr>
              <a:pPr algn="r" eaLnBrk="1" hangingPunct="1">
                <a:buSzPct val="100000"/>
              </a:pPr>
              <a:t>6</a:t>
            </a:fld>
            <a:endParaRPr lang="pt-BR" altLang="pt-BR" sz="1300" u="sng">
              <a:solidFill>
                <a:srgbClr val="000000"/>
              </a:solidFill>
            </a:endParaRPr>
          </a:p>
        </p:txBody>
      </p:sp>
      <p:sp>
        <p:nvSpPr>
          <p:cNvPr id="22533" name="Rectangle 3">
            <a:extLst>
              <a:ext uri="{FF2B5EF4-FFF2-40B4-BE49-F238E27FC236}">
                <a16:creationId xmlns:a16="http://schemas.microsoft.com/office/drawing/2014/main" id="{A509DE1B-BA16-10EB-9605-EE2301005B01}"/>
              </a:ext>
            </a:extLst>
          </p:cNvPr>
          <p:cNvSpPr>
            <a:spLocks noGrp="1" noRot="1" noChangeAspect="1" noChangeArrowheads="1" noTextEdit="1"/>
          </p:cNvSpPr>
          <p:nvPr>
            <p:ph type="sldImg"/>
          </p:nvPr>
        </p:nvSpPr>
        <p:spPr>
          <a:xfrm>
            <a:off x="463550" y="730250"/>
            <a:ext cx="6381750" cy="3590925"/>
          </a:xfrm>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22534" name="Text Box 4">
            <a:extLst>
              <a:ext uri="{FF2B5EF4-FFF2-40B4-BE49-F238E27FC236}">
                <a16:creationId xmlns:a16="http://schemas.microsoft.com/office/drawing/2014/main" id="{FFCF80BA-0DFD-D347-7EE8-81749A4B04F6}"/>
              </a:ext>
            </a:extLst>
          </p:cNvPr>
          <p:cNvSpPr>
            <a:spLocks noGrp="1" noChangeArrowheads="1"/>
          </p:cNvSpPr>
          <p:nvPr>
            <p:ph type="body" idx="1"/>
          </p:nvPr>
        </p:nvSpPr>
        <p:spPr>
          <a:xfrm>
            <a:off x="974725" y="4560888"/>
            <a:ext cx="5346700" cy="4311650"/>
          </a:xfrm>
          <a:noFill/>
          <a:ln w="9360" cap="sq">
            <a:solidFill>
              <a:srgbClr val="000000"/>
            </a:solidFill>
            <a:miter lim="800000"/>
            <a:headEnd/>
            <a:tailEnd/>
          </a:ln>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nchorCtr="1"/>
          <a:lstStyle/>
          <a:p>
            <a:pPr eaLnBrk="1" hangingPunct="1">
              <a:spcBef>
                <a:spcPts val="450"/>
              </a:spcBef>
              <a:buClrTx/>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pt-BR" altLang="pt-BR">
                <a:ea typeface="Microsoft YaHei" panose="020B0503020204020204" pitchFamily="34" charset="-122"/>
              </a:rPr>
              <a:t>1) Universo de R$ 12 bilhões de reais na arrecadação da contribuição previdenciária;</a:t>
            </a:r>
          </a:p>
          <a:p>
            <a:pPr eaLnBrk="1" hangingPunct="1">
              <a:spcBef>
                <a:spcPts val="450"/>
              </a:spcBef>
              <a:buClrTx/>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pt-BR" altLang="pt-BR">
                <a:ea typeface="Microsoft YaHei" panose="020B0503020204020204" pitchFamily="34" charset="-122"/>
              </a:rPr>
              <a:t>2) </a:t>
            </a:r>
            <a:r>
              <a:rPr lang="pt-BR" altLang="pt-BR" b="1">
                <a:solidFill>
                  <a:srgbClr val="004A94"/>
                </a:solidFill>
                <a:ea typeface="Microsoft YaHei" panose="020B0503020204020204" pitchFamily="34" charset="-122"/>
              </a:rPr>
              <a:t>Valor superior à R$ 1 bilhão</a:t>
            </a:r>
            <a:r>
              <a:rPr lang="pt-BR" altLang="pt-BR">
                <a:ea typeface="Microsoft YaHei" panose="020B0503020204020204" pitchFamily="34" charset="-122"/>
              </a:rPr>
              <a:t>: onde esse dado foi calculado?</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8">
            <a:extLst>
              <a:ext uri="{FF2B5EF4-FFF2-40B4-BE49-F238E27FC236}">
                <a16:creationId xmlns:a16="http://schemas.microsoft.com/office/drawing/2014/main" id="{E2CFD84D-A4F1-4BA8-AA71-4D99E4A8342A}"/>
              </a:ext>
            </a:extLst>
          </p:cNvPr>
          <p:cNvSpPr>
            <a:spLocks noGrp="1" noChangeArrowheads="1"/>
          </p:cNvSpPr>
          <p:nvPr>
            <p:ph type="sldNum"/>
          </p:nvPr>
        </p:nvSpPr>
        <p:spPr>
          <a:ln/>
        </p:spPr>
        <p:txBody>
          <a:bodyPr/>
          <a:lstStyle/>
          <a:p>
            <a:fld id="{916DCB24-3149-42C1-AEAD-4ABCCAAEABED}" type="slidenum">
              <a:rPr lang="pt-BR" altLang="pt-BR"/>
              <a:pPr/>
              <a:t>8</a:t>
            </a:fld>
            <a:endParaRPr lang="pt-BR" altLang="pt-BR"/>
          </a:p>
        </p:txBody>
      </p:sp>
      <p:sp>
        <p:nvSpPr>
          <p:cNvPr id="131073" name="Rectangle 1">
            <a:extLst>
              <a:ext uri="{FF2B5EF4-FFF2-40B4-BE49-F238E27FC236}">
                <a16:creationId xmlns:a16="http://schemas.microsoft.com/office/drawing/2014/main" id="{755CDB60-5287-44F4-A7B6-8922640C8855}"/>
              </a:ext>
            </a:extLst>
          </p:cNvPr>
          <p:cNvSpPr txBox="1">
            <a:spLocks noGrp="1" noRot="1" noChangeAspect="1" noChangeArrowheads="1"/>
          </p:cNvSpPr>
          <p:nvPr>
            <p:ph type="sldImg"/>
          </p:nvPr>
        </p:nvSpPr>
        <p:spPr bwMode="auto">
          <a:xfrm>
            <a:off x="1371600" y="1143000"/>
            <a:ext cx="4113213" cy="3084513"/>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131074" name="Rectangle 2">
            <a:extLst>
              <a:ext uri="{FF2B5EF4-FFF2-40B4-BE49-F238E27FC236}">
                <a16:creationId xmlns:a16="http://schemas.microsoft.com/office/drawing/2014/main" id="{BBB8C06C-98AE-481E-9621-03705FA97500}"/>
              </a:ext>
            </a:extLst>
          </p:cNvPr>
          <p:cNvSpPr txBox="1">
            <a:spLocks noGrp="1" noChangeArrowheads="1"/>
          </p:cNvSpPr>
          <p:nvPr>
            <p:ph type="body" idx="1"/>
          </p:nvPr>
        </p:nvSpPr>
        <p:spPr bwMode="auto">
          <a:xfrm>
            <a:off x="685800" y="4400550"/>
            <a:ext cx="5484813" cy="3598863"/>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pt-BR" altLang="pt-B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8">
            <a:extLst>
              <a:ext uri="{FF2B5EF4-FFF2-40B4-BE49-F238E27FC236}">
                <a16:creationId xmlns:a16="http://schemas.microsoft.com/office/drawing/2014/main" id="{5B7BFD8B-E7BE-4A61-9BBF-0354ECDDF90E}"/>
              </a:ext>
            </a:extLst>
          </p:cNvPr>
          <p:cNvSpPr>
            <a:spLocks noGrp="1" noChangeArrowheads="1"/>
          </p:cNvSpPr>
          <p:nvPr>
            <p:ph type="sldNum"/>
          </p:nvPr>
        </p:nvSpPr>
        <p:spPr>
          <a:ln/>
        </p:spPr>
        <p:txBody>
          <a:bodyPr/>
          <a:lstStyle/>
          <a:p>
            <a:fld id="{D12684C9-8706-41A2-8360-EA2E45F29F67}" type="slidenum">
              <a:rPr lang="pt-BR" altLang="pt-BR"/>
              <a:pPr/>
              <a:t>9</a:t>
            </a:fld>
            <a:endParaRPr lang="pt-BR" altLang="pt-BR"/>
          </a:p>
        </p:txBody>
      </p:sp>
      <p:sp>
        <p:nvSpPr>
          <p:cNvPr id="132097" name="Rectangle 1">
            <a:extLst>
              <a:ext uri="{FF2B5EF4-FFF2-40B4-BE49-F238E27FC236}">
                <a16:creationId xmlns:a16="http://schemas.microsoft.com/office/drawing/2014/main" id="{393A0FED-E960-4FDC-935D-F012DDC1AE9D}"/>
              </a:ext>
            </a:extLst>
          </p:cNvPr>
          <p:cNvSpPr txBox="1">
            <a:spLocks noGrp="1" noRot="1" noChangeAspect="1" noChangeArrowheads="1"/>
          </p:cNvSpPr>
          <p:nvPr>
            <p:ph type="sldImg"/>
          </p:nvPr>
        </p:nvSpPr>
        <p:spPr bwMode="auto">
          <a:xfrm>
            <a:off x="1371600" y="1143000"/>
            <a:ext cx="4113213" cy="3084513"/>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132098" name="Rectangle 2">
            <a:extLst>
              <a:ext uri="{FF2B5EF4-FFF2-40B4-BE49-F238E27FC236}">
                <a16:creationId xmlns:a16="http://schemas.microsoft.com/office/drawing/2014/main" id="{7AE02001-7248-47C2-9D36-2DAB3A6B72F8}"/>
              </a:ext>
            </a:extLst>
          </p:cNvPr>
          <p:cNvSpPr txBox="1">
            <a:spLocks noGrp="1" noChangeArrowheads="1"/>
          </p:cNvSpPr>
          <p:nvPr>
            <p:ph type="body" idx="1"/>
          </p:nvPr>
        </p:nvSpPr>
        <p:spPr bwMode="auto">
          <a:xfrm>
            <a:off x="685800" y="4400550"/>
            <a:ext cx="5484813" cy="3598863"/>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pt-BR" altLang="pt-B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 name="Rectangle 8">
            <a:extLst>
              <a:ext uri="{FF2B5EF4-FFF2-40B4-BE49-F238E27FC236}">
                <a16:creationId xmlns:a16="http://schemas.microsoft.com/office/drawing/2014/main" id="{7D5A7F73-9458-4554-9119-C4FC4D417216}"/>
              </a:ext>
            </a:extLst>
          </p:cNvPr>
          <p:cNvSpPr>
            <a:spLocks noGrp="1" noChangeArrowheads="1"/>
          </p:cNvSpPr>
          <p:nvPr>
            <p:ph type="sldNum"/>
          </p:nvPr>
        </p:nvSpPr>
        <p:spPr>
          <a:ln/>
        </p:spPr>
        <p:txBody>
          <a:bodyPr/>
          <a:lstStyle/>
          <a:p>
            <a:fld id="{CB150048-882D-4FD4-A355-44828EA90C48}" type="slidenum">
              <a:rPr lang="pt-BR" altLang="pt-BR"/>
              <a:pPr/>
              <a:t>10</a:t>
            </a:fld>
            <a:endParaRPr lang="pt-BR" altLang="pt-BR"/>
          </a:p>
        </p:txBody>
      </p:sp>
      <p:sp>
        <p:nvSpPr>
          <p:cNvPr id="133121" name="Text Box 1">
            <a:extLst>
              <a:ext uri="{FF2B5EF4-FFF2-40B4-BE49-F238E27FC236}">
                <a16:creationId xmlns:a16="http://schemas.microsoft.com/office/drawing/2014/main" id="{A47F4EDC-AB59-4A99-A49D-4515BEE397BA}"/>
              </a:ext>
            </a:extLst>
          </p:cNvPr>
          <p:cNvSpPr txBox="1">
            <a:spLocks noChangeArrowheads="1"/>
          </p:cNvSpPr>
          <p:nvPr/>
        </p:nvSpPr>
        <p:spPr bwMode="auto">
          <a:xfrm>
            <a:off x="3884613" y="8685213"/>
            <a:ext cx="2970212"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nchor="b"/>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5pPr>
            <a:lvl6pPr marL="25146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6pPr>
            <a:lvl7pPr marL="29718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7pPr>
            <a:lvl8pPr marL="34290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8pPr>
            <a:lvl9pPr marL="38862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9pPr>
          </a:lstStyle>
          <a:p>
            <a:pPr algn="r" eaLnBrk="1" hangingPunct="1">
              <a:buClrTx/>
              <a:buFontTx/>
              <a:buNone/>
            </a:pPr>
            <a:fld id="{C00944FD-0A62-49AF-9DFC-EF78B73D0C83}" type="slidenum">
              <a:rPr lang="pt-BR" altLang="pt-BR" sz="1200">
                <a:solidFill>
                  <a:srgbClr val="262626"/>
                </a:solidFill>
              </a:rPr>
              <a:pPr algn="r" eaLnBrk="1" hangingPunct="1">
                <a:buClrTx/>
                <a:buFontTx/>
                <a:buNone/>
              </a:pPr>
              <a:t>10</a:t>
            </a:fld>
            <a:endParaRPr lang="pt-BR" altLang="pt-BR" sz="1200">
              <a:solidFill>
                <a:srgbClr val="262626"/>
              </a:solidFill>
            </a:endParaRPr>
          </a:p>
        </p:txBody>
      </p:sp>
      <p:sp>
        <p:nvSpPr>
          <p:cNvPr id="133122" name="Rectangle 2">
            <a:extLst>
              <a:ext uri="{FF2B5EF4-FFF2-40B4-BE49-F238E27FC236}">
                <a16:creationId xmlns:a16="http://schemas.microsoft.com/office/drawing/2014/main" id="{EECAFC13-0654-4E35-A8E6-1D6ECD6D6057}"/>
              </a:ext>
            </a:extLst>
          </p:cNvPr>
          <p:cNvSpPr txBox="1">
            <a:spLocks noGrp="1" noRot="1" noChangeAspect="1" noChangeArrowheads="1"/>
          </p:cNvSpPr>
          <p:nvPr>
            <p:ph type="sldImg"/>
          </p:nvPr>
        </p:nvSpPr>
        <p:spPr bwMode="auto">
          <a:xfrm>
            <a:off x="1371600" y="1143000"/>
            <a:ext cx="4114800" cy="30861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133123" name="Rectangle 3">
            <a:extLst>
              <a:ext uri="{FF2B5EF4-FFF2-40B4-BE49-F238E27FC236}">
                <a16:creationId xmlns:a16="http://schemas.microsoft.com/office/drawing/2014/main" id="{B36037A7-F64D-4C17-977D-DD0827E6D95F}"/>
              </a:ext>
            </a:extLst>
          </p:cNvPr>
          <p:cNvSpPr txBox="1">
            <a:spLocks noGrp="1" noChangeArrowheads="1"/>
          </p:cNvSpPr>
          <p:nvPr>
            <p:ph type="body" idx="1"/>
          </p:nvPr>
        </p:nvSpPr>
        <p:spPr bwMode="auto">
          <a:xfrm>
            <a:off x="685800" y="4400550"/>
            <a:ext cx="5486400" cy="360045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pt-BR" altLang="pt-B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 name="Rectangle 8">
            <a:extLst>
              <a:ext uri="{FF2B5EF4-FFF2-40B4-BE49-F238E27FC236}">
                <a16:creationId xmlns:a16="http://schemas.microsoft.com/office/drawing/2014/main" id="{042129D9-E345-4427-8E44-339B6C2217FF}"/>
              </a:ext>
            </a:extLst>
          </p:cNvPr>
          <p:cNvSpPr>
            <a:spLocks noGrp="1" noChangeArrowheads="1"/>
          </p:cNvSpPr>
          <p:nvPr>
            <p:ph type="sldNum"/>
          </p:nvPr>
        </p:nvSpPr>
        <p:spPr>
          <a:ln/>
        </p:spPr>
        <p:txBody>
          <a:bodyPr/>
          <a:lstStyle/>
          <a:p>
            <a:fld id="{AF298D07-3A60-4196-82F4-2FFABB077B41}" type="slidenum">
              <a:rPr lang="pt-BR" altLang="pt-BR"/>
              <a:pPr/>
              <a:t>11</a:t>
            </a:fld>
            <a:endParaRPr lang="pt-BR" altLang="pt-BR"/>
          </a:p>
        </p:txBody>
      </p:sp>
      <p:sp>
        <p:nvSpPr>
          <p:cNvPr id="135169" name="Text Box 1">
            <a:extLst>
              <a:ext uri="{FF2B5EF4-FFF2-40B4-BE49-F238E27FC236}">
                <a16:creationId xmlns:a16="http://schemas.microsoft.com/office/drawing/2014/main" id="{1DE6041B-53E7-48A5-91A4-1179EBC618E1}"/>
              </a:ext>
            </a:extLst>
          </p:cNvPr>
          <p:cNvSpPr txBox="1">
            <a:spLocks noChangeArrowheads="1"/>
          </p:cNvSpPr>
          <p:nvPr/>
        </p:nvSpPr>
        <p:spPr bwMode="auto">
          <a:xfrm>
            <a:off x="3884613" y="8685213"/>
            <a:ext cx="2970212"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nchor="b"/>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5pPr>
            <a:lvl6pPr marL="25146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6pPr>
            <a:lvl7pPr marL="29718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7pPr>
            <a:lvl8pPr marL="34290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8pPr>
            <a:lvl9pPr marL="38862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9pPr>
          </a:lstStyle>
          <a:p>
            <a:pPr algn="r" eaLnBrk="1" hangingPunct="1">
              <a:buClrTx/>
              <a:buFontTx/>
              <a:buNone/>
            </a:pPr>
            <a:fld id="{5E890A75-E565-4F11-8E57-EA95A6D290FE}" type="slidenum">
              <a:rPr lang="pt-BR" altLang="pt-BR" sz="1200">
                <a:solidFill>
                  <a:srgbClr val="262626"/>
                </a:solidFill>
              </a:rPr>
              <a:pPr algn="r" eaLnBrk="1" hangingPunct="1">
                <a:buClrTx/>
                <a:buFontTx/>
                <a:buNone/>
              </a:pPr>
              <a:t>11</a:t>
            </a:fld>
            <a:endParaRPr lang="pt-BR" altLang="pt-BR" sz="1200">
              <a:solidFill>
                <a:srgbClr val="262626"/>
              </a:solidFill>
            </a:endParaRPr>
          </a:p>
        </p:txBody>
      </p:sp>
      <p:sp>
        <p:nvSpPr>
          <p:cNvPr id="135170" name="Rectangle 2">
            <a:extLst>
              <a:ext uri="{FF2B5EF4-FFF2-40B4-BE49-F238E27FC236}">
                <a16:creationId xmlns:a16="http://schemas.microsoft.com/office/drawing/2014/main" id="{27C3D239-1BF4-4F10-9C54-56FB53411D4B}"/>
              </a:ext>
            </a:extLst>
          </p:cNvPr>
          <p:cNvSpPr txBox="1">
            <a:spLocks noGrp="1" noRot="1" noChangeAspect="1" noChangeArrowheads="1"/>
          </p:cNvSpPr>
          <p:nvPr>
            <p:ph type="sldImg"/>
          </p:nvPr>
        </p:nvSpPr>
        <p:spPr bwMode="auto">
          <a:xfrm>
            <a:off x="1371600" y="1143000"/>
            <a:ext cx="4114800" cy="30861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135171" name="Rectangle 3">
            <a:extLst>
              <a:ext uri="{FF2B5EF4-FFF2-40B4-BE49-F238E27FC236}">
                <a16:creationId xmlns:a16="http://schemas.microsoft.com/office/drawing/2014/main" id="{8561F561-F673-4C1F-9B0A-6557FDC89DA1}"/>
              </a:ext>
            </a:extLst>
          </p:cNvPr>
          <p:cNvSpPr txBox="1">
            <a:spLocks noGrp="1" noChangeArrowheads="1"/>
          </p:cNvSpPr>
          <p:nvPr>
            <p:ph type="body" idx="1"/>
          </p:nvPr>
        </p:nvSpPr>
        <p:spPr bwMode="auto">
          <a:xfrm>
            <a:off x="685800" y="4400550"/>
            <a:ext cx="5486400" cy="360045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pt-BR" altLang="pt-B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8">
            <a:extLst>
              <a:ext uri="{FF2B5EF4-FFF2-40B4-BE49-F238E27FC236}">
                <a16:creationId xmlns:a16="http://schemas.microsoft.com/office/drawing/2014/main" id="{0554D6D4-1874-4B99-BF50-639547EEAD9F}"/>
              </a:ext>
            </a:extLst>
          </p:cNvPr>
          <p:cNvSpPr>
            <a:spLocks noGrp="1" noChangeArrowheads="1"/>
          </p:cNvSpPr>
          <p:nvPr>
            <p:ph type="sldNum"/>
          </p:nvPr>
        </p:nvSpPr>
        <p:spPr>
          <a:ln/>
        </p:spPr>
        <p:txBody>
          <a:bodyPr/>
          <a:lstStyle/>
          <a:p>
            <a:fld id="{759BF307-524E-44C9-87AD-ACE7E775956F}" type="slidenum">
              <a:rPr lang="pt-BR" altLang="pt-BR"/>
              <a:pPr/>
              <a:t>13</a:t>
            </a:fld>
            <a:endParaRPr lang="pt-BR" altLang="pt-BR"/>
          </a:p>
        </p:txBody>
      </p:sp>
      <p:sp>
        <p:nvSpPr>
          <p:cNvPr id="158721" name="Rectangle 1">
            <a:extLst>
              <a:ext uri="{FF2B5EF4-FFF2-40B4-BE49-F238E27FC236}">
                <a16:creationId xmlns:a16="http://schemas.microsoft.com/office/drawing/2014/main" id="{DA468F85-68D2-4772-ACA4-1E2AE58A8C5F}"/>
              </a:ext>
            </a:extLst>
          </p:cNvPr>
          <p:cNvSpPr txBox="1">
            <a:spLocks noGrp="1" noRot="1" noChangeAspect="1" noChangeArrowheads="1"/>
          </p:cNvSpPr>
          <p:nvPr>
            <p:ph type="sldImg"/>
          </p:nvPr>
        </p:nvSpPr>
        <p:spPr bwMode="auto">
          <a:xfrm>
            <a:off x="1371600" y="1143000"/>
            <a:ext cx="4113213" cy="3084513"/>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158722" name="Rectangle 2">
            <a:extLst>
              <a:ext uri="{FF2B5EF4-FFF2-40B4-BE49-F238E27FC236}">
                <a16:creationId xmlns:a16="http://schemas.microsoft.com/office/drawing/2014/main" id="{65006F1B-1475-4A48-AD2E-5D8573021353}"/>
              </a:ext>
            </a:extLst>
          </p:cNvPr>
          <p:cNvSpPr txBox="1">
            <a:spLocks noGrp="1" noChangeArrowheads="1"/>
          </p:cNvSpPr>
          <p:nvPr>
            <p:ph type="body" idx="1"/>
          </p:nvPr>
        </p:nvSpPr>
        <p:spPr bwMode="auto">
          <a:xfrm>
            <a:off x="685800" y="4400550"/>
            <a:ext cx="5484813" cy="3598863"/>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pt-BR" altLang="pt-B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Slide somente de título">
    <p:bg>
      <p:bgPr>
        <a:gradFill>
          <a:gsLst>
            <a:gs pos="100000">
              <a:schemeClr val="accent4"/>
            </a:gs>
            <a:gs pos="0">
              <a:schemeClr val="accent2"/>
            </a:gs>
          </a:gsLst>
          <a:lin ang="2700000" scaled="1"/>
        </a:grad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6640AAD-80AF-40E7-BE3F-43D32FC68ED4}"/>
              </a:ext>
            </a:extLst>
          </p:cNvPr>
          <p:cNvSpPr>
            <a:spLocks noGrp="1"/>
          </p:cNvSpPr>
          <p:nvPr>
            <p:ph type="ctrTitle"/>
          </p:nvPr>
        </p:nvSpPr>
        <p:spPr>
          <a:xfrm>
            <a:off x="1280159" y="357809"/>
            <a:ext cx="7983110" cy="3080335"/>
          </a:xfrm>
        </p:spPr>
        <p:txBody>
          <a:bodyPr lIns="0" tIns="0" rIns="0" bIns="0" rtlCol="0" anchor="b"/>
          <a:lstStyle>
            <a:lvl1pPr algn="l">
              <a:lnSpc>
                <a:spcPts val="5400"/>
              </a:lnSpc>
              <a:defRPr lang="pt-BR" sz="5400" b="1" i="0" cap="all" spc="0" baseline="0">
                <a:solidFill>
                  <a:schemeClr val="bg1"/>
                </a:solidFill>
              </a:defRPr>
            </a:lvl1pPr>
          </a:lstStyle>
          <a:p>
            <a:pPr rtl="0"/>
            <a:r>
              <a:rPr lang="pt-BR"/>
              <a:t>Clique para editar o título Mestre</a:t>
            </a:r>
            <a:endParaRPr lang="pt-BR" dirty="0"/>
          </a:p>
        </p:txBody>
      </p:sp>
      <p:cxnSp>
        <p:nvCxnSpPr>
          <p:cNvPr id="9" name="Conector Reto 8">
            <a:extLst>
              <a:ext uri="{FF2B5EF4-FFF2-40B4-BE49-F238E27FC236}">
                <a16:creationId xmlns:a16="http://schemas.microsoft.com/office/drawing/2014/main" id="{8E825845-66DD-4B77-A729-CD97D156FE6C}"/>
              </a:ext>
              <a:ext uri="{C183D7F6-B498-43B3-948B-1728B52AA6E4}">
                <adec:decorative xmlns:adec="http://schemas.microsoft.com/office/drawing/2017/decorative" val="1"/>
              </a:ext>
            </a:extLst>
          </p:cNvPr>
          <p:cNvCxnSpPr>
            <a:cxnSpLocks/>
          </p:cNvCxnSpPr>
          <p:nvPr userDrawn="1"/>
        </p:nvCxnSpPr>
        <p:spPr>
          <a:xfrm>
            <a:off x="1280160" y="3496322"/>
            <a:ext cx="0" cy="3352800"/>
          </a:xfrm>
          <a:prstGeom prst="line">
            <a:avLst/>
          </a:prstGeom>
          <a:ln w="25400" cap="sq">
            <a:solidFill>
              <a:schemeClr val="bg1"/>
            </a:solidFill>
            <a:bevel/>
          </a:ln>
        </p:spPr>
        <p:style>
          <a:lnRef idx="1">
            <a:schemeClr val="accent1"/>
          </a:lnRef>
          <a:fillRef idx="0">
            <a:schemeClr val="accent1"/>
          </a:fillRef>
          <a:effectRef idx="0">
            <a:schemeClr val="accent1"/>
          </a:effectRef>
          <a:fontRef idx="minor">
            <a:schemeClr val="tx1"/>
          </a:fontRef>
        </p:style>
      </p:cxnSp>
      <p:grpSp>
        <p:nvGrpSpPr>
          <p:cNvPr id="4" name="Grupo 3">
            <a:extLst>
              <a:ext uri="{FF2B5EF4-FFF2-40B4-BE49-F238E27FC236}">
                <a16:creationId xmlns:a16="http://schemas.microsoft.com/office/drawing/2014/main" id="{22749162-63A5-5BF9-895E-B0577A6C47E0}"/>
              </a:ext>
              <a:ext uri="{C183D7F6-B498-43B3-948B-1728B52AA6E4}">
                <adec:decorative xmlns:adec="http://schemas.microsoft.com/office/drawing/2017/decorative" val="1"/>
              </a:ext>
            </a:extLst>
          </p:cNvPr>
          <p:cNvGrpSpPr/>
          <p:nvPr userDrawn="1"/>
        </p:nvGrpSpPr>
        <p:grpSpPr>
          <a:xfrm>
            <a:off x="8161510" y="2744546"/>
            <a:ext cx="465456" cy="581432"/>
            <a:chOff x="7843462" y="2744546"/>
            <a:chExt cx="465456" cy="581432"/>
          </a:xfrm>
        </p:grpSpPr>
        <p:sp>
          <p:nvSpPr>
            <p:cNvPr id="19" name="Elemento gráfico 12">
              <a:extLst>
                <a:ext uri="{FF2B5EF4-FFF2-40B4-BE49-F238E27FC236}">
                  <a16:creationId xmlns:a16="http://schemas.microsoft.com/office/drawing/2014/main" id="{818B4386-1FCF-4ACE-BE25-AF9CC5E2256F}"/>
                </a:ext>
              </a:extLst>
            </p:cNvPr>
            <p:cNvSpPr/>
            <p:nvPr userDrawn="1"/>
          </p:nvSpPr>
          <p:spPr>
            <a:xfrm>
              <a:off x="8217780" y="2973840"/>
              <a:ext cx="91138" cy="91138"/>
            </a:xfrm>
            <a:custGeom>
              <a:avLst/>
              <a:gdLst>
                <a:gd name="connsiteX0" fmla="*/ 91138 w 91138"/>
                <a:gd name="connsiteY0" fmla="*/ 45569 h 91138"/>
                <a:gd name="connsiteX1" fmla="*/ 45569 w 91138"/>
                <a:gd name="connsiteY1" fmla="*/ 91138 h 91138"/>
                <a:gd name="connsiteX2" fmla="*/ 0 w 91138"/>
                <a:gd name="connsiteY2" fmla="*/ 45569 h 91138"/>
                <a:gd name="connsiteX3" fmla="*/ 45569 w 91138"/>
                <a:gd name="connsiteY3" fmla="*/ 0 h 91138"/>
                <a:gd name="connsiteX4" fmla="*/ 91138 w 91138"/>
                <a:gd name="connsiteY4" fmla="*/ 45569 h 911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138" h="91138">
                  <a:moveTo>
                    <a:pt x="91138" y="45569"/>
                  </a:moveTo>
                  <a:cubicBezTo>
                    <a:pt x="91138" y="70736"/>
                    <a:pt x="70736" y="91138"/>
                    <a:pt x="45569" y="91138"/>
                  </a:cubicBezTo>
                  <a:cubicBezTo>
                    <a:pt x="20402" y="91138"/>
                    <a:pt x="0" y="70736"/>
                    <a:pt x="0" y="45569"/>
                  </a:cubicBezTo>
                  <a:cubicBezTo>
                    <a:pt x="0" y="20402"/>
                    <a:pt x="20402" y="0"/>
                    <a:pt x="45569" y="0"/>
                  </a:cubicBezTo>
                  <a:cubicBezTo>
                    <a:pt x="70736" y="0"/>
                    <a:pt x="91138" y="20402"/>
                    <a:pt x="91138" y="45569"/>
                  </a:cubicBezTo>
                  <a:close/>
                </a:path>
              </a:pathLst>
            </a:custGeom>
            <a:solidFill>
              <a:schemeClr val="bg1"/>
            </a:solidFill>
            <a:ln w="422" cap="flat">
              <a:noFill/>
              <a:prstDash val="solid"/>
              <a:miter/>
            </a:ln>
          </p:spPr>
          <p:txBody>
            <a:bodyPr rtlCol="0" anchor="ctr"/>
            <a:lstStyle>
              <a:defPPr>
                <a:defRPr lang="pt-BR"/>
              </a:defPPr>
            </a:lstStyle>
            <a:p>
              <a:pPr rtl="0"/>
              <a:endParaRPr lang="pt-BR" dirty="0"/>
            </a:p>
          </p:txBody>
        </p:sp>
        <p:sp>
          <p:nvSpPr>
            <p:cNvPr id="21" name="Elemento gráfico 13">
              <a:extLst>
                <a:ext uri="{FF2B5EF4-FFF2-40B4-BE49-F238E27FC236}">
                  <a16:creationId xmlns:a16="http://schemas.microsoft.com/office/drawing/2014/main" id="{19319560-50ED-4963-A2CF-74663239D426}"/>
                </a:ext>
              </a:extLst>
            </p:cNvPr>
            <p:cNvSpPr/>
            <p:nvPr userDrawn="1"/>
          </p:nvSpPr>
          <p:spPr>
            <a:xfrm>
              <a:off x="7859002" y="2744546"/>
              <a:ext cx="139038" cy="139038"/>
            </a:xfrm>
            <a:custGeom>
              <a:avLst/>
              <a:gdLst>
                <a:gd name="connsiteX0" fmla="*/ 129601 w 139038"/>
                <a:gd name="connsiteY0" fmla="*/ 60082 h 139038"/>
                <a:gd name="connsiteX1" fmla="*/ 78956 w 139038"/>
                <a:gd name="connsiteY1" fmla="*/ 60082 h 139038"/>
                <a:gd name="connsiteX2" fmla="*/ 78956 w 139038"/>
                <a:gd name="connsiteY2" fmla="*/ 9437 h 139038"/>
                <a:gd name="connsiteX3" fmla="*/ 69519 w 139038"/>
                <a:gd name="connsiteY3" fmla="*/ 0 h 139038"/>
                <a:gd name="connsiteX4" fmla="*/ 60082 w 139038"/>
                <a:gd name="connsiteY4" fmla="*/ 9437 h 139038"/>
                <a:gd name="connsiteX5" fmla="*/ 60082 w 139038"/>
                <a:gd name="connsiteY5" fmla="*/ 60082 h 139038"/>
                <a:gd name="connsiteX6" fmla="*/ 9437 w 139038"/>
                <a:gd name="connsiteY6" fmla="*/ 60082 h 139038"/>
                <a:gd name="connsiteX7" fmla="*/ 0 w 139038"/>
                <a:gd name="connsiteY7" fmla="*/ 69519 h 139038"/>
                <a:gd name="connsiteX8" fmla="*/ 9437 w 139038"/>
                <a:gd name="connsiteY8" fmla="*/ 78956 h 139038"/>
                <a:gd name="connsiteX9" fmla="*/ 60082 w 139038"/>
                <a:gd name="connsiteY9" fmla="*/ 78956 h 139038"/>
                <a:gd name="connsiteX10" fmla="*/ 60082 w 139038"/>
                <a:gd name="connsiteY10" fmla="*/ 129601 h 139038"/>
                <a:gd name="connsiteX11" fmla="*/ 69519 w 139038"/>
                <a:gd name="connsiteY11" fmla="*/ 139038 h 139038"/>
                <a:gd name="connsiteX12" fmla="*/ 78956 w 139038"/>
                <a:gd name="connsiteY12" fmla="*/ 129601 h 139038"/>
                <a:gd name="connsiteX13" fmla="*/ 78956 w 139038"/>
                <a:gd name="connsiteY13" fmla="*/ 78956 h 139038"/>
                <a:gd name="connsiteX14" fmla="*/ 129601 w 139038"/>
                <a:gd name="connsiteY14" fmla="*/ 78956 h 139038"/>
                <a:gd name="connsiteX15" fmla="*/ 139038 w 139038"/>
                <a:gd name="connsiteY15" fmla="*/ 69519 h 139038"/>
                <a:gd name="connsiteX16" fmla="*/ 129601 w 139038"/>
                <a:gd name="connsiteY16" fmla="*/ 60082 h 13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39038" h="139038">
                  <a:moveTo>
                    <a:pt x="129601" y="60082"/>
                  </a:moveTo>
                  <a:lnTo>
                    <a:pt x="78956" y="60082"/>
                  </a:lnTo>
                  <a:lnTo>
                    <a:pt x="78956" y="9437"/>
                  </a:lnTo>
                  <a:cubicBezTo>
                    <a:pt x="78956" y="4225"/>
                    <a:pt x="74731" y="0"/>
                    <a:pt x="69519" y="0"/>
                  </a:cubicBezTo>
                  <a:cubicBezTo>
                    <a:pt x="64307" y="0"/>
                    <a:pt x="60082" y="4225"/>
                    <a:pt x="60082" y="9437"/>
                  </a:cubicBezTo>
                  <a:lnTo>
                    <a:pt x="60082" y="60082"/>
                  </a:lnTo>
                  <a:lnTo>
                    <a:pt x="9437" y="60082"/>
                  </a:lnTo>
                  <a:cubicBezTo>
                    <a:pt x="4225" y="60082"/>
                    <a:pt x="0" y="64307"/>
                    <a:pt x="0" y="69519"/>
                  </a:cubicBezTo>
                  <a:cubicBezTo>
                    <a:pt x="0" y="74731"/>
                    <a:pt x="4225" y="78956"/>
                    <a:pt x="9437" y="78956"/>
                  </a:cubicBezTo>
                  <a:lnTo>
                    <a:pt x="60082" y="78956"/>
                  </a:lnTo>
                  <a:lnTo>
                    <a:pt x="60082" y="129601"/>
                  </a:lnTo>
                  <a:cubicBezTo>
                    <a:pt x="60082" y="134813"/>
                    <a:pt x="64307" y="139038"/>
                    <a:pt x="69519" y="139038"/>
                  </a:cubicBezTo>
                  <a:cubicBezTo>
                    <a:pt x="74731" y="139038"/>
                    <a:pt x="78956" y="134813"/>
                    <a:pt x="78956" y="129601"/>
                  </a:cubicBezTo>
                  <a:lnTo>
                    <a:pt x="78956" y="78956"/>
                  </a:lnTo>
                  <a:lnTo>
                    <a:pt x="129601" y="78956"/>
                  </a:lnTo>
                  <a:cubicBezTo>
                    <a:pt x="134813" y="78956"/>
                    <a:pt x="139038" y="74731"/>
                    <a:pt x="139038" y="69519"/>
                  </a:cubicBezTo>
                  <a:cubicBezTo>
                    <a:pt x="139038" y="64307"/>
                    <a:pt x="134813" y="60082"/>
                    <a:pt x="129601" y="60082"/>
                  </a:cubicBezTo>
                  <a:close/>
                </a:path>
              </a:pathLst>
            </a:custGeom>
            <a:solidFill>
              <a:schemeClr val="bg1"/>
            </a:solidFill>
            <a:ln w="603" cap="flat">
              <a:noFill/>
              <a:prstDash val="solid"/>
              <a:miter/>
            </a:ln>
          </p:spPr>
          <p:txBody>
            <a:bodyPr rtlCol="0" anchor="ctr"/>
            <a:lstStyle>
              <a:defPPr>
                <a:defRPr lang="pt-BR"/>
              </a:defPPr>
            </a:lstStyle>
            <a:p>
              <a:pPr rtl="0"/>
              <a:endParaRPr lang="pt-BR" dirty="0"/>
            </a:p>
          </p:txBody>
        </p:sp>
        <p:sp>
          <p:nvSpPr>
            <p:cNvPr id="23" name="Elemento gráfico 15">
              <a:extLst>
                <a:ext uri="{FF2B5EF4-FFF2-40B4-BE49-F238E27FC236}">
                  <a16:creationId xmlns:a16="http://schemas.microsoft.com/office/drawing/2014/main" id="{E5ABBDAD-943D-48F3-9C80-B29C48966C79}"/>
                </a:ext>
              </a:extLst>
            </p:cNvPr>
            <p:cNvSpPr/>
            <p:nvPr userDrawn="1"/>
          </p:nvSpPr>
          <p:spPr>
            <a:xfrm>
              <a:off x="7843462" y="3198265"/>
              <a:ext cx="127713" cy="127713"/>
            </a:xfrm>
            <a:custGeom>
              <a:avLst/>
              <a:gdLst>
                <a:gd name="connsiteX0" fmla="*/ 63857 w 127713"/>
                <a:gd name="connsiteY0" fmla="*/ 18874 h 127713"/>
                <a:gd name="connsiteX1" fmla="*/ 108839 w 127713"/>
                <a:gd name="connsiteY1" fmla="*/ 63857 h 127713"/>
                <a:gd name="connsiteX2" fmla="*/ 63857 w 127713"/>
                <a:gd name="connsiteY2" fmla="*/ 108839 h 127713"/>
                <a:gd name="connsiteX3" fmla="*/ 18874 w 127713"/>
                <a:gd name="connsiteY3" fmla="*/ 63857 h 127713"/>
                <a:gd name="connsiteX4" fmla="*/ 63857 w 127713"/>
                <a:gd name="connsiteY4" fmla="*/ 18874 h 127713"/>
                <a:gd name="connsiteX5" fmla="*/ 63857 w 127713"/>
                <a:gd name="connsiteY5" fmla="*/ 0 h 127713"/>
                <a:gd name="connsiteX6" fmla="*/ 0 w 127713"/>
                <a:gd name="connsiteY6" fmla="*/ 63857 h 127713"/>
                <a:gd name="connsiteX7" fmla="*/ 63857 w 127713"/>
                <a:gd name="connsiteY7" fmla="*/ 127713 h 127713"/>
                <a:gd name="connsiteX8" fmla="*/ 127713 w 127713"/>
                <a:gd name="connsiteY8" fmla="*/ 63857 h 127713"/>
                <a:gd name="connsiteX9" fmla="*/ 63857 w 127713"/>
                <a:gd name="connsiteY9" fmla="*/ 0 h 1277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7713" h="127713">
                  <a:moveTo>
                    <a:pt x="63857" y="18874"/>
                  </a:moveTo>
                  <a:cubicBezTo>
                    <a:pt x="88700" y="18874"/>
                    <a:pt x="108839" y="39013"/>
                    <a:pt x="108839" y="63857"/>
                  </a:cubicBezTo>
                  <a:cubicBezTo>
                    <a:pt x="108839" y="88700"/>
                    <a:pt x="88700" y="108839"/>
                    <a:pt x="63857" y="108839"/>
                  </a:cubicBezTo>
                  <a:cubicBezTo>
                    <a:pt x="39013" y="108839"/>
                    <a:pt x="18874" y="88700"/>
                    <a:pt x="18874" y="63857"/>
                  </a:cubicBezTo>
                  <a:cubicBezTo>
                    <a:pt x="18898" y="39023"/>
                    <a:pt x="39023" y="18898"/>
                    <a:pt x="63857" y="18874"/>
                  </a:cubicBezTo>
                  <a:moveTo>
                    <a:pt x="63857" y="0"/>
                  </a:moveTo>
                  <a:cubicBezTo>
                    <a:pt x="28590" y="0"/>
                    <a:pt x="0" y="28590"/>
                    <a:pt x="0" y="63857"/>
                  </a:cubicBezTo>
                  <a:cubicBezTo>
                    <a:pt x="0" y="99124"/>
                    <a:pt x="28590" y="127713"/>
                    <a:pt x="63857" y="127713"/>
                  </a:cubicBezTo>
                  <a:cubicBezTo>
                    <a:pt x="99124" y="127713"/>
                    <a:pt x="127713" y="99124"/>
                    <a:pt x="127713" y="63857"/>
                  </a:cubicBezTo>
                  <a:cubicBezTo>
                    <a:pt x="127713" y="28590"/>
                    <a:pt x="99124" y="0"/>
                    <a:pt x="63857" y="0"/>
                  </a:cubicBezTo>
                  <a:close/>
                </a:path>
              </a:pathLst>
            </a:custGeom>
            <a:solidFill>
              <a:schemeClr val="bg1"/>
            </a:solidFill>
            <a:ln w="610" cap="flat">
              <a:noFill/>
              <a:prstDash val="solid"/>
              <a:miter/>
            </a:ln>
          </p:spPr>
          <p:txBody>
            <a:bodyPr rtlCol="0" anchor="ctr"/>
            <a:lstStyle>
              <a:defPPr>
                <a:defRPr lang="pt-BR"/>
              </a:defPPr>
            </a:lstStyle>
            <a:p>
              <a:pPr rtl="0"/>
              <a:endParaRPr lang="pt-BR" dirty="0"/>
            </a:p>
          </p:txBody>
        </p:sp>
      </p:grpSp>
    </p:spTree>
    <p:extLst>
      <p:ext uri="{BB962C8B-B14F-4D97-AF65-F5344CB8AC3E}">
        <p14:creationId xmlns:p14="http://schemas.microsoft.com/office/powerpoint/2010/main" val="213790602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ítulo e imagem 2">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E969F227-D21C-48B3-828A-6BFA9585E82F}"/>
              </a:ext>
            </a:extLst>
          </p:cNvPr>
          <p:cNvSpPr>
            <a:spLocks noGrp="1"/>
          </p:cNvSpPr>
          <p:nvPr>
            <p:ph type="title" hasCustomPrompt="1"/>
          </p:nvPr>
        </p:nvSpPr>
        <p:spPr>
          <a:xfrm>
            <a:off x="1280159" y="640080"/>
            <a:ext cx="4815836" cy="2103120"/>
          </a:xfrm>
        </p:spPr>
        <p:txBody>
          <a:bodyPr lIns="0" tIns="0" rIns="0" bIns="0" rtlCol="0" anchor="ctr" anchorCtr="0"/>
          <a:lstStyle>
            <a:lvl1pPr algn="l">
              <a:defRPr lang="pt-BR" sz="4000" b="1" cap="all" spc="0" baseline="0">
                <a:solidFill>
                  <a:schemeClr val="tx1"/>
                </a:solidFill>
              </a:defRPr>
            </a:lvl1pPr>
          </a:lstStyle>
          <a:p>
            <a:pPr rtl="0"/>
            <a:r>
              <a:rPr lang="pt-BR"/>
              <a:t>Clique para adicionar um título</a:t>
            </a:r>
          </a:p>
        </p:txBody>
      </p:sp>
      <p:sp>
        <p:nvSpPr>
          <p:cNvPr id="16" name="Espaço Reservado para o Número do Slide 15">
            <a:extLst>
              <a:ext uri="{FF2B5EF4-FFF2-40B4-BE49-F238E27FC236}">
                <a16:creationId xmlns:a16="http://schemas.microsoft.com/office/drawing/2014/main" id="{6183E8BD-29F0-8F9F-FC7D-73F8067BCDDF}"/>
              </a:ext>
            </a:extLst>
          </p:cNvPr>
          <p:cNvSpPr>
            <a:spLocks noGrp="1"/>
          </p:cNvSpPr>
          <p:nvPr>
            <p:ph type="sldNum" sz="quarter" idx="20"/>
          </p:nvPr>
        </p:nvSpPr>
        <p:spPr/>
        <p:txBody>
          <a:bodyPr rtlCol="0"/>
          <a:lstStyle>
            <a:lvl1pPr>
              <a:defRPr lang="pt-BR">
                <a:solidFill>
                  <a:schemeClr val="accent2"/>
                </a:solidFill>
              </a:defRPr>
            </a:lvl1pPr>
          </a:lstStyle>
          <a:p>
            <a:pPr rtl="0"/>
            <a:fld id="{D8DA9DAA-006C-4F4B-980E-E3DF019B24E2}" type="slidenum">
              <a:rPr lang="pt-BR" smtClean="0"/>
              <a:pPr rtl="0"/>
              <a:t>‹nº›</a:t>
            </a:fld>
            <a:endParaRPr lang="pt-BR" dirty="0"/>
          </a:p>
        </p:txBody>
      </p:sp>
      <p:sp>
        <p:nvSpPr>
          <p:cNvPr id="15" name="Espaço Reservado para Conteúdo 2">
            <a:extLst>
              <a:ext uri="{FF2B5EF4-FFF2-40B4-BE49-F238E27FC236}">
                <a16:creationId xmlns:a16="http://schemas.microsoft.com/office/drawing/2014/main" id="{5C983CA3-739C-6C20-AFE0-0997370354B4}"/>
              </a:ext>
            </a:extLst>
          </p:cNvPr>
          <p:cNvSpPr>
            <a:spLocks noGrp="1"/>
          </p:cNvSpPr>
          <p:nvPr>
            <p:ph idx="1" hasCustomPrompt="1"/>
          </p:nvPr>
        </p:nvSpPr>
        <p:spPr>
          <a:xfrm>
            <a:off x="6531427" y="640080"/>
            <a:ext cx="5122889" cy="2103120"/>
          </a:xfrm>
        </p:spPr>
        <p:txBody>
          <a:bodyPr lIns="0" tIns="0" rIns="0" bIns="0" rtlCol="0" anchor="ctr" anchorCtr="0">
            <a:normAutofit/>
          </a:bodyPr>
          <a:lstStyle>
            <a:lvl1pPr marL="0" indent="0">
              <a:lnSpc>
                <a:spcPct val="110000"/>
              </a:lnSpc>
              <a:buNone/>
              <a:defRPr lang="pt-BR" sz="1800">
                <a:solidFill>
                  <a:schemeClr val="tx1"/>
                </a:solidFill>
              </a:defRPr>
            </a:lvl1pPr>
            <a:lvl2pPr marL="228600">
              <a:lnSpc>
                <a:spcPct val="100000"/>
              </a:lnSpc>
              <a:defRPr lang="pt-BR" sz="1600">
                <a:solidFill>
                  <a:schemeClr val="tx1"/>
                </a:solidFill>
              </a:defRPr>
            </a:lvl2pPr>
            <a:lvl3pPr marL="457200">
              <a:lnSpc>
                <a:spcPct val="100000"/>
              </a:lnSpc>
              <a:defRPr lang="pt-BR" sz="1400">
                <a:solidFill>
                  <a:schemeClr val="tx1"/>
                </a:solidFill>
              </a:defRPr>
            </a:lvl3pPr>
            <a:lvl4pPr marL="685800">
              <a:lnSpc>
                <a:spcPct val="100000"/>
              </a:lnSpc>
              <a:defRPr lang="pt-BR" sz="1200">
                <a:solidFill>
                  <a:schemeClr val="tx1"/>
                </a:solidFill>
              </a:defRPr>
            </a:lvl4pPr>
            <a:lvl5pPr>
              <a:defRPr lang="pt-BR" sz="1400"/>
            </a:lvl5pPr>
          </a:lstStyle>
          <a:p>
            <a:pPr lvl="0" rtl="0"/>
            <a:r>
              <a:rPr lang="pt-BR"/>
              <a:t>Clique para adicionar o texto</a:t>
            </a:r>
          </a:p>
          <a:p>
            <a:pPr lvl="1" rtl="0"/>
            <a:r>
              <a:rPr lang="pt-BR"/>
              <a:t>Segundo nível</a:t>
            </a:r>
          </a:p>
          <a:p>
            <a:pPr lvl="2" rtl="0"/>
            <a:r>
              <a:rPr lang="pt-BR"/>
              <a:t>Terceiro nível</a:t>
            </a:r>
          </a:p>
          <a:p>
            <a:pPr lvl="3" rtl="0"/>
            <a:r>
              <a:rPr lang="pt-BR"/>
              <a:t>Quarto nível</a:t>
            </a:r>
          </a:p>
        </p:txBody>
      </p:sp>
      <p:cxnSp>
        <p:nvCxnSpPr>
          <p:cNvPr id="4" name="Conector Reto 3">
            <a:extLst>
              <a:ext uri="{FF2B5EF4-FFF2-40B4-BE49-F238E27FC236}">
                <a16:creationId xmlns:a16="http://schemas.microsoft.com/office/drawing/2014/main" id="{4BC9F29C-BBE9-AFB4-AFC6-30BCA4EB2AFA}"/>
              </a:ext>
              <a:ext uri="{C183D7F6-B498-43B3-948B-1728B52AA6E4}">
                <adec:decorative xmlns:adec="http://schemas.microsoft.com/office/drawing/2017/decorative" val="1"/>
              </a:ext>
            </a:extLst>
          </p:cNvPr>
          <p:cNvCxnSpPr>
            <a:cxnSpLocks/>
          </p:cNvCxnSpPr>
          <p:nvPr userDrawn="1"/>
        </p:nvCxnSpPr>
        <p:spPr>
          <a:xfrm>
            <a:off x="740664" y="1371600"/>
            <a:ext cx="0" cy="5486400"/>
          </a:xfrm>
          <a:prstGeom prst="line">
            <a:avLst/>
          </a:prstGeom>
          <a:ln w="25400" cap="sq">
            <a:gradFill flip="none" rotWithShape="1">
              <a:gsLst>
                <a:gs pos="0">
                  <a:schemeClr val="accent2"/>
                </a:gs>
                <a:gs pos="100000">
                  <a:schemeClr val="accent4"/>
                </a:gs>
              </a:gsLst>
              <a:lin ang="16200000" scaled="1"/>
              <a:tileRect/>
            </a:gradFill>
            <a:bevel/>
          </a:ln>
        </p:spPr>
        <p:style>
          <a:lnRef idx="1">
            <a:schemeClr val="accent1"/>
          </a:lnRef>
          <a:fillRef idx="0">
            <a:schemeClr val="accent1"/>
          </a:fillRef>
          <a:effectRef idx="0">
            <a:schemeClr val="accent1"/>
          </a:effectRef>
          <a:fontRef idx="minor">
            <a:schemeClr val="tx1"/>
          </a:fontRef>
        </p:style>
      </p:cxnSp>
      <p:sp>
        <p:nvSpPr>
          <p:cNvPr id="8" name="Espaço Reservado para Conteúdo 2">
            <a:extLst>
              <a:ext uri="{FF2B5EF4-FFF2-40B4-BE49-F238E27FC236}">
                <a16:creationId xmlns:a16="http://schemas.microsoft.com/office/drawing/2014/main" id="{CBC4D286-C480-B4CF-4406-CACC323F9FAD}"/>
              </a:ext>
            </a:extLst>
          </p:cNvPr>
          <p:cNvSpPr>
            <a:spLocks noGrp="1"/>
          </p:cNvSpPr>
          <p:nvPr>
            <p:ph idx="21" hasCustomPrompt="1"/>
          </p:nvPr>
        </p:nvSpPr>
        <p:spPr>
          <a:xfrm>
            <a:off x="1280160" y="3017520"/>
            <a:ext cx="10374152" cy="3208866"/>
          </a:xfrm>
        </p:spPr>
        <p:txBody>
          <a:bodyPr rtlCol="0"/>
          <a:lstStyle>
            <a:defPPr>
              <a:defRPr lang="pt-BR"/>
            </a:defPPr>
          </a:lstStyle>
          <a:p>
            <a:pPr lvl="0" rtl="0"/>
            <a:r>
              <a:rPr lang="pt-BR"/>
              <a:t>Clique para adicionar o texto</a:t>
            </a:r>
          </a:p>
          <a:p>
            <a:pPr lvl="1" rtl="0"/>
            <a:r>
              <a:rPr lang="pt-BR"/>
              <a:t>Segundo nível</a:t>
            </a:r>
          </a:p>
          <a:p>
            <a:pPr lvl="2" rtl="0"/>
            <a:r>
              <a:rPr lang="pt-BR"/>
              <a:t>Terceiro nível</a:t>
            </a:r>
          </a:p>
          <a:p>
            <a:pPr lvl="3" rtl="0"/>
            <a:r>
              <a:rPr lang="pt-BR"/>
              <a:t>Quarto nível</a:t>
            </a:r>
          </a:p>
          <a:p>
            <a:pPr lvl="4" rtl="0"/>
            <a:r>
              <a:rPr lang="pt-BR"/>
              <a:t>Quinto nível</a:t>
            </a:r>
          </a:p>
        </p:txBody>
      </p:sp>
      <p:sp>
        <p:nvSpPr>
          <p:cNvPr id="14" name="Espaço Reservado para Rodapé 13">
            <a:extLst>
              <a:ext uri="{FF2B5EF4-FFF2-40B4-BE49-F238E27FC236}">
                <a16:creationId xmlns:a16="http://schemas.microsoft.com/office/drawing/2014/main" id="{0BEE2817-4518-D59A-BD13-29A3D4FE64F0}"/>
              </a:ext>
            </a:extLst>
          </p:cNvPr>
          <p:cNvSpPr>
            <a:spLocks noGrp="1"/>
          </p:cNvSpPr>
          <p:nvPr>
            <p:ph type="ftr" sz="quarter" idx="19"/>
          </p:nvPr>
        </p:nvSpPr>
        <p:spPr>
          <a:xfrm>
            <a:off x="7539516" y="6356350"/>
            <a:ext cx="4114800" cy="365125"/>
          </a:xfrm>
        </p:spPr>
        <p:txBody>
          <a:bodyPr rtlCol="0"/>
          <a:lstStyle>
            <a:defPPr>
              <a:defRPr lang="pt-BR"/>
            </a:defPPr>
          </a:lstStyle>
          <a:p>
            <a:pPr rtl="0"/>
            <a:endParaRPr lang="pt-BR" dirty="0"/>
          </a:p>
        </p:txBody>
      </p:sp>
    </p:spTree>
    <p:extLst>
      <p:ext uri="{BB962C8B-B14F-4D97-AF65-F5344CB8AC3E}">
        <p14:creationId xmlns:p14="http://schemas.microsoft.com/office/powerpoint/2010/main" val="106890526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2_Comparaçã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5F057AE-3B3B-4261-B912-BF9EB9A58C36}"/>
              </a:ext>
            </a:extLst>
          </p:cNvPr>
          <p:cNvSpPr>
            <a:spLocks noGrp="1"/>
          </p:cNvSpPr>
          <p:nvPr>
            <p:ph type="title"/>
          </p:nvPr>
        </p:nvSpPr>
        <p:spPr>
          <a:xfrm>
            <a:off x="1280159" y="4970638"/>
            <a:ext cx="9144000" cy="1280160"/>
          </a:xfrm>
        </p:spPr>
        <p:txBody>
          <a:bodyPr lIns="0" tIns="0" rIns="0" bIns="0" rtlCol="0" anchor="b" anchorCtr="0"/>
          <a:lstStyle>
            <a:lvl1pPr algn="l">
              <a:defRPr lang="pt-BR" sz="4000" b="1" cap="all" spc="0" baseline="0">
                <a:solidFill>
                  <a:schemeClr val="tx1"/>
                </a:solidFill>
              </a:defRPr>
            </a:lvl1pPr>
          </a:lstStyle>
          <a:p>
            <a:pPr rtl="0"/>
            <a:r>
              <a:rPr lang="pt-BR"/>
              <a:t>Clique para editar o título Mestre</a:t>
            </a:r>
          </a:p>
        </p:txBody>
      </p:sp>
      <p:sp>
        <p:nvSpPr>
          <p:cNvPr id="22" name="Espaço Reservado para o Número do Slide 21">
            <a:extLst>
              <a:ext uri="{FF2B5EF4-FFF2-40B4-BE49-F238E27FC236}">
                <a16:creationId xmlns:a16="http://schemas.microsoft.com/office/drawing/2014/main" id="{F0626849-9D2D-3C95-8C10-FA8F325FE9AA}"/>
              </a:ext>
            </a:extLst>
          </p:cNvPr>
          <p:cNvSpPr>
            <a:spLocks noGrp="1"/>
          </p:cNvSpPr>
          <p:nvPr>
            <p:ph type="sldNum" sz="quarter" idx="12"/>
          </p:nvPr>
        </p:nvSpPr>
        <p:spPr/>
        <p:txBody>
          <a:bodyPr rtlCol="0"/>
          <a:lstStyle>
            <a:defPPr>
              <a:defRPr lang="pt-BR"/>
            </a:defPPr>
          </a:lstStyle>
          <a:p>
            <a:pPr rtl="0"/>
            <a:fld id="{D8DA9DAA-006C-4F4B-980E-E3DF019B24E2}" type="slidenum">
              <a:rPr lang="pt-BR" smtClean="0"/>
              <a:pPr rtl="0"/>
              <a:t>‹nº›</a:t>
            </a:fld>
            <a:endParaRPr lang="pt-BR" dirty="0"/>
          </a:p>
        </p:txBody>
      </p:sp>
      <p:sp>
        <p:nvSpPr>
          <p:cNvPr id="4" name="Espaço Reservado para Conteúdo 3">
            <a:extLst>
              <a:ext uri="{FF2B5EF4-FFF2-40B4-BE49-F238E27FC236}">
                <a16:creationId xmlns:a16="http://schemas.microsoft.com/office/drawing/2014/main" id="{8DE39CA1-2B6D-427E-9688-9093D5865CB7}"/>
              </a:ext>
            </a:extLst>
          </p:cNvPr>
          <p:cNvSpPr>
            <a:spLocks noGrp="1"/>
          </p:cNvSpPr>
          <p:nvPr>
            <p:ph sz="half" idx="2" hasCustomPrompt="1"/>
          </p:nvPr>
        </p:nvSpPr>
        <p:spPr>
          <a:xfrm>
            <a:off x="1280160" y="685800"/>
            <a:ext cx="4937760" cy="4023360"/>
          </a:xfrm>
        </p:spPr>
        <p:txBody>
          <a:bodyPr lIns="0" tIns="0" rIns="0" bIns="0" rtlCol="0">
            <a:noAutofit/>
          </a:bodyPr>
          <a:lstStyle>
            <a:lvl1pPr marL="0" indent="0">
              <a:spcBef>
                <a:spcPts val="1200"/>
              </a:spcBef>
              <a:buNone/>
              <a:defRPr lang="pt-BR" sz="1800"/>
            </a:lvl1pPr>
            <a:lvl2pPr marL="457200">
              <a:spcBef>
                <a:spcPts val="1200"/>
              </a:spcBef>
              <a:defRPr lang="pt-BR" sz="1800"/>
            </a:lvl2pPr>
            <a:lvl3pPr marL="914400">
              <a:spcBef>
                <a:spcPts val="1200"/>
              </a:spcBef>
              <a:defRPr lang="pt-BR" sz="1800"/>
            </a:lvl3pPr>
            <a:lvl4pPr marL="1371600">
              <a:spcBef>
                <a:spcPts val="1200"/>
              </a:spcBef>
              <a:defRPr lang="pt-BR" sz="1800"/>
            </a:lvl4pPr>
            <a:lvl5pPr marL="1828800">
              <a:spcBef>
                <a:spcPts val="1200"/>
              </a:spcBef>
              <a:defRPr lang="pt-BR" sz="1800"/>
            </a:lvl5pPr>
          </a:lstStyle>
          <a:p>
            <a:pPr lvl="0" rtl="0"/>
            <a:r>
              <a:rPr lang="pt-BR"/>
              <a:t>Clique para adicionar o texto</a:t>
            </a:r>
          </a:p>
          <a:p>
            <a:pPr lvl="1" rtl="0"/>
            <a:r>
              <a:rPr lang="pt-BR"/>
              <a:t>Segundo nível</a:t>
            </a:r>
          </a:p>
          <a:p>
            <a:pPr lvl="2" rtl="0"/>
            <a:r>
              <a:rPr lang="pt-BR"/>
              <a:t>Terceiro nível</a:t>
            </a:r>
          </a:p>
          <a:p>
            <a:pPr lvl="3" rtl="0"/>
            <a:r>
              <a:rPr lang="pt-BR"/>
              <a:t>Quarto nível</a:t>
            </a:r>
          </a:p>
          <a:p>
            <a:pPr lvl="4" rtl="0"/>
            <a:r>
              <a:rPr lang="pt-BR"/>
              <a:t>Quinto nível</a:t>
            </a:r>
          </a:p>
        </p:txBody>
      </p:sp>
      <p:sp>
        <p:nvSpPr>
          <p:cNvPr id="6" name="Espaço Reservado para Conteúdo 5">
            <a:extLst>
              <a:ext uri="{FF2B5EF4-FFF2-40B4-BE49-F238E27FC236}">
                <a16:creationId xmlns:a16="http://schemas.microsoft.com/office/drawing/2014/main" id="{BD7EA593-3036-4FB5-94B4-D9431DF04871}"/>
              </a:ext>
            </a:extLst>
          </p:cNvPr>
          <p:cNvSpPr>
            <a:spLocks noGrp="1"/>
          </p:cNvSpPr>
          <p:nvPr>
            <p:ph sz="quarter" idx="4" hasCustomPrompt="1"/>
          </p:nvPr>
        </p:nvSpPr>
        <p:spPr>
          <a:xfrm>
            <a:off x="6704755" y="685800"/>
            <a:ext cx="4937760" cy="4023360"/>
          </a:xfrm>
        </p:spPr>
        <p:txBody>
          <a:bodyPr lIns="0" tIns="0" rIns="0" bIns="0" rtlCol="0">
            <a:noAutofit/>
          </a:bodyPr>
          <a:lstStyle>
            <a:lvl1pPr>
              <a:spcBef>
                <a:spcPts val="1200"/>
              </a:spcBef>
              <a:defRPr lang="pt-BR" sz="1800"/>
            </a:lvl1pPr>
            <a:lvl2pPr>
              <a:spcBef>
                <a:spcPts val="1200"/>
              </a:spcBef>
              <a:defRPr lang="pt-BR" sz="1800"/>
            </a:lvl2pPr>
            <a:lvl3pPr>
              <a:spcBef>
                <a:spcPts val="1200"/>
              </a:spcBef>
              <a:defRPr lang="pt-BR" sz="1800"/>
            </a:lvl3pPr>
            <a:lvl4pPr>
              <a:spcBef>
                <a:spcPts val="1200"/>
              </a:spcBef>
              <a:defRPr lang="pt-BR" sz="1800"/>
            </a:lvl4pPr>
            <a:lvl5pPr>
              <a:spcBef>
                <a:spcPts val="1200"/>
              </a:spcBef>
              <a:defRPr lang="pt-BR" sz="1800"/>
            </a:lvl5pPr>
          </a:lstStyle>
          <a:p>
            <a:pPr lvl="0" rtl="0"/>
            <a:r>
              <a:rPr lang="pt-BR"/>
              <a:t>Clique para adicionar o texto</a:t>
            </a:r>
          </a:p>
          <a:p>
            <a:pPr lvl="1" rtl="0"/>
            <a:r>
              <a:rPr lang="pt-BR"/>
              <a:t>Segundo nível</a:t>
            </a:r>
          </a:p>
          <a:p>
            <a:pPr lvl="2" rtl="0"/>
            <a:r>
              <a:rPr lang="pt-BR"/>
              <a:t>Terceiro nível</a:t>
            </a:r>
          </a:p>
          <a:p>
            <a:pPr lvl="3" rtl="0"/>
            <a:r>
              <a:rPr lang="pt-BR"/>
              <a:t>Quarto nível</a:t>
            </a:r>
          </a:p>
          <a:p>
            <a:pPr lvl="4" rtl="0"/>
            <a:r>
              <a:rPr lang="pt-BR"/>
              <a:t>Quinto nível</a:t>
            </a:r>
          </a:p>
        </p:txBody>
      </p:sp>
      <p:grpSp>
        <p:nvGrpSpPr>
          <p:cNvPr id="13" name="Grupo 12">
            <a:extLst>
              <a:ext uri="{FF2B5EF4-FFF2-40B4-BE49-F238E27FC236}">
                <a16:creationId xmlns:a16="http://schemas.microsoft.com/office/drawing/2014/main" id="{4717D91C-F78C-0E4C-FB27-7112AB840A1C}"/>
              </a:ext>
              <a:ext uri="{C183D7F6-B498-43B3-948B-1728B52AA6E4}">
                <adec:decorative xmlns:adec="http://schemas.microsoft.com/office/drawing/2017/decorative" val="1"/>
              </a:ext>
            </a:extLst>
          </p:cNvPr>
          <p:cNvGrpSpPr/>
          <p:nvPr userDrawn="1"/>
        </p:nvGrpSpPr>
        <p:grpSpPr>
          <a:xfrm>
            <a:off x="5322570" y="5680647"/>
            <a:ext cx="465456" cy="581432"/>
            <a:chOff x="7843462" y="2744546"/>
            <a:chExt cx="465456" cy="581432"/>
          </a:xfrm>
        </p:grpSpPr>
        <p:sp>
          <p:nvSpPr>
            <p:cNvPr id="15" name="Elemento gráfico 12">
              <a:extLst>
                <a:ext uri="{FF2B5EF4-FFF2-40B4-BE49-F238E27FC236}">
                  <a16:creationId xmlns:a16="http://schemas.microsoft.com/office/drawing/2014/main" id="{CC935CF3-75DF-0DC7-1B2A-E0E0205DF64B}"/>
                </a:ext>
              </a:extLst>
            </p:cNvPr>
            <p:cNvSpPr/>
            <p:nvPr userDrawn="1"/>
          </p:nvSpPr>
          <p:spPr>
            <a:xfrm>
              <a:off x="8217780" y="2973840"/>
              <a:ext cx="91138" cy="91138"/>
            </a:xfrm>
            <a:custGeom>
              <a:avLst/>
              <a:gdLst>
                <a:gd name="connsiteX0" fmla="*/ 91138 w 91138"/>
                <a:gd name="connsiteY0" fmla="*/ 45569 h 91138"/>
                <a:gd name="connsiteX1" fmla="*/ 45569 w 91138"/>
                <a:gd name="connsiteY1" fmla="*/ 91138 h 91138"/>
                <a:gd name="connsiteX2" fmla="*/ 0 w 91138"/>
                <a:gd name="connsiteY2" fmla="*/ 45569 h 91138"/>
                <a:gd name="connsiteX3" fmla="*/ 45569 w 91138"/>
                <a:gd name="connsiteY3" fmla="*/ 0 h 91138"/>
                <a:gd name="connsiteX4" fmla="*/ 91138 w 91138"/>
                <a:gd name="connsiteY4" fmla="*/ 45569 h 911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138" h="91138">
                  <a:moveTo>
                    <a:pt x="91138" y="45569"/>
                  </a:moveTo>
                  <a:cubicBezTo>
                    <a:pt x="91138" y="70736"/>
                    <a:pt x="70736" y="91138"/>
                    <a:pt x="45569" y="91138"/>
                  </a:cubicBezTo>
                  <a:cubicBezTo>
                    <a:pt x="20402" y="91138"/>
                    <a:pt x="0" y="70736"/>
                    <a:pt x="0" y="45569"/>
                  </a:cubicBezTo>
                  <a:cubicBezTo>
                    <a:pt x="0" y="20402"/>
                    <a:pt x="20402" y="0"/>
                    <a:pt x="45569" y="0"/>
                  </a:cubicBezTo>
                  <a:cubicBezTo>
                    <a:pt x="70736" y="0"/>
                    <a:pt x="91138" y="20402"/>
                    <a:pt x="91138" y="45569"/>
                  </a:cubicBezTo>
                  <a:close/>
                </a:path>
              </a:pathLst>
            </a:custGeom>
            <a:solidFill>
              <a:schemeClr val="bg1"/>
            </a:solidFill>
            <a:ln w="422" cap="flat">
              <a:noFill/>
              <a:prstDash val="solid"/>
              <a:miter/>
            </a:ln>
          </p:spPr>
          <p:txBody>
            <a:bodyPr rtlCol="0" anchor="ctr"/>
            <a:lstStyle>
              <a:defPPr>
                <a:defRPr lang="pt-BR"/>
              </a:defPPr>
            </a:lstStyle>
            <a:p>
              <a:pPr rtl="0"/>
              <a:endParaRPr lang="pt-BR" dirty="0"/>
            </a:p>
          </p:txBody>
        </p:sp>
        <p:sp>
          <p:nvSpPr>
            <p:cNvPr id="17" name="Elemento gráfico 13">
              <a:extLst>
                <a:ext uri="{FF2B5EF4-FFF2-40B4-BE49-F238E27FC236}">
                  <a16:creationId xmlns:a16="http://schemas.microsoft.com/office/drawing/2014/main" id="{D5782BEB-6319-DEC1-F9ED-BA9201C6B9B7}"/>
                </a:ext>
              </a:extLst>
            </p:cNvPr>
            <p:cNvSpPr/>
            <p:nvPr userDrawn="1"/>
          </p:nvSpPr>
          <p:spPr>
            <a:xfrm>
              <a:off x="7859002" y="2744546"/>
              <a:ext cx="139038" cy="139038"/>
            </a:xfrm>
            <a:custGeom>
              <a:avLst/>
              <a:gdLst>
                <a:gd name="connsiteX0" fmla="*/ 129601 w 139038"/>
                <a:gd name="connsiteY0" fmla="*/ 60082 h 139038"/>
                <a:gd name="connsiteX1" fmla="*/ 78956 w 139038"/>
                <a:gd name="connsiteY1" fmla="*/ 60082 h 139038"/>
                <a:gd name="connsiteX2" fmla="*/ 78956 w 139038"/>
                <a:gd name="connsiteY2" fmla="*/ 9437 h 139038"/>
                <a:gd name="connsiteX3" fmla="*/ 69519 w 139038"/>
                <a:gd name="connsiteY3" fmla="*/ 0 h 139038"/>
                <a:gd name="connsiteX4" fmla="*/ 60082 w 139038"/>
                <a:gd name="connsiteY4" fmla="*/ 9437 h 139038"/>
                <a:gd name="connsiteX5" fmla="*/ 60082 w 139038"/>
                <a:gd name="connsiteY5" fmla="*/ 60082 h 139038"/>
                <a:gd name="connsiteX6" fmla="*/ 9437 w 139038"/>
                <a:gd name="connsiteY6" fmla="*/ 60082 h 139038"/>
                <a:gd name="connsiteX7" fmla="*/ 0 w 139038"/>
                <a:gd name="connsiteY7" fmla="*/ 69519 h 139038"/>
                <a:gd name="connsiteX8" fmla="*/ 9437 w 139038"/>
                <a:gd name="connsiteY8" fmla="*/ 78956 h 139038"/>
                <a:gd name="connsiteX9" fmla="*/ 60082 w 139038"/>
                <a:gd name="connsiteY9" fmla="*/ 78956 h 139038"/>
                <a:gd name="connsiteX10" fmla="*/ 60082 w 139038"/>
                <a:gd name="connsiteY10" fmla="*/ 129601 h 139038"/>
                <a:gd name="connsiteX11" fmla="*/ 69519 w 139038"/>
                <a:gd name="connsiteY11" fmla="*/ 139038 h 139038"/>
                <a:gd name="connsiteX12" fmla="*/ 78956 w 139038"/>
                <a:gd name="connsiteY12" fmla="*/ 129601 h 139038"/>
                <a:gd name="connsiteX13" fmla="*/ 78956 w 139038"/>
                <a:gd name="connsiteY13" fmla="*/ 78956 h 139038"/>
                <a:gd name="connsiteX14" fmla="*/ 129601 w 139038"/>
                <a:gd name="connsiteY14" fmla="*/ 78956 h 139038"/>
                <a:gd name="connsiteX15" fmla="*/ 139038 w 139038"/>
                <a:gd name="connsiteY15" fmla="*/ 69519 h 139038"/>
                <a:gd name="connsiteX16" fmla="*/ 129601 w 139038"/>
                <a:gd name="connsiteY16" fmla="*/ 60082 h 13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39038" h="139038">
                  <a:moveTo>
                    <a:pt x="129601" y="60082"/>
                  </a:moveTo>
                  <a:lnTo>
                    <a:pt x="78956" y="60082"/>
                  </a:lnTo>
                  <a:lnTo>
                    <a:pt x="78956" y="9437"/>
                  </a:lnTo>
                  <a:cubicBezTo>
                    <a:pt x="78956" y="4225"/>
                    <a:pt x="74731" y="0"/>
                    <a:pt x="69519" y="0"/>
                  </a:cubicBezTo>
                  <a:cubicBezTo>
                    <a:pt x="64307" y="0"/>
                    <a:pt x="60082" y="4225"/>
                    <a:pt x="60082" y="9437"/>
                  </a:cubicBezTo>
                  <a:lnTo>
                    <a:pt x="60082" y="60082"/>
                  </a:lnTo>
                  <a:lnTo>
                    <a:pt x="9437" y="60082"/>
                  </a:lnTo>
                  <a:cubicBezTo>
                    <a:pt x="4225" y="60082"/>
                    <a:pt x="0" y="64307"/>
                    <a:pt x="0" y="69519"/>
                  </a:cubicBezTo>
                  <a:cubicBezTo>
                    <a:pt x="0" y="74731"/>
                    <a:pt x="4225" y="78956"/>
                    <a:pt x="9437" y="78956"/>
                  </a:cubicBezTo>
                  <a:lnTo>
                    <a:pt x="60082" y="78956"/>
                  </a:lnTo>
                  <a:lnTo>
                    <a:pt x="60082" y="129601"/>
                  </a:lnTo>
                  <a:cubicBezTo>
                    <a:pt x="60082" y="134813"/>
                    <a:pt x="64307" y="139038"/>
                    <a:pt x="69519" y="139038"/>
                  </a:cubicBezTo>
                  <a:cubicBezTo>
                    <a:pt x="74731" y="139038"/>
                    <a:pt x="78956" y="134813"/>
                    <a:pt x="78956" y="129601"/>
                  </a:cubicBezTo>
                  <a:lnTo>
                    <a:pt x="78956" y="78956"/>
                  </a:lnTo>
                  <a:lnTo>
                    <a:pt x="129601" y="78956"/>
                  </a:lnTo>
                  <a:cubicBezTo>
                    <a:pt x="134813" y="78956"/>
                    <a:pt x="139038" y="74731"/>
                    <a:pt x="139038" y="69519"/>
                  </a:cubicBezTo>
                  <a:cubicBezTo>
                    <a:pt x="139038" y="64307"/>
                    <a:pt x="134813" y="60082"/>
                    <a:pt x="129601" y="60082"/>
                  </a:cubicBezTo>
                  <a:close/>
                </a:path>
              </a:pathLst>
            </a:custGeom>
            <a:solidFill>
              <a:schemeClr val="bg1"/>
            </a:solidFill>
            <a:ln w="603" cap="flat">
              <a:noFill/>
              <a:prstDash val="solid"/>
              <a:miter/>
            </a:ln>
          </p:spPr>
          <p:txBody>
            <a:bodyPr rtlCol="0" anchor="ctr"/>
            <a:lstStyle>
              <a:defPPr>
                <a:defRPr lang="pt-BR"/>
              </a:defPPr>
            </a:lstStyle>
            <a:p>
              <a:pPr rtl="0"/>
              <a:endParaRPr lang="pt-BR" dirty="0"/>
            </a:p>
          </p:txBody>
        </p:sp>
        <p:sp>
          <p:nvSpPr>
            <p:cNvPr id="18" name="Elemento gráfico 15">
              <a:extLst>
                <a:ext uri="{FF2B5EF4-FFF2-40B4-BE49-F238E27FC236}">
                  <a16:creationId xmlns:a16="http://schemas.microsoft.com/office/drawing/2014/main" id="{6E59DFAF-9794-BD12-D89A-422FFFFCE023}"/>
                </a:ext>
              </a:extLst>
            </p:cNvPr>
            <p:cNvSpPr/>
            <p:nvPr userDrawn="1"/>
          </p:nvSpPr>
          <p:spPr>
            <a:xfrm>
              <a:off x="7843462" y="3198265"/>
              <a:ext cx="127713" cy="127713"/>
            </a:xfrm>
            <a:custGeom>
              <a:avLst/>
              <a:gdLst>
                <a:gd name="connsiteX0" fmla="*/ 63857 w 127713"/>
                <a:gd name="connsiteY0" fmla="*/ 18874 h 127713"/>
                <a:gd name="connsiteX1" fmla="*/ 108839 w 127713"/>
                <a:gd name="connsiteY1" fmla="*/ 63857 h 127713"/>
                <a:gd name="connsiteX2" fmla="*/ 63857 w 127713"/>
                <a:gd name="connsiteY2" fmla="*/ 108839 h 127713"/>
                <a:gd name="connsiteX3" fmla="*/ 18874 w 127713"/>
                <a:gd name="connsiteY3" fmla="*/ 63857 h 127713"/>
                <a:gd name="connsiteX4" fmla="*/ 63857 w 127713"/>
                <a:gd name="connsiteY4" fmla="*/ 18874 h 127713"/>
                <a:gd name="connsiteX5" fmla="*/ 63857 w 127713"/>
                <a:gd name="connsiteY5" fmla="*/ 0 h 127713"/>
                <a:gd name="connsiteX6" fmla="*/ 0 w 127713"/>
                <a:gd name="connsiteY6" fmla="*/ 63857 h 127713"/>
                <a:gd name="connsiteX7" fmla="*/ 63857 w 127713"/>
                <a:gd name="connsiteY7" fmla="*/ 127713 h 127713"/>
                <a:gd name="connsiteX8" fmla="*/ 127713 w 127713"/>
                <a:gd name="connsiteY8" fmla="*/ 63857 h 127713"/>
                <a:gd name="connsiteX9" fmla="*/ 63857 w 127713"/>
                <a:gd name="connsiteY9" fmla="*/ 0 h 1277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7713" h="127713">
                  <a:moveTo>
                    <a:pt x="63857" y="18874"/>
                  </a:moveTo>
                  <a:cubicBezTo>
                    <a:pt x="88700" y="18874"/>
                    <a:pt x="108839" y="39013"/>
                    <a:pt x="108839" y="63857"/>
                  </a:cubicBezTo>
                  <a:cubicBezTo>
                    <a:pt x="108839" y="88700"/>
                    <a:pt x="88700" y="108839"/>
                    <a:pt x="63857" y="108839"/>
                  </a:cubicBezTo>
                  <a:cubicBezTo>
                    <a:pt x="39013" y="108839"/>
                    <a:pt x="18874" y="88700"/>
                    <a:pt x="18874" y="63857"/>
                  </a:cubicBezTo>
                  <a:cubicBezTo>
                    <a:pt x="18898" y="39023"/>
                    <a:pt x="39023" y="18898"/>
                    <a:pt x="63857" y="18874"/>
                  </a:cubicBezTo>
                  <a:moveTo>
                    <a:pt x="63857" y="0"/>
                  </a:moveTo>
                  <a:cubicBezTo>
                    <a:pt x="28590" y="0"/>
                    <a:pt x="0" y="28590"/>
                    <a:pt x="0" y="63857"/>
                  </a:cubicBezTo>
                  <a:cubicBezTo>
                    <a:pt x="0" y="99124"/>
                    <a:pt x="28590" y="127713"/>
                    <a:pt x="63857" y="127713"/>
                  </a:cubicBezTo>
                  <a:cubicBezTo>
                    <a:pt x="99124" y="127713"/>
                    <a:pt x="127713" y="99124"/>
                    <a:pt x="127713" y="63857"/>
                  </a:cubicBezTo>
                  <a:cubicBezTo>
                    <a:pt x="127713" y="28590"/>
                    <a:pt x="99124" y="0"/>
                    <a:pt x="63857" y="0"/>
                  </a:cubicBezTo>
                  <a:close/>
                </a:path>
              </a:pathLst>
            </a:custGeom>
            <a:solidFill>
              <a:schemeClr val="bg1"/>
            </a:solidFill>
            <a:ln w="610" cap="flat">
              <a:noFill/>
              <a:prstDash val="solid"/>
              <a:miter/>
            </a:ln>
          </p:spPr>
          <p:txBody>
            <a:bodyPr rtlCol="0" anchor="ctr"/>
            <a:lstStyle>
              <a:defPPr>
                <a:defRPr lang="pt-BR"/>
              </a:defPPr>
            </a:lstStyle>
            <a:p>
              <a:pPr rtl="0"/>
              <a:endParaRPr lang="pt-BR" dirty="0"/>
            </a:p>
          </p:txBody>
        </p:sp>
      </p:grpSp>
      <p:sp>
        <p:nvSpPr>
          <p:cNvPr id="21" name="Espaço Reservado para Rodapé 20">
            <a:extLst>
              <a:ext uri="{FF2B5EF4-FFF2-40B4-BE49-F238E27FC236}">
                <a16:creationId xmlns:a16="http://schemas.microsoft.com/office/drawing/2014/main" id="{36444A47-BCB3-5C86-F2B8-25092BE8D9FF}"/>
              </a:ext>
            </a:extLst>
          </p:cNvPr>
          <p:cNvSpPr>
            <a:spLocks noGrp="1"/>
          </p:cNvSpPr>
          <p:nvPr>
            <p:ph type="ftr" sz="quarter" idx="11"/>
          </p:nvPr>
        </p:nvSpPr>
        <p:spPr>
          <a:xfrm>
            <a:off x="1280160" y="6356350"/>
            <a:ext cx="4114800" cy="365125"/>
          </a:xfrm>
        </p:spPr>
        <p:txBody>
          <a:bodyPr lIns="0" rIns="91440" rtlCol="0"/>
          <a:lstStyle>
            <a:lvl1pPr algn="l">
              <a:defRPr lang="pt-BR"/>
            </a:lvl1pPr>
          </a:lstStyle>
          <a:p>
            <a:pPr rtl="0"/>
            <a:endParaRPr lang="pt-BR" dirty="0"/>
          </a:p>
        </p:txBody>
      </p:sp>
      <p:cxnSp>
        <p:nvCxnSpPr>
          <p:cNvPr id="23" name="Conector Reto 22">
            <a:extLst>
              <a:ext uri="{FF2B5EF4-FFF2-40B4-BE49-F238E27FC236}">
                <a16:creationId xmlns:a16="http://schemas.microsoft.com/office/drawing/2014/main" id="{C648C53D-49AB-C003-70E8-5117AF079715}"/>
              </a:ext>
              <a:ext uri="{C183D7F6-B498-43B3-948B-1728B52AA6E4}">
                <adec:decorative xmlns:adec="http://schemas.microsoft.com/office/drawing/2017/decorative" val="1"/>
              </a:ext>
            </a:extLst>
          </p:cNvPr>
          <p:cNvCxnSpPr>
            <a:cxnSpLocks/>
          </p:cNvCxnSpPr>
          <p:nvPr userDrawn="1"/>
        </p:nvCxnSpPr>
        <p:spPr>
          <a:xfrm>
            <a:off x="740664" y="1371600"/>
            <a:ext cx="0" cy="5486400"/>
          </a:xfrm>
          <a:prstGeom prst="line">
            <a:avLst/>
          </a:prstGeom>
          <a:ln w="25400" cap="sq">
            <a:gradFill flip="none" rotWithShape="1">
              <a:gsLst>
                <a:gs pos="0">
                  <a:schemeClr val="accent2"/>
                </a:gs>
                <a:gs pos="100000">
                  <a:schemeClr val="accent4"/>
                </a:gs>
              </a:gsLst>
              <a:lin ang="16200000" scaled="1"/>
              <a:tileRect/>
            </a:gradFill>
            <a:bevel/>
          </a:ln>
        </p:spPr>
        <p:style>
          <a:lnRef idx="1">
            <a:schemeClr val="accent1"/>
          </a:lnRef>
          <a:fillRef idx="0">
            <a:schemeClr val="accent1"/>
          </a:fillRef>
          <a:effectRef idx="0">
            <a:schemeClr val="accent1"/>
          </a:effectRef>
          <a:fontRef idx="minor">
            <a:schemeClr val="tx1"/>
          </a:fontRef>
        </p:style>
      </p:cxnSp>
      <p:grpSp>
        <p:nvGrpSpPr>
          <p:cNvPr id="24" name="Grupo 23">
            <a:extLst>
              <a:ext uri="{FF2B5EF4-FFF2-40B4-BE49-F238E27FC236}">
                <a16:creationId xmlns:a16="http://schemas.microsoft.com/office/drawing/2014/main" id="{A96BC1DE-6696-3408-564E-2D73B1266326}"/>
              </a:ext>
              <a:ext uri="{C183D7F6-B498-43B3-948B-1728B52AA6E4}">
                <adec:decorative xmlns:adec="http://schemas.microsoft.com/office/drawing/2017/decorative" val="1"/>
              </a:ext>
            </a:extLst>
          </p:cNvPr>
          <p:cNvGrpSpPr/>
          <p:nvPr userDrawn="1"/>
        </p:nvGrpSpPr>
        <p:grpSpPr>
          <a:xfrm rot="5400000">
            <a:off x="10711518" y="5393214"/>
            <a:ext cx="1097341" cy="736658"/>
            <a:chOff x="10508317" y="446637"/>
            <a:chExt cx="1097341" cy="736658"/>
          </a:xfrm>
        </p:grpSpPr>
        <p:sp>
          <p:nvSpPr>
            <p:cNvPr id="25" name="Elemento gráfico 15">
              <a:extLst>
                <a:ext uri="{FF2B5EF4-FFF2-40B4-BE49-F238E27FC236}">
                  <a16:creationId xmlns:a16="http://schemas.microsoft.com/office/drawing/2014/main" id="{268EB1E4-29D6-C3F5-BCBB-FB7E7EE5C25C}"/>
                </a:ext>
                <a:ext uri="{C183D7F6-B498-43B3-948B-1728B52AA6E4}">
                  <adec:decorative xmlns:adec="http://schemas.microsoft.com/office/drawing/2017/decorative" val="1"/>
                </a:ext>
              </a:extLst>
            </p:cNvPr>
            <p:cNvSpPr/>
            <p:nvPr userDrawn="1"/>
          </p:nvSpPr>
          <p:spPr>
            <a:xfrm>
              <a:off x="10508317" y="492206"/>
              <a:ext cx="139039" cy="139039"/>
            </a:xfrm>
            <a:custGeom>
              <a:avLst/>
              <a:gdLst>
                <a:gd name="connsiteX0" fmla="*/ 129602 w 139039"/>
                <a:gd name="connsiteY0" fmla="*/ 60082 h 139039"/>
                <a:gd name="connsiteX1" fmla="*/ 78957 w 139039"/>
                <a:gd name="connsiteY1" fmla="*/ 60082 h 139039"/>
                <a:gd name="connsiteX2" fmla="*/ 78957 w 139039"/>
                <a:gd name="connsiteY2" fmla="*/ 9437 h 139039"/>
                <a:gd name="connsiteX3" fmla="*/ 69520 w 139039"/>
                <a:gd name="connsiteY3" fmla="*/ 0 h 139039"/>
                <a:gd name="connsiteX4" fmla="*/ 60082 w 139039"/>
                <a:gd name="connsiteY4" fmla="*/ 9437 h 139039"/>
                <a:gd name="connsiteX5" fmla="*/ 60082 w 139039"/>
                <a:gd name="connsiteY5" fmla="*/ 60082 h 139039"/>
                <a:gd name="connsiteX6" fmla="*/ 9437 w 139039"/>
                <a:gd name="connsiteY6" fmla="*/ 60082 h 139039"/>
                <a:gd name="connsiteX7" fmla="*/ 0 w 139039"/>
                <a:gd name="connsiteY7" fmla="*/ 69520 h 139039"/>
                <a:gd name="connsiteX8" fmla="*/ 9437 w 139039"/>
                <a:gd name="connsiteY8" fmla="*/ 78957 h 139039"/>
                <a:gd name="connsiteX9" fmla="*/ 60082 w 139039"/>
                <a:gd name="connsiteY9" fmla="*/ 78957 h 139039"/>
                <a:gd name="connsiteX10" fmla="*/ 60082 w 139039"/>
                <a:gd name="connsiteY10" fmla="*/ 129602 h 139039"/>
                <a:gd name="connsiteX11" fmla="*/ 69520 w 139039"/>
                <a:gd name="connsiteY11" fmla="*/ 139039 h 139039"/>
                <a:gd name="connsiteX12" fmla="*/ 78957 w 139039"/>
                <a:gd name="connsiteY12" fmla="*/ 129602 h 139039"/>
                <a:gd name="connsiteX13" fmla="*/ 78957 w 139039"/>
                <a:gd name="connsiteY13" fmla="*/ 78957 h 139039"/>
                <a:gd name="connsiteX14" fmla="*/ 129602 w 139039"/>
                <a:gd name="connsiteY14" fmla="*/ 78957 h 139039"/>
                <a:gd name="connsiteX15" fmla="*/ 139039 w 139039"/>
                <a:gd name="connsiteY15" fmla="*/ 69520 h 139039"/>
                <a:gd name="connsiteX16" fmla="*/ 129602 w 139039"/>
                <a:gd name="connsiteY16" fmla="*/ 60082 h 1390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39039" h="139039">
                  <a:moveTo>
                    <a:pt x="129602" y="60082"/>
                  </a:moveTo>
                  <a:lnTo>
                    <a:pt x="78957" y="60082"/>
                  </a:lnTo>
                  <a:lnTo>
                    <a:pt x="78957" y="9437"/>
                  </a:lnTo>
                  <a:cubicBezTo>
                    <a:pt x="78957" y="4225"/>
                    <a:pt x="74731" y="0"/>
                    <a:pt x="69520" y="0"/>
                  </a:cubicBezTo>
                  <a:cubicBezTo>
                    <a:pt x="64308" y="0"/>
                    <a:pt x="60082" y="4225"/>
                    <a:pt x="60082" y="9437"/>
                  </a:cubicBezTo>
                  <a:lnTo>
                    <a:pt x="60082" y="60082"/>
                  </a:lnTo>
                  <a:lnTo>
                    <a:pt x="9437" y="60082"/>
                  </a:lnTo>
                  <a:cubicBezTo>
                    <a:pt x="4225" y="60082"/>
                    <a:pt x="0" y="64308"/>
                    <a:pt x="0" y="69520"/>
                  </a:cubicBezTo>
                  <a:cubicBezTo>
                    <a:pt x="0" y="74731"/>
                    <a:pt x="4225" y="78957"/>
                    <a:pt x="9437" y="78957"/>
                  </a:cubicBezTo>
                  <a:lnTo>
                    <a:pt x="60082" y="78957"/>
                  </a:lnTo>
                  <a:lnTo>
                    <a:pt x="60082" y="129602"/>
                  </a:lnTo>
                  <a:cubicBezTo>
                    <a:pt x="60082" y="134814"/>
                    <a:pt x="64308" y="139039"/>
                    <a:pt x="69520" y="139039"/>
                  </a:cubicBezTo>
                  <a:cubicBezTo>
                    <a:pt x="74731" y="139039"/>
                    <a:pt x="78957" y="134814"/>
                    <a:pt x="78957" y="129602"/>
                  </a:cubicBezTo>
                  <a:lnTo>
                    <a:pt x="78957" y="78957"/>
                  </a:lnTo>
                  <a:lnTo>
                    <a:pt x="129602" y="78957"/>
                  </a:lnTo>
                  <a:cubicBezTo>
                    <a:pt x="134814" y="78957"/>
                    <a:pt x="139039" y="74731"/>
                    <a:pt x="139039" y="69520"/>
                  </a:cubicBezTo>
                  <a:cubicBezTo>
                    <a:pt x="139039" y="64308"/>
                    <a:pt x="134814" y="60082"/>
                    <a:pt x="129602" y="60082"/>
                  </a:cubicBezTo>
                  <a:close/>
                </a:path>
              </a:pathLst>
            </a:custGeom>
            <a:solidFill>
              <a:schemeClr val="accent2"/>
            </a:solidFill>
            <a:ln w="603" cap="flat">
              <a:noFill/>
              <a:prstDash val="solid"/>
              <a:miter/>
            </a:ln>
          </p:spPr>
          <p:txBody>
            <a:bodyPr rtlCol="0" anchor="ctr"/>
            <a:lstStyle>
              <a:defPPr>
                <a:defRPr lang="pt-BR"/>
              </a:defPPr>
            </a:lstStyle>
            <a:p>
              <a:pPr rtl="0"/>
              <a:endParaRPr lang="pt-BR" dirty="0"/>
            </a:p>
          </p:txBody>
        </p:sp>
        <p:sp>
          <p:nvSpPr>
            <p:cNvPr id="26" name="Gráfico 16">
              <a:extLst>
                <a:ext uri="{FF2B5EF4-FFF2-40B4-BE49-F238E27FC236}">
                  <a16:creationId xmlns:a16="http://schemas.microsoft.com/office/drawing/2014/main" id="{09524D46-140F-2F4F-430B-F59815A07CF1}"/>
                </a:ext>
                <a:ext uri="{C183D7F6-B498-43B3-948B-1728B52AA6E4}">
                  <adec:decorative xmlns:adec="http://schemas.microsoft.com/office/drawing/2017/decorative" val="1"/>
                </a:ext>
              </a:extLst>
            </p:cNvPr>
            <p:cNvSpPr/>
            <p:nvPr userDrawn="1"/>
          </p:nvSpPr>
          <p:spPr>
            <a:xfrm>
              <a:off x="11477944" y="1055581"/>
              <a:ext cx="127714" cy="127714"/>
            </a:xfrm>
            <a:custGeom>
              <a:avLst/>
              <a:gdLst>
                <a:gd name="connsiteX0" fmla="*/ 63857 w 127714"/>
                <a:gd name="connsiteY0" fmla="*/ 18874 h 127714"/>
                <a:gd name="connsiteX1" fmla="*/ 108840 w 127714"/>
                <a:gd name="connsiteY1" fmla="*/ 63857 h 127714"/>
                <a:gd name="connsiteX2" fmla="*/ 63857 w 127714"/>
                <a:gd name="connsiteY2" fmla="*/ 108840 h 127714"/>
                <a:gd name="connsiteX3" fmla="*/ 18874 w 127714"/>
                <a:gd name="connsiteY3" fmla="*/ 63857 h 127714"/>
                <a:gd name="connsiteX4" fmla="*/ 63857 w 127714"/>
                <a:gd name="connsiteY4" fmla="*/ 18874 h 127714"/>
                <a:gd name="connsiteX5" fmla="*/ 63857 w 127714"/>
                <a:gd name="connsiteY5" fmla="*/ 0 h 127714"/>
                <a:gd name="connsiteX6" fmla="*/ 0 w 127714"/>
                <a:gd name="connsiteY6" fmla="*/ 63857 h 127714"/>
                <a:gd name="connsiteX7" fmla="*/ 63857 w 127714"/>
                <a:gd name="connsiteY7" fmla="*/ 127714 h 127714"/>
                <a:gd name="connsiteX8" fmla="*/ 127714 w 127714"/>
                <a:gd name="connsiteY8" fmla="*/ 63857 h 127714"/>
                <a:gd name="connsiteX9" fmla="*/ 63857 w 127714"/>
                <a:gd name="connsiteY9" fmla="*/ 0 h 1277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7714" h="127714">
                  <a:moveTo>
                    <a:pt x="63857" y="18874"/>
                  </a:moveTo>
                  <a:cubicBezTo>
                    <a:pt x="88700" y="18874"/>
                    <a:pt x="108840" y="39014"/>
                    <a:pt x="108840" y="63857"/>
                  </a:cubicBezTo>
                  <a:cubicBezTo>
                    <a:pt x="108840" y="88700"/>
                    <a:pt x="88700" y="108840"/>
                    <a:pt x="63857" y="108840"/>
                  </a:cubicBezTo>
                  <a:cubicBezTo>
                    <a:pt x="39014" y="108840"/>
                    <a:pt x="18874" y="88700"/>
                    <a:pt x="18874" y="63857"/>
                  </a:cubicBezTo>
                  <a:cubicBezTo>
                    <a:pt x="18898" y="39024"/>
                    <a:pt x="39024" y="18898"/>
                    <a:pt x="63857" y="18874"/>
                  </a:cubicBezTo>
                  <a:moveTo>
                    <a:pt x="63857" y="0"/>
                  </a:moveTo>
                  <a:cubicBezTo>
                    <a:pt x="28590" y="0"/>
                    <a:pt x="0" y="28590"/>
                    <a:pt x="0" y="63857"/>
                  </a:cubicBezTo>
                  <a:cubicBezTo>
                    <a:pt x="0" y="99124"/>
                    <a:pt x="28590" y="127714"/>
                    <a:pt x="63857" y="127714"/>
                  </a:cubicBezTo>
                  <a:cubicBezTo>
                    <a:pt x="99124" y="127714"/>
                    <a:pt x="127714" y="99124"/>
                    <a:pt x="127714" y="63857"/>
                  </a:cubicBezTo>
                  <a:cubicBezTo>
                    <a:pt x="127714" y="28590"/>
                    <a:pt x="99124" y="0"/>
                    <a:pt x="63857" y="0"/>
                  </a:cubicBezTo>
                  <a:close/>
                </a:path>
              </a:pathLst>
            </a:custGeom>
            <a:solidFill>
              <a:schemeClr val="accent2"/>
            </a:solidFill>
            <a:ln w="610" cap="flat">
              <a:noFill/>
              <a:prstDash val="solid"/>
              <a:miter/>
            </a:ln>
          </p:spPr>
          <p:txBody>
            <a:bodyPr rtlCol="0" anchor="ctr"/>
            <a:lstStyle>
              <a:defPPr>
                <a:defRPr lang="pt-BR"/>
              </a:defPPr>
            </a:lstStyle>
            <a:p>
              <a:pPr rtl="0"/>
              <a:endParaRPr lang="pt-BR" dirty="0"/>
            </a:p>
          </p:txBody>
        </p:sp>
        <p:sp>
          <p:nvSpPr>
            <p:cNvPr id="27" name="Elemento gráfico 14">
              <a:extLst>
                <a:ext uri="{FF2B5EF4-FFF2-40B4-BE49-F238E27FC236}">
                  <a16:creationId xmlns:a16="http://schemas.microsoft.com/office/drawing/2014/main" id="{AC75143B-C717-8D04-743C-B40FB5EFB21C}"/>
                </a:ext>
                <a:ext uri="{C183D7F6-B498-43B3-948B-1728B52AA6E4}">
                  <adec:decorative xmlns:adec="http://schemas.microsoft.com/office/drawing/2017/decorative" val="1"/>
                </a:ext>
              </a:extLst>
            </p:cNvPr>
            <p:cNvSpPr/>
            <p:nvPr userDrawn="1"/>
          </p:nvSpPr>
          <p:spPr>
            <a:xfrm>
              <a:off x="11241555" y="446637"/>
              <a:ext cx="91138" cy="91138"/>
            </a:xfrm>
            <a:custGeom>
              <a:avLst/>
              <a:gdLst>
                <a:gd name="connsiteX0" fmla="*/ 91138 w 91138"/>
                <a:gd name="connsiteY0" fmla="*/ 45569 h 91138"/>
                <a:gd name="connsiteX1" fmla="*/ 45569 w 91138"/>
                <a:gd name="connsiteY1" fmla="*/ 91138 h 91138"/>
                <a:gd name="connsiteX2" fmla="*/ 0 w 91138"/>
                <a:gd name="connsiteY2" fmla="*/ 45569 h 91138"/>
                <a:gd name="connsiteX3" fmla="*/ 45569 w 91138"/>
                <a:gd name="connsiteY3" fmla="*/ 0 h 91138"/>
                <a:gd name="connsiteX4" fmla="*/ 91138 w 91138"/>
                <a:gd name="connsiteY4" fmla="*/ 45569 h 911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138" h="91138">
                  <a:moveTo>
                    <a:pt x="91138" y="45569"/>
                  </a:moveTo>
                  <a:cubicBezTo>
                    <a:pt x="91138" y="70736"/>
                    <a:pt x="70736" y="91138"/>
                    <a:pt x="45569" y="91138"/>
                  </a:cubicBezTo>
                  <a:cubicBezTo>
                    <a:pt x="20402" y="91138"/>
                    <a:pt x="0" y="70736"/>
                    <a:pt x="0" y="45569"/>
                  </a:cubicBezTo>
                  <a:cubicBezTo>
                    <a:pt x="0" y="20402"/>
                    <a:pt x="20402" y="0"/>
                    <a:pt x="45569" y="0"/>
                  </a:cubicBezTo>
                  <a:cubicBezTo>
                    <a:pt x="70736" y="0"/>
                    <a:pt x="91138" y="20402"/>
                    <a:pt x="91138" y="45569"/>
                  </a:cubicBezTo>
                  <a:close/>
                </a:path>
              </a:pathLst>
            </a:custGeom>
            <a:solidFill>
              <a:schemeClr val="accent2"/>
            </a:solidFill>
            <a:ln w="422" cap="flat">
              <a:noFill/>
              <a:prstDash val="solid"/>
              <a:miter/>
            </a:ln>
          </p:spPr>
          <p:txBody>
            <a:bodyPr rtlCol="0" anchor="ctr"/>
            <a:lstStyle>
              <a:defPPr>
                <a:defRPr lang="pt-BR"/>
              </a:defPPr>
            </a:lstStyle>
            <a:p>
              <a:pPr rtl="0"/>
              <a:endParaRPr lang="pt-BR" dirty="0"/>
            </a:p>
          </p:txBody>
        </p:sp>
      </p:grpSp>
    </p:spTree>
    <p:extLst>
      <p:ext uri="{BB962C8B-B14F-4D97-AF65-F5344CB8AC3E}">
        <p14:creationId xmlns:p14="http://schemas.microsoft.com/office/powerpoint/2010/main" val="348737642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Título e Conteúd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9696CF8C-1EA0-4E47-AC60-CAC3B80A3C5D}"/>
              </a:ext>
            </a:extLst>
          </p:cNvPr>
          <p:cNvSpPr>
            <a:spLocks noGrp="1"/>
          </p:cNvSpPr>
          <p:nvPr>
            <p:ph type="title" hasCustomPrompt="1"/>
          </p:nvPr>
        </p:nvSpPr>
        <p:spPr>
          <a:xfrm>
            <a:off x="1280160" y="640080"/>
            <a:ext cx="10087699" cy="1280160"/>
          </a:xfrm>
        </p:spPr>
        <p:txBody>
          <a:bodyPr lIns="0" tIns="0" rIns="0" bIns="0" rtlCol="0" anchor="b" anchorCtr="0"/>
          <a:lstStyle>
            <a:lvl1pPr>
              <a:defRPr lang="pt-BR" sz="4000" b="1" cap="all" baseline="0"/>
            </a:lvl1pPr>
          </a:lstStyle>
          <a:p>
            <a:pPr rtl="0"/>
            <a:r>
              <a:rPr lang="pt-BR"/>
              <a:t>Clique para adicionar um título</a:t>
            </a:r>
          </a:p>
        </p:txBody>
      </p:sp>
      <p:sp>
        <p:nvSpPr>
          <p:cNvPr id="10" name="Espaço Reservado para o Número do Slide 9">
            <a:extLst>
              <a:ext uri="{FF2B5EF4-FFF2-40B4-BE49-F238E27FC236}">
                <a16:creationId xmlns:a16="http://schemas.microsoft.com/office/drawing/2014/main" id="{116B8DF0-B7E6-5032-C3C7-E457E793BE37}"/>
              </a:ext>
            </a:extLst>
          </p:cNvPr>
          <p:cNvSpPr>
            <a:spLocks noGrp="1"/>
          </p:cNvSpPr>
          <p:nvPr>
            <p:ph type="sldNum" sz="quarter" idx="12"/>
          </p:nvPr>
        </p:nvSpPr>
        <p:spPr/>
        <p:txBody>
          <a:bodyPr rtlCol="0"/>
          <a:lstStyle>
            <a:defPPr>
              <a:defRPr lang="pt-BR"/>
            </a:defPPr>
          </a:lstStyle>
          <a:p>
            <a:pPr rtl="0"/>
            <a:fld id="{D8DA9DAA-006C-4F4B-980E-E3DF019B24E2}" type="slidenum">
              <a:rPr lang="pt-BR" smtClean="0"/>
              <a:pPr rtl="0"/>
              <a:t>‹nº›</a:t>
            </a:fld>
            <a:endParaRPr lang="pt-BR" dirty="0"/>
          </a:p>
        </p:txBody>
      </p:sp>
      <p:sp>
        <p:nvSpPr>
          <p:cNvPr id="3" name="Espaço Reservado para Conteúdo 2">
            <a:extLst>
              <a:ext uri="{FF2B5EF4-FFF2-40B4-BE49-F238E27FC236}">
                <a16:creationId xmlns:a16="http://schemas.microsoft.com/office/drawing/2014/main" id="{628CABF8-19D8-4F3C-994F-4D35EC7A2C3E}"/>
              </a:ext>
            </a:extLst>
          </p:cNvPr>
          <p:cNvSpPr>
            <a:spLocks noGrp="1"/>
          </p:cNvSpPr>
          <p:nvPr>
            <p:ph idx="1" hasCustomPrompt="1"/>
          </p:nvPr>
        </p:nvSpPr>
        <p:spPr>
          <a:xfrm>
            <a:off x="1280160" y="2103119"/>
            <a:ext cx="10087699" cy="4114800"/>
          </a:xfrm>
        </p:spPr>
        <p:txBody>
          <a:bodyPr lIns="0" tIns="0" rIns="0" bIns="0" rtlCol="0"/>
          <a:lstStyle>
            <a:defPPr>
              <a:defRPr lang="pt-BR"/>
            </a:defPPr>
          </a:lstStyle>
          <a:p>
            <a:pPr lvl="0" rtl="0"/>
            <a:r>
              <a:rPr lang="pt-BR"/>
              <a:t>Clique para adicionar o texto</a:t>
            </a:r>
          </a:p>
          <a:p>
            <a:pPr lvl="1" rtl="0"/>
            <a:r>
              <a:rPr lang="pt-BR"/>
              <a:t>Segundo nível</a:t>
            </a:r>
          </a:p>
          <a:p>
            <a:pPr lvl="2" rtl="0"/>
            <a:r>
              <a:rPr lang="pt-BR"/>
              <a:t>Terceiro nível</a:t>
            </a:r>
          </a:p>
          <a:p>
            <a:pPr lvl="3" rtl="0"/>
            <a:r>
              <a:rPr lang="pt-BR"/>
              <a:t>Quarto nível</a:t>
            </a:r>
          </a:p>
          <a:p>
            <a:pPr lvl="4" rtl="0"/>
            <a:r>
              <a:rPr lang="pt-BR"/>
              <a:t>Quinto nível</a:t>
            </a:r>
          </a:p>
        </p:txBody>
      </p:sp>
      <p:cxnSp>
        <p:nvCxnSpPr>
          <p:cNvPr id="7" name="Conector Reto 6">
            <a:extLst>
              <a:ext uri="{FF2B5EF4-FFF2-40B4-BE49-F238E27FC236}">
                <a16:creationId xmlns:a16="http://schemas.microsoft.com/office/drawing/2014/main" id="{5C05CAAB-DBA2-4548-AD5F-01BB97FBB207}"/>
              </a:ext>
              <a:ext uri="{C183D7F6-B498-43B3-948B-1728B52AA6E4}">
                <adec:decorative xmlns:adec="http://schemas.microsoft.com/office/drawing/2017/decorative" val="1"/>
              </a:ext>
            </a:extLst>
          </p:cNvPr>
          <p:cNvCxnSpPr>
            <a:cxnSpLocks/>
          </p:cNvCxnSpPr>
          <p:nvPr/>
        </p:nvCxnSpPr>
        <p:spPr>
          <a:xfrm>
            <a:off x="740664" y="1371600"/>
            <a:ext cx="0" cy="5486400"/>
          </a:xfrm>
          <a:prstGeom prst="line">
            <a:avLst/>
          </a:prstGeom>
          <a:ln w="25400" cap="sq">
            <a:gradFill flip="none" rotWithShape="1">
              <a:gsLst>
                <a:gs pos="0">
                  <a:schemeClr val="accent2"/>
                </a:gs>
                <a:gs pos="100000">
                  <a:schemeClr val="accent4"/>
                </a:gs>
              </a:gsLst>
              <a:lin ang="16200000" scaled="1"/>
              <a:tileRect/>
            </a:gradFill>
            <a:bevel/>
          </a:ln>
        </p:spPr>
        <p:style>
          <a:lnRef idx="1">
            <a:schemeClr val="accent1"/>
          </a:lnRef>
          <a:fillRef idx="0">
            <a:schemeClr val="accent1"/>
          </a:fillRef>
          <a:effectRef idx="0">
            <a:schemeClr val="accent1"/>
          </a:effectRef>
          <a:fontRef idx="minor">
            <a:schemeClr val="tx1"/>
          </a:fontRef>
        </p:style>
      </p:cxnSp>
      <p:sp>
        <p:nvSpPr>
          <p:cNvPr id="9" name="Espaço Reservado para Rodapé 8">
            <a:extLst>
              <a:ext uri="{FF2B5EF4-FFF2-40B4-BE49-F238E27FC236}">
                <a16:creationId xmlns:a16="http://schemas.microsoft.com/office/drawing/2014/main" id="{DC5F4D40-ADE4-5EEB-436C-8563A49C55F8}"/>
              </a:ext>
            </a:extLst>
          </p:cNvPr>
          <p:cNvSpPr>
            <a:spLocks noGrp="1"/>
          </p:cNvSpPr>
          <p:nvPr>
            <p:ph type="ftr" sz="quarter" idx="11"/>
          </p:nvPr>
        </p:nvSpPr>
        <p:spPr>
          <a:xfrm>
            <a:off x="1280160" y="6356350"/>
            <a:ext cx="4114800" cy="365125"/>
          </a:xfrm>
        </p:spPr>
        <p:txBody>
          <a:bodyPr lIns="0" rtlCol="0"/>
          <a:lstStyle>
            <a:lvl1pPr algn="l">
              <a:defRPr lang="pt-BR"/>
            </a:lvl1pPr>
          </a:lstStyle>
          <a:p>
            <a:pPr rtl="0"/>
            <a:endParaRPr lang="pt-BR" dirty="0"/>
          </a:p>
        </p:txBody>
      </p:sp>
    </p:spTree>
    <p:extLst>
      <p:ext uri="{BB962C8B-B14F-4D97-AF65-F5344CB8AC3E}">
        <p14:creationId xmlns:p14="http://schemas.microsoft.com/office/powerpoint/2010/main" val="332174504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Bolhas de imagem e título 1">
    <p:bg>
      <p:bgPr>
        <a:gradFill>
          <a:gsLst>
            <a:gs pos="100000">
              <a:schemeClr val="accent4"/>
            </a:gs>
            <a:gs pos="0">
              <a:schemeClr val="accent2"/>
            </a:gs>
          </a:gsLst>
          <a:lin ang="8100000" scaled="1"/>
        </a:grad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E969F227-D21C-48B3-828A-6BFA9585E82F}"/>
              </a:ext>
            </a:extLst>
          </p:cNvPr>
          <p:cNvSpPr>
            <a:spLocks noGrp="1"/>
          </p:cNvSpPr>
          <p:nvPr>
            <p:ph type="title"/>
          </p:nvPr>
        </p:nvSpPr>
        <p:spPr>
          <a:xfrm>
            <a:off x="2792897" y="585216"/>
            <a:ext cx="8965094" cy="2276856"/>
          </a:xfrm>
        </p:spPr>
        <p:txBody>
          <a:bodyPr lIns="0" tIns="0" rIns="0" rtlCol="0" anchor="b"/>
          <a:lstStyle>
            <a:lvl1pPr algn="r">
              <a:lnSpc>
                <a:spcPts val="4800"/>
              </a:lnSpc>
              <a:defRPr lang="pt-BR" sz="4800" b="1" cap="all" spc="0" baseline="0">
                <a:solidFill>
                  <a:schemeClr val="bg1"/>
                </a:solidFill>
              </a:defRPr>
            </a:lvl1pPr>
          </a:lstStyle>
          <a:p>
            <a:pPr rtl="0"/>
            <a:r>
              <a:rPr lang="pt-BR"/>
              <a:t>Clique para editar o título Mestre</a:t>
            </a:r>
            <a:endParaRPr lang="pt-BR" dirty="0"/>
          </a:p>
        </p:txBody>
      </p:sp>
      <p:sp>
        <p:nvSpPr>
          <p:cNvPr id="7" name="Espaço Reservado para Imagem 14">
            <a:extLst>
              <a:ext uri="{FF2B5EF4-FFF2-40B4-BE49-F238E27FC236}">
                <a16:creationId xmlns:a16="http://schemas.microsoft.com/office/drawing/2014/main" id="{FC9B12A4-113B-B3F6-5926-5C2A6F504ABA}"/>
              </a:ext>
            </a:extLst>
          </p:cNvPr>
          <p:cNvSpPr>
            <a:spLocks noGrp="1"/>
          </p:cNvSpPr>
          <p:nvPr>
            <p:ph type="pic" sz="quarter" idx="14" hasCustomPrompt="1"/>
          </p:nvPr>
        </p:nvSpPr>
        <p:spPr>
          <a:xfrm>
            <a:off x="1371606" y="3205313"/>
            <a:ext cx="3043077" cy="3043083"/>
          </a:xfrm>
          <a:custGeom>
            <a:avLst/>
            <a:gdLst>
              <a:gd name="connsiteX0" fmla="*/ 2133823 w 4266960"/>
              <a:gd name="connsiteY0" fmla="*/ 0 h 4266968"/>
              <a:gd name="connsiteX1" fmla="*/ 4256628 w 4266960"/>
              <a:gd name="connsiteY1" fmla="*/ 1915652 h 4266968"/>
              <a:gd name="connsiteX2" fmla="*/ 4266960 w 4266960"/>
              <a:gd name="connsiteY2" fmla="*/ 2120258 h 4266968"/>
              <a:gd name="connsiteX3" fmla="*/ 4266960 w 4266960"/>
              <a:gd name="connsiteY3" fmla="*/ 2147389 h 4266968"/>
              <a:gd name="connsiteX4" fmla="*/ 4256628 w 4266960"/>
              <a:gd name="connsiteY4" fmla="*/ 2351994 h 4266968"/>
              <a:gd name="connsiteX5" fmla="*/ 2351994 w 4266960"/>
              <a:gd name="connsiteY5" fmla="*/ 4256629 h 4266968"/>
              <a:gd name="connsiteX6" fmla="*/ 2147230 w 4266960"/>
              <a:gd name="connsiteY6" fmla="*/ 4266968 h 4266968"/>
              <a:gd name="connsiteX7" fmla="*/ 2120416 w 4266960"/>
              <a:gd name="connsiteY7" fmla="*/ 4266968 h 4266968"/>
              <a:gd name="connsiteX8" fmla="*/ 1915652 w 4266960"/>
              <a:gd name="connsiteY8" fmla="*/ 4256629 h 4266968"/>
              <a:gd name="connsiteX9" fmla="*/ 0 w 4266960"/>
              <a:gd name="connsiteY9" fmla="*/ 2133823 h 4266968"/>
              <a:gd name="connsiteX10" fmla="*/ 2133823 w 4266960"/>
              <a:gd name="connsiteY10" fmla="*/ 0 h 42669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266960" h="4266968">
                <a:moveTo>
                  <a:pt x="2133823" y="0"/>
                </a:moveTo>
                <a:cubicBezTo>
                  <a:pt x="3238644" y="0"/>
                  <a:pt x="4147355" y="839660"/>
                  <a:pt x="4256628" y="1915652"/>
                </a:cubicBezTo>
                <a:lnTo>
                  <a:pt x="4266960" y="2120258"/>
                </a:lnTo>
                <a:lnTo>
                  <a:pt x="4266960" y="2147389"/>
                </a:lnTo>
                <a:lnTo>
                  <a:pt x="4256628" y="2351994"/>
                </a:lnTo>
                <a:cubicBezTo>
                  <a:pt x="4154640" y="3356254"/>
                  <a:pt x="3356253" y="4154640"/>
                  <a:pt x="2351994" y="4256629"/>
                </a:cubicBezTo>
                <a:lnTo>
                  <a:pt x="2147230" y="4266968"/>
                </a:lnTo>
                <a:lnTo>
                  <a:pt x="2120416" y="4266968"/>
                </a:lnTo>
                <a:lnTo>
                  <a:pt x="1915652" y="4256629"/>
                </a:lnTo>
                <a:cubicBezTo>
                  <a:pt x="839660" y="4147356"/>
                  <a:pt x="0" y="3238645"/>
                  <a:pt x="0" y="2133823"/>
                </a:cubicBezTo>
                <a:cubicBezTo>
                  <a:pt x="0" y="955346"/>
                  <a:pt x="955346" y="0"/>
                  <a:pt x="2133823" y="0"/>
                </a:cubicBezTo>
                <a:close/>
              </a:path>
            </a:pathLst>
          </a:custGeom>
        </p:spPr>
        <p:txBody>
          <a:bodyPr wrap="square" tIns="914400" rtlCol="0" anchor="t" anchorCtr="0">
            <a:noAutofit/>
          </a:bodyPr>
          <a:lstStyle>
            <a:lvl1pPr algn="ctr">
              <a:buNone/>
              <a:defRPr lang="pt-BR" sz="1800">
                <a:solidFill>
                  <a:schemeClr val="bg1"/>
                </a:solidFill>
              </a:defRPr>
            </a:lvl1pPr>
          </a:lstStyle>
          <a:p>
            <a:pPr rtl="0"/>
            <a:r>
              <a:rPr lang="pt-BR"/>
              <a:t>Clique para adicionar uma imagem</a:t>
            </a:r>
          </a:p>
        </p:txBody>
      </p:sp>
      <p:sp>
        <p:nvSpPr>
          <p:cNvPr id="16" name="Espaço Reservado para Texto 15">
            <a:extLst>
              <a:ext uri="{FF2B5EF4-FFF2-40B4-BE49-F238E27FC236}">
                <a16:creationId xmlns:a16="http://schemas.microsoft.com/office/drawing/2014/main" id="{A928810C-E773-43AE-A2A1-4073955CC8DA}"/>
              </a:ext>
            </a:extLst>
          </p:cNvPr>
          <p:cNvSpPr>
            <a:spLocks noGrp="1"/>
          </p:cNvSpPr>
          <p:nvPr>
            <p:ph type="body" sz="quarter" idx="13" hasCustomPrompt="1"/>
          </p:nvPr>
        </p:nvSpPr>
        <p:spPr>
          <a:xfrm>
            <a:off x="5640609" y="3127248"/>
            <a:ext cx="6117381" cy="3017520"/>
          </a:xfrm>
        </p:spPr>
        <p:txBody>
          <a:bodyPr lIns="0" tIns="0" rIns="0" bIns="0" rtlCol="0">
            <a:normAutofit/>
          </a:bodyPr>
          <a:lstStyle>
            <a:lvl1pPr marL="0" indent="0" algn="r">
              <a:spcBef>
                <a:spcPts val="1200"/>
              </a:spcBef>
              <a:buNone/>
              <a:defRPr lang="pt-BR" sz="2400">
                <a:solidFill>
                  <a:schemeClr val="bg1"/>
                </a:solidFill>
              </a:defRPr>
            </a:lvl1pPr>
          </a:lstStyle>
          <a:p>
            <a:pPr lvl="0" rtl="0"/>
            <a:r>
              <a:rPr lang="pt-BR"/>
              <a:t>Clique para adicionar o texto</a:t>
            </a:r>
          </a:p>
        </p:txBody>
      </p:sp>
      <p:grpSp>
        <p:nvGrpSpPr>
          <p:cNvPr id="3" name="Grupo 2">
            <a:extLst>
              <a:ext uri="{FF2B5EF4-FFF2-40B4-BE49-F238E27FC236}">
                <a16:creationId xmlns:a16="http://schemas.microsoft.com/office/drawing/2014/main" id="{8AF51D36-DB19-27CD-47E0-A4261648DA12}"/>
              </a:ext>
              <a:ext uri="{C183D7F6-B498-43B3-948B-1728B52AA6E4}">
                <adec:decorative xmlns:adec="http://schemas.microsoft.com/office/drawing/2017/decorative" val="1"/>
              </a:ext>
            </a:extLst>
          </p:cNvPr>
          <p:cNvGrpSpPr/>
          <p:nvPr userDrawn="1"/>
        </p:nvGrpSpPr>
        <p:grpSpPr>
          <a:xfrm rot="18614240">
            <a:off x="3975343" y="2819532"/>
            <a:ext cx="465456" cy="581432"/>
            <a:chOff x="7843462" y="2744546"/>
            <a:chExt cx="465456" cy="581432"/>
          </a:xfrm>
        </p:grpSpPr>
        <p:sp>
          <p:nvSpPr>
            <p:cNvPr id="4" name="Elemento gráfico 12">
              <a:extLst>
                <a:ext uri="{FF2B5EF4-FFF2-40B4-BE49-F238E27FC236}">
                  <a16:creationId xmlns:a16="http://schemas.microsoft.com/office/drawing/2014/main" id="{3EFED0E0-17D4-C5B0-09D0-B43338A856B3}"/>
                </a:ext>
              </a:extLst>
            </p:cNvPr>
            <p:cNvSpPr/>
            <p:nvPr userDrawn="1"/>
          </p:nvSpPr>
          <p:spPr>
            <a:xfrm>
              <a:off x="8217780" y="2973840"/>
              <a:ext cx="91138" cy="91138"/>
            </a:xfrm>
            <a:custGeom>
              <a:avLst/>
              <a:gdLst>
                <a:gd name="connsiteX0" fmla="*/ 91138 w 91138"/>
                <a:gd name="connsiteY0" fmla="*/ 45569 h 91138"/>
                <a:gd name="connsiteX1" fmla="*/ 45569 w 91138"/>
                <a:gd name="connsiteY1" fmla="*/ 91138 h 91138"/>
                <a:gd name="connsiteX2" fmla="*/ 0 w 91138"/>
                <a:gd name="connsiteY2" fmla="*/ 45569 h 91138"/>
                <a:gd name="connsiteX3" fmla="*/ 45569 w 91138"/>
                <a:gd name="connsiteY3" fmla="*/ 0 h 91138"/>
                <a:gd name="connsiteX4" fmla="*/ 91138 w 91138"/>
                <a:gd name="connsiteY4" fmla="*/ 45569 h 911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138" h="91138">
                  <a:moveTo>
                    <a:pt x="91138" y="45569"/>
                  </a:moveTo>
                  <a:cubicBezTo>
                    <a:pt x="91138" y="70736"/>
                    <a:pt x="70736" y="91138"/>
                    <a:pt x="45569" y="91138"/>
                  </a:cubicBezTo>
                  <a:cubicBezTo>
                    <a:pt x="20402" y="91138"/>
                    <a:pt x="0" y="70736"/>
                    <a:pt x="0" y="45569"/>
                  </a:cubicBezTo>
                  <a:cubicBezTo>
                    <a:pt x="0" y="20402"/>
                    <a:pt x="20402" y="0"/>
                    <a:pt x="45569" y="0"/>
                  </a:cubicBezTo>
                  <a:cubicBezTo>
                    <a:pt x="70736" y="0"/>
                    <a:pt x="91138" y="20402"/>
                    <a:pt x="91138" y="45569"/>
                  </a:cubicBezTo>
                  <a:close/>
                </a:path>
              </a:pathLst>
            </a:custGeom>
            <a:solidFill>
              <a:schemeClr val="bg1"/>
            </a:solidFill>
            <a:ln w="422" cap="flat">
              <a:noFill/>
              <a:prstDash val="solid"/>
              <a:miter/>
            </a:ln>
          </p:spPr>
          <p:txBody>
            <a:bodyPr rtlCol="0" anchor="ctr"/>
            <a:lstStyle>
              <a:defPPr>
                <a:defRPr lang="pt-BR"/>
              </a:defPPr>
            </a:lstStyle>
            <a:p>
              <a:pPr rtl="0"/>
              <a:endParaRPr lang="pt-BR" dirty="0"/>
            </a:p>
          </p:txBody>
        </p:sp>
        <p:sp>
          <p:nvSpPr>
            <p:cNvPr id="5" name="Elemento gráfico 13">
              <a:extLst>
                <a:ext uri="{FF2B5EF4-FFF2-40B4-BE49-F238E27FC236}">
                  <a16:creationId xmlns:a16="http://schemas.microsoft.com/office/drawing/2014/main" id="{8F798BBE-9B6F-700D-08A1-09ABC5388CCE}"/>
                </a:ext>
              </a:extLst>
            </p:cNvPr>
            <p:cNvSpPr/>
            <p:nvPr userDrawn="1"/>
          </p:nvSpPr>
          <p:spPr>
            <a:xfrm>
              <a:off x="7859002" y="2744546"/>
              <a:ext cx="139038" cy="139038"/>
            </a:xfrm>
            <a:custGeom>
              <a:avLst/>
              <a:gdLst>
                <a:gd name="connsiteX0" fmla="*/ 129601 w 139038"/>
                <a:gd name="connsiteY0" fmla="*/ 60082 h 139038"/>
                <a:gd name="connsiteX1" fmla="*/ 78956 w 139038"/>
                <a:gd name="connsiteY1" fmla="*/ 60082 h 139038"/>
                <a:gd name="connsiteX2" fmla="*/ 78956 w 139038"/>
                <a:gd name="connsiteY2" fmla="*/ 9437 h 139038"/>
                <a:gd name="connsiteX3" fmla="*/ 69519 w 139038"/>
                <a:gd name="connsiteY3" fmla="*/ 0 h 139038"/>
                <a:gd name="connsiteX4" fmla="*/ 60082 w 139038"/>
                <a:gd name="connsiteY4" fmla="*/ 9437 h 139038"/>
                <a:gd name="connsiteX5" fmla="*/ 60082 w 139038"/>
                <a:gd name="connsiteY5" fmla="*/ 60082 h 139038"/>
                <a:gd name="connsiteX6" fmla="*/ 9437 w 139038"/>
                <a:gd name="connsiteY6" fmla="*/ 60082 h 139038"/>
                <a:gd name="connsiteX7" fmla="*/ 0 w 139038"/>
                <a:gd name="connsiteY7" fmla="*/ 69519 h 139038"/>
                <a:gd name="connsiteX8" fmla="*/ 9437 w 139038"/>
                <a:gd name="connsiteY8" fmla="*/ 78956 h 139038"/>
                <a:gd name="connsiteX9" fmla="*/ 60082 w 139038"/>
                <a:gd name="connsiteY9" fmla="*/ 78956 h 139038"/>
                <a:gd name="connsiteX10" fmla="*/ 60082 w 139038"/>
                <a:gd name="connsiteY10" fmla="*/ 129601 h 139038"/>
                <a:gd name="connsiteX11" fmla="*/ 69519 w 139038"/>
                <a:gd name="connsiteY11" fmla="*/ 139038 h 139038"/>
                <a:gd name="connsiteX12" fmla="*/ 78956 w 139038"/>
                <a:gd name="connsiteY12" fmla="*/ 129601 h 139038"/>
                <a:gd name="connsiteX13" fmla="*/ 78956 w 139038"/>
                <a:gd name="connsiteY13" fmla="*/ 78956 h 139038"/>
                <a:gd name="connsiteX14" fmla="*/ 129601 w 139038"/>
                <a:gd name="connsiteY14" fmla="*/ 78956 h 139038"/>
                <a:gd name="connsiteX15" fmla="*/ 139038 w 139038"/>
                <a:gd name="connsiteY15" fmla="*/ 69519 h 139038"/>
                <a:gd name="connsiteX16" fmla="*/ 129601 w 139038"/>
                <a:gd name="connsiteY16" fmla="*/ 60082 h 13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39038" h="139038">
                  <a:moveTo>
                    <a:pt x="129601" y="60082"/>
                  </a:moveTo>
                  <a:lnTo>
                    <a:pt x="78956" y="60082"/>
                  </a:lnTo>
                  <a:lnTo>
                    <a:pt x="78956" y="9437"/>
                  </a:lnTo>
                  <a:cubicBezTo>
                    <a:pt x="78956" y="4225"/>
                    <a:pt x="74731" y="0"/>
                    <a:pt x="69519" y="0"/>
                  </a:cubicBezTo>
                  <a:cubicBezTo>
                    <a:pt x="64307" y="0"/>
                    <a:pt x="60082" y="4225"/>
                    <a:pt x="60082" y="9437"/>
                  </a:cubicBezTo>
                  <a:lnTo>
                    <a:pt x="60082" y="60082"/>
                  </a:lnTo>
                  <a:lnTo>
                    <a:pt x="9437" y="60082"/>
                  </a:lnTo>
                  <a:cubicBezTo>
                    <a:pt x="4225" y="60082"/>
                    <a:pt x="0" y="64307"/>
                    <a:pt x="0" y="69519"/>
                  </a:cubicBezTo>
                  <a:cubicBezTo>
                    <a:pt x="0" y="74731"/>
                    <a:pt x="4225" y="78956"/>
                    <a:pt x="9437" y="78956"/>
                  </a:cubicBezTo>
                  <a:lnTo>
                    <a:pt x="60082" y="78956"/>
                  </a:lnTo>
                  <a:lnTo>
                    <a:pt x="60082" y="129601"/>
                  </a:lnTo>
                  <a:cubicBezTo>
                    <a:pt x="60082" y="134813"/>
                    <a:pt x="64307" y="139038"/>
                    <a:pt x="69519" y="139038"/>
                  </a:cubicBezTo>
                  <a:cubicBezTo>
                    <a:pt x="74731" y="139038"/>
                    <a:pt x="78956" y="134813"/>
                    <a:pt x="78956" y="129601"/>
                  </a:cubicBezTo>
                  <a:lnTo>
                    <a:pt x="78956" y="78956"/>
                  </a:lnTo>
                  <a:lnTo>
                    <a:pt x="129601" y="78956"/>
                  </a:lnTo>
                  <a:cubicBezTo>
                    <a:pt x="134813" y="78956"/>
                    <a:pt x="139038" y="74731"/>
                    <a:pt x="139038" y="69519"/>
                  </a:cubicBezTo>
                  <a:cubicBezTo>
                    <a:pt x="139038" y="64307"/>
                    <a:pt x="134813" y="60082"/>
                    <a:pt x="129601" y="60082"/>
                  </a:cubicBezTo>
                  <a:close/>
                </a:path>
              </a:pathLst>
            </a:custGeom>
            <a:solidFill>
              <a:schemeClr val="bg1"/>
            </a:solidFill>
            <a:ln w="603" cap="flat">
              <a:noFill/>
              <a:prstDash val="solid"/>
              <a:miter/>
            </a:ln>
          </p:spPr>
          <p:txBody>
            <a:bodyPr rtlCol="0" anchor="ctr"/>
            <a:lstStyle>
              <a:defPPr>
                <a:defRPr lang="pt-BR"/>
              </a:defPPr>
            </a:lstStyle>
            <a:p>
              <a:pPr rtl="0"/>
              <a:endParaRPr lang="pt-BR" dirty="0"/>
            </a:p>
          </p:txBody>
        </p:sp>
        <p:sp>
          <p:nvSpPr>
            <p:cNvPr id="6" name="Elemento gráfico 15">
              <a:extLst>
                <a:ext uri="{FF2B5EF4-FFF2-40B4-BE49-F238E27FC236}">
                  <a16:creationId xmlns:a16="http://schemas.microsoft.com/office/drawing/2014/main" id="{4AE2D1C5-9D85-9049-690C-3AFCE7E2DA56}"/>
                </a:ext>
              </a:extLst>
            </p:cNvPr>
            <p:cNvSpPr/>
            <p:nvPr userDrawn="1"/>
          </p:nvSpPr>
          <p:spPr>
            <a:xfrm>
              <a:off x="7843462" y="3198265"/>
              <a:ext cx="127713" cy="127713"/>
            </a:xfrm>
            <a:custGeom>
              <a:avLst/>
              <a:gdLst>
                <a:gd name="connsiteX0" fmla="*/ 63857 w 127713"/>
                <a:gd name="connsiteY0" fmla="*/ 18874 h 127713"/>
                <a:gd name="connsiteX1" fmla="*/ 108839 w 127713"/>
                <a:gd name="connsiteY1" fmla="*/ 63857 h 127713"/>
                <a:gd name="connsiteX2" fmla="*/ 63857 w 127713"/>
                <a:gd name="connsiteY2" fmla="*/ 108839 h 127713"/>
                <a:gd name="connsiteX3" fmla="*/ 18874 w 127713"/>
                <a:gd name="connsiteY3" fmla="*/ 63857 h 127713"/>
                <a:gd name="connsiteX4" fmla="*/ 63857 w 127713"/>
                <a:gd name="connsiteY4" fmla="*/ 18874 h 127713"/>
                <a:gd name="connsiteX5" fmla="*/ 63857 w 127713"/>
                <a:gd name="connsiteY5" fmla="*/ 0 h 127713"/>
                <a:gd name="connsiteX6" fmla="*/ 0 w 127713"/>
                <a:gd name="connsiteY6" fmla="*/ 63857 h 127713"/>
                <a:gd name="connsiteX7" fmla="*/ 63857 w 127713"/>
                <a:gd name="connsiteY7" fmla="*/ 127713 h 127713"/>
                <a:gd name="connsiteX8" fmla="*/ 127713 w 127713"/>
                <a:gd name="connsiteY8" fmla="*/ 63857 h 127713"/>
                <a:gd name="connsiteX9" fmla="*/ 63857 w 127713"/>
                <a:gd name="connsiteY9" fmla="*/ 0 h 1277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7713" h="127713">
                  <a:moveTo>
                    <a:pt x="63857" y="18874"/>
                  </a:moveTo>
                  <a:cubicBezTo>
                    <a:pt x="88700" y="18874"/>
                    <a:pt x="108839" y="39013"/>
                    <a:pt x="108839" y="63857"/>
                  </a:cubicBezTo>
                  <a:cubicBezTo>
                    <a:pt x="108839" y="88700"/>
                    <a:pt x="88700" y="108839"/>
                    <a:pt x="63857" y="108839"/>
                  </a:cubicBezTo>
                  <a:cubicBezTo>
                    <a:pt x="39013" y="108839"/>
                    <a:pt x="18874" y="88700"/>
                    <a:pt x="18874" y="63857"/>
                  </a:cubicBezTo>
                  <a:cubicBezTo>
                    <a:pt x="18898" y="39023"/>
                    <a:pt x="39023" y="18898"/>
                    <a:pt x="63857" y="18874"/>
                  </a:cubicBezTo>
                  <a:moveTo>
                    <a:pt x="63857" y="0"/>
                  </a:moveTo>
                  <a:cubicBezTo>
                    <a:pt x="28590" y="0"/>
                    <a:pt x="0" y="28590"/>
                    <a:pt x="0" y="63857"/>
                  </a:cubicBezTo>
                  <a:cubicBezTo>
                    <a:pt x="0" y="99124"/>
                    <a:pt x="28590" y="127713"/>
                    <a:pt x="63857" y="127713"/>
                  </a:cubicBezTo>
                  <a:cubicBezTo>
                    <a:pt x="99124" y="127713"/>
                    <a:pt x="127713" y="99124"/>
                    <a:pt x="127713" y="63857"/>
                  </a:cubicBezTo>
                  <a:cubicBezTo>
                    <a:pt x="127713" y="28590"/>
                    <a:pt x="99124" y="0"/>
                    <a:pt x="63857" y="0"/>
                  </a:cubicBezTo>
                  <a:close/>
                </a:path>
              </a:pathLst>
            </a:custGeom>
            <a:solidFill>
              <a:schemeClr val="bg1"/>
            </a:solidFill>
            <a:ln w="610" cap="flat">
              <a:noFill/>
              <a:prstDash val="solid"/>
              <a:miter/>
            </a:ln>
          </p:spPr>
          <p:txBody>
            <a:bodyPr rtlCol="0" anchor="ctr"/>
            <a:lstStyle>
              <a:defPPr>
                <a:defRPr lang="pt-BR"/>
              </a:defPPr>
            </a:lstStyle>
            <a:p>
              <a:pPr rtl="0"/>
              <a:endParaRPr lang="pt-BR" dirty="0"/>
            </a:p>
          </p:txBody>
        </p:sp>
      </p:grpSp>
      <p:cxnSp>
        <p:nvCxnSpPr>
          <p:cNvPr id="13" name="Conector Reto 12">
            <a:extLst>
              <a:ext uri="{FF2B5EF4-FFF2-40B4-BE49-F238E27FC236}">
                <a16:creationId xmlns:a16="http://schemas.microsoft.com/office/drawing/2014/main" id="{9D0FE75D-ACD3-655E-58A7-8F2C182760B4}"/>
              </a:ext>
              <a:ext uri="{C183D7F6-B498-43B3-948B-1728B52AA6E4}">
                <adec:decorative xmlns:adec="http://schemas.microsoft.com/office/drawing/2017/decorative" val="1"/>
              </a:ext>
            </a:extLst>
          </p:cNvPr>
          <p:cNvCxnSpPr>
            <a:cxnSpLocks/>
          </p:cNvCxnSpPr>
          <p:nvPr userDrawn="1"/>
        </p:nvCxnSpPr>
        <p:spPr>
          <a:xfrm>
            <a:off x="740664" y="3503032"/>
            <a:ext cx="0" cy="3346090"/>
          </a:xfrm>
          <a:prstGeom prst="line">
            <a:avLst/>
          </a:prstGeom>
          <a:ln w="25400" cap="sq">
            <a:solidFill>
              <a:schemeClr val="bg1"/>
            </a:solidFill>
            <a:beve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1936263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Only" preserve="1">
  <p:cSld name="Somente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E969F227-D21C-48B3-828A-6BFA9585E82F}"/>
              </a:ext>
            </a:extLst>
          </p:cNvPr>
          <p:cNvSpPr>
            <a:spLocks noGrp="1"/>
          </p:cNvSpPr>
          <p:nvPr>
            <p:ph type="title" hasCustomPrompt="1"/>
          </p:nvPr>
        </p:nvSpPr>
        <p:spPr>
          <a:xfrm>
            <a:off x="838200" y="136525"/>
            <a:ext cx="10515600" cy="1509713"/>
          </a:xfrm>
        </p:spPr>
        <p:txBody>
          <a:bodyPr rtlCol="0"/>
          <a:lstStyle>
            <a:defPPr>
              <a:defRPr lang="pt-BR"/>
            </a:defPPr>
          </a:lstStyle>
          <a:p>
            <a:pPr rtl="0"/>
            <a:r>
              <a:rPr lang="pt-BR"/>
              <a:t>Clique para adicionar um título</a:t>
            </a:r>
          </a:p>
        </p:txBody>
      </p:sp>
      <p:sp>
        <p:nvSpPr>
          <p:cNvPr id="4" name="Espaço Reservado para Rodapé 3">
            <a:extLst>
              <a:ext uri="{FF2B5EF4-FFF2-40B4-BE49-F238E27FC236}">
                <a16:creationId xmlns:a16="http://schemas.microsoft.com/office/drawing/2014/main" id="{7EBC03C0-6EB7-4633-967C-12C35768BB58}"/>
              </a:ext>
            </a:extLst>
          </p:cNvPr>
          <p:cNvSpPr>
            <a:spLocks noGrp="1"/>
          </p:cNvSpPr>
          <p:nvPr>
            <p:ph type="ftr" sz="quarter" idx="11"/>
          </p:nvPr>
        </p:nvSpPr>
        <p:spPr>
          <a:xfrm>
            <a:off x="7239000" y="6356350"/>
            <a:ext cx="4114800" cy="365125"/>
          </a:xfrm>
          <a:prstGeom prst="rect">
            <a:avLst/>
          </a:prstGeom>
        </p:spPr>
        <p:txBody>
          <a:bodyPr rtlCol="0"/>
          <a:lstStyle>
            <a:defPPr>
              <a:defRPr lang="pt-BR"/>
            </a:defPPr>
          </a:lstStyle>
          <a:p>
            <a:pPr rtl="0"/>
            <a:endParaRPr lang="pt-BR" dirty="0"/>
          </a:p>
        </p:txBody>
      </p:sp>
      <p:sp>
        <p:nvSpPr>
          <p:cNvPr id="5" name="Espaço Reservado para o Número do Slide 4">
            <a:extLst>
              <a:ext uri="{FF2B5EF4-FFF2-40B4-BE49-F238E27FC236}">
                <a16:creationId xmlns:a16="http://schemas.microsoft.com/office/drawing/2014/main" id="{30FF4306-91CD-4B7B-8A53-34BE8F997581}"/>
              </a:ext>
            </a:extLst>
          </p:cNvPr>
          <p:cNvSpPr>
            <a:spLocks noGrp="1"/>
          </p:cNvSpPr>
          <p:nvPr>
            <p:ph type="sldNum" sz="quarter" idx="12"/>
          </p:nvPr>
        </p:nvSpPr>
        <p:spPr>
          <a:xfrm>
            <a:off x="484632" y="726630"/>
            <a:ext cx="520991" cy="517379"/>
          </a:xfrm>
        </p:spPr>
        <p:txBody>
          <a:bodyPr rtlCol="0"/>
          <a:lstStyle>
            <a:defPPr>
              <a:defRPr lang="pt-BR"/>
            </a:defPPr>
          </a:lstStyle>
          <a:p>
            <a:pPr rtl="0"/>
            <a:fld id="{D8DA9DAA-006C-4F4B-980E-E3DF019B24E2}" type="slidenum">
              <a:rPr lang="pt-BR" smtClean="0"/>
              <a:t>‹nº›</a:t>
            </a:fld>
            <a:endParaRPr lang="pt-BR" dirty="0"/>
          </a:p>
        </p:txBody>
      </p:sp>
      <p:cxnSp>
        <p:nvCxnSpPr>
          <p:cNvPr id="3" name="Conector Reto 2">
            <a:extLst>
              <a:ext uri="{FF2B5EF4-FFF2-40B4-BE49-F238E27FC236}">
                <a16:creationId xmlns:a16="http://schemas.microsoft.com/office/drawing/2014/main" id="{B5B2B208-F5B9-0151-C982-A389CB0B2996}"/>
              </a:ext>
              <a:ext uri="{C183D7F6-B498-43B3-948B-1728B52AA6E4}">
                <adec:decorative xmlns:adec="http://schemas.microsoft.com/office/drawing/2017/decorative" val="1"/>
              </a:ext>
            </a:extLst>
          </p:cNvPr>
          <p:cNvCxnSpPr>
            <a:cxnSpLocks/>
          </p:cNvCxnSpPr>
          <p:nvPr userDrawn="1"/>
        </p:nvCxnSpPr>
        <p:spPr>
          <a:xfrm>
            <a:off x="715890" y="1371600"/>
            <a:ext cx="0" cy="5486400"/>
          </a:xfrm>
          <a:prstGeom prst="line">
            <a:avLst/>
          </a:prstGeom>
          <a:ln w="25400" cap="sq">
            <a:gradFill flip="none" rotWithShape="1">
              <a:gsLst>
                <a:gs pos="0">
                  <a:schemeClr val="accent2"/>
                </a:gs>
                <a:gs pos="100000">
                  <a:schemeClr val="accent4"/>
                </a:gs>
              </a:gsLst>
              <a:lin ang="16200000" scaled="1"/>
              <a:tileRect/>
            </a:gradFill>
            <a:beve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6329100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blank" preserve="1">
  <p:cSld name="Em branco">
    <p:spTree>
      <p:nvGrpSpPr>
        <p:cNvPr id="1" name=""/>
        <p:cNvGrpSpPr/>
        <p:nvPr/>
      </p:nvGrpSpPr>
      <p:grpSpPr>
        <a:xfrm>
          <a:off x="0" y="0"/>
          <a:ext cx="0" cy="0"/>
          <a:chOff x="0" y="0"/>
          <a:chExt cx="0" cy="0"/>
        </a:xfrm>
      </p:grpSpPr>
      <p:cxnSp>
        <p:nvCxnSpPr>
          <p:cNvPr id="2" name="Conector Reto 1">
            <a:extLst>
              <a:ext uri="{FF2B5EF4-FFF2-40B4-BE49-F238E27FC236}">
                <a16:creationId xmlns:a16="http://schemas.microsoft.com/office/drawing/2014/main" id="{20EEA6CA-DE1E-18ED-E69E-54A1372FE216}"/>
              </a:ext>
              <a:ext uri="{C183D7F6-B498-43B3-948B-1728B52AA6E4}">
                <adec:decorative xmlns:adec="http://schemas.microsoft.com/office/drawing/2017/decorative" val="1"/>
              </a:ext>
            </a:extLst>
          </p:cNvPr>
          <p:cNvCxnSpPr>
            <a:cxnSpLocks/>
          </p:cNvCxnSpPr>
          <p:nvPr userDrawn="1"/>
        </p:nvCxnSpPr>
        <p:spPr>
          <a:xfrm>
            <a:off x="715890" y="1371600"/>
            <a:ext cx="0" cy="5486400"/>
          </a:xfrm>
          <a:prstGeom prst="line">
            <a:avLst/>
          </a:prstGeom>
          <a:ln w="25400" cap="sq">
            <a:gradFill flip="none" rotWithShape="1">
              <a:gsLst>
                <a:gs pos="0">
                  <a:schemeClr val="accent2"/>
                </a:gs>
                <a:gs pos="100000">
                  <a:schemeClr val="accent4"/>
                </a:gs>
              </a:gsLst>
              <a:lin ang="16200000" scaled="1"/>
              <a:tileRect/>
            </a:gradFill>
            <a:bevel/>
          </a:ln>
        </p:spPr>
        <p:style>
          <a:lnRef idx="1">
            <a:schemeClr val="accent1"/>
          </a:lnRef>
          <a:fillRef idx="0">
            <a:schemeClr val="accent1"/>
          </a:fillRef>
          <a:effectRef idx="0">
            <a:schemeClr val="accent1"/>
          </a:effectRef>
          <a:fontRef idx="minor">
            <a:schemeClr val="tx1"/>
          </a:fontRef>
        </p:style>
      </p:cxnSp>
      <p:sp>
        <p:nvSpPr>
          <p:cNvPr id="8" name="Espaço Reservado para Rodapé 7">
            <a:extLst>
              <a:ext uri="{FF2B5EF4-FFF2-40B4-BE49-F238E27FC236}">
                <a16:creationId xmlns:a16="http://schemas.microsoft.com/office/drawing/2014/main" id="{2F973C81-5E94-41F6-CE15-3B4763B3ABEB}"/>
              </a:ext>
            </a:extLst>
          </p:cNvPr>
          <p:cNvSpPr>
            <a:spLocks noGrp="1"/>
          </p:cNvSpPr>
          <p:nvPr>
            <p:ph type="ftr" sz="quarter" idx="11"/>
          </p:nvPr>
        </p:nvSpPr>
        <p:spPr/>
        <p:txBody>
          <a:bodyPr rtlCol="0"/>
          <a:lstStyle>
            <a:defPPr>
              <a:defRPr lang="pt-BR"/>
            </a:defPPr>
          </a:lstStyle>
          <a:p>
            <a:pPr rtl="0"/>
            <a:endParaRPr lang="pt-BR" dirty="0"/>
          </a:p>
        </p:txBody>
      </p:sp>
      <p:sp>
        <p:nvSpPr>
          <p:cNvPr id="9" name="Espaço Reservado para o Número do Slide 8">
            <a:extLst>
              <a:ext uri="{FF2B5EF4-FFF2-40B4-BE49-F238E27FC236}">
                <a16:creationId xmlns:a16="http://schemas.microsoft.com/office/drawing/2014/main" id="{2C835B5C-F994-9D57-3118-919EE90F57E1}"/>
              </a:ext>
            </a:extLst>
          </p:cNvPr>
          <p:cNvSpPr>
            <a:spLocks noGrp="1"/>
          </p:cNvSpPr>
          <p:nvPr>
            <p:ph type="sldNum" sz="quarter" idx="12"/>
          </p:nvPr>
        </p:nvSpPr>
        <p:spPr/>
        <p:txBody>
          <a:bodyPr rtlCol="0"/>
          <a:lstStyle>
            <a:defPPr>
              <a:defRPr lang="pt-BR"/>
            </a:defPPr>
          </a:lstStyle>
          <a:p>
            <a:pPr rtl="0"/>
            <a:fld id="{D8DA9DAA-006C-4F4B-980E-E3DF019B24E2}" type="slidenum">
              <a:rPr lang="pt-BR" smtClean="0"/>
              <a:pPr rtl="0"/>
              <a:t>‹nº›</a:t>
            </a:fld>
            <a:endParaRPr lang="pt-BR" dirty="0"/>
          </a:p>
        </p:txBody>
      </p:sp>
    </p:spTree>
    <p:extLst>
      <p:ext uri="{BB962C8B-B14F-4D97-AF65-F5344CB8AC3E}">
        <p14:creationId xmlns:p14="http://schemas.microsoft.com/office/powerpoint/2010/main" val="384086763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cSld name="Duas Partes de Conteúd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4B80F60-B49F-43DA-B9C6-CFC126871FF1}"/>
              </a:ext>
            </a:extLst>
          </p:cNvPr>
          <p:cNvSpPr>
            <a:spLocks noGrp="1"/>
          </p:cNvSpPr>
          <p:nvPr>
            <p:ph type="title"/>
          </p:nvPr>
        </p:nvSpPr>
        <p:spPr/>
        <p:txBody>
          <a:bodyPr/>
          <a:lstStyle/>
          <a:p>
            <a:r>
              <a:rPr lang="pt-BR"/>
              <a:t>Clique para editar o título Mestre</a:t>
            </a:r>
          </a:p>
        </p:txBody>
      </p:sp>
      <p:sp>
        <p:nvSpPr>
          <p:cNvPr id="3" name="Espaço Reservado para Conteúdo 2">
            <a:extLst>
              <a:ext uri="{FF2B5EF4-FFF2-40B4-BE49-F238E27FC236}">
                <a16:creationId xmlns:a16="http://schemas.microsoft.com/office/drawing/2014/main" id="{B040B07F-B34B-4E90-857B-EA82F092F9CB}"/>
              </a:ext>
            </a:extLst>
          </p:cNvPr>
          <p:cNvSpPr>
            <a:spLocks noGrp="1"/>
          </p:cNvSpPr>
          <p:nvPr>
            <p:ph sz="half" idx="1"/>
          </p:nvPr>
        </p:nvSpPr>
        <p:spPr>
          <a:xfrm>
            <a:off x="838201" y="1825626"/>
            <a:ext cx="5154084" cy="4348163"/>
          </a:xfrm>
        </p:spPr>
        <p:txBody>
          <a:bodyPr/>
          <a:lstStyle/>
          <a:p>
            <a:pPr lvl="0"/>
            <a:r>
              <a:rPr lang="pt-BR"/>
              <a:t>Clique para editar os estilos de texto Mestres</a:t>
            </a:r>
          </a:p>
          <a:p>
            <a:pPr lvl="1"/>
            <a:r>
              <a:rPr lang="pt-BR"/>
              <a:t>Segundo nível</a:t>
            </a:r>
          </a:p>
          <a:p>
            <a:pPr lvl="2"/>
            <a:r>
              <a:rPr lang="pt-BR"/>
              <a:t>Terceiro nível</a:t>
            </a:r>
          </a:p>
          <a:p>
            <a:pPr lvl="3"/>
            <a:r>
              <a:rPr lang="pt-BR"/>
              <a:t>Quarto nível</a:t>
            </a:r>
          </a:p>
          <a:p>
            <a:pPr lvl="4"/>
            <a:r>
              <a:rPr lang="pt-BR"/>
              <a:t>Quinto nível</a:t>
            </a:r>
          </a:p>
        </p:txBody>
      </p:sp>
      <p:sp>
        <p:nvSpPr>
          <p:cNvPr id="4" name="Espaço Reservado para Conteúdo 3">
            <a:extLst>
              <a:ext uri="{FF2B5EF4-FFF2-40B4-BE49-F238E27FC236}">
                <a16:creationId xmlns:a16="http://schemas.microsoft.com/office/drawing/2014/main" id="{B1A7600D-38D8-45F2-8815-DF3EAC6CB38D}"/>
              </a:ext>
            </a:extLst>
          </p:cNvPr>
          <p:cNvSpPr>
            <a:spLocks noGrp="1"/>
          </p:cNvSpPr>
          <p:nvPr>
            <p:ph sz="half" idx="2"/>
          </p:nvPr>
        </p:nvSpPr>
        <p:spPr>
          <a:xfrm>
            <a:off x="6195484" y="1825626"/>
            <a:ext cx="5154083" cy="4348163"/>
          </a:xfrm>
        </p:spPr>
        <p:txBody>
          <a:bodyPr/>
          <a:lstStyle/>
          <a:p>
            <a:pPr lvl="0"/>
            <a:r>
              <a:rPr lang="pt-BR"/>
              <a:t>Clique para editar os estilos de texto Mestres</a:t>
            </a:r>
          </a:p>
          <a:p>
            <a:pPr lvl="1"/>
            <a:r>
              <a:rPr lang="pt-BR"/>
              <a:t>Segundo nível</a:t>
            </a:r>
          </a:p>
          <a:p>
            <a:pPr lvl="2"/>
            <a:r>
              <a:rPr lang="pt-BR"/>
              <a:t>Terceiro nível</a:t>
            </a:r>
          </a:p>
          <a:p>
            <a:pPr lvl="3"/>
            <a:r>
              <a:rPr lang="pt-BR"/>
              <a:t>Quarto nível</a:t>
            </a:r>
          </a:p>
          <a:p>
            <a:pPr lvl="4"/>
            <a:r>
              <a:rPr lang="pt-BR"/>
              <a:t>Quinto nível</a:t>
            </a:r>
          </a:p>
        </p:txBody>
      </p:sp>
      <p:sp>
        <p:nvSpPr>
          <p:cNvPr id="5" name="Espaço Reservado para Número de Slide 4">
            <a:extLst>
              <a:ext uri="{FF2B5EF4-FFF2-40B4-BE49-F238E27FC236}">
                <a16:creationId xmlns:a16="http://schemas.microsoft.com/office/drawing/2014/main" id="{56DCBE12-80D6-496A-8EE9-4B523EC82D15}"/>
              </a:ext>
            </a:extLst>
          </p:cNvPr>
          <p:cNvSpPr>
            <a:spLocks noGrp="1"/>
          </p:cNvSpPr>
          <p:nvPr>
            <p:ph type="sldNum" idx="10"/>
          </p:nvPr>
        </p:nvSpPr>
        <p:spPr/>
        <p:txBody>
          <a:bodyPr/>
          <a:lstStyle>
            <a:lvl1pPr>
              <a:defRPr/>
            </a:lvl1pPr>
          </a:lstStyle>
          <a:p>
            <a:fld id="{A8B0D8A0-203B-4C3D-85CE-7B5CBB582529}" type="slidenum">
              <a:rPr lang="pt-BR" altLang="pt-BR"/>
              <a:pPr/>
              <a:t>‹nº›</a:t>
            </a:fld>
            <a:endParaRPr lang="pt-BR" altLang="pt-BR"/>
          </a:p>
        </p:txBody>
      </p:sp>
    </p:spTree>
    <p:extLst>
      <p:ext uri="{BB962C8B-B14F-4D97-AF65-F5344CB8AC3E}">
        <p14:creationId xmlns:p14="http://schemas.microsoft.com/office/powerpoint/2010/main" val="67963520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x">
  <p:cSld name="Title Slide">
    <p:spTree>
      <p:nvGrpSpPr>
        <p:cNvPr id="1" name=""/>
        <p:cNvGrpSpPr/>
        <p:nvPr/>
      </p:nvGrpSpPr>
      <p:grpSpPr>
        <a:xfrm>
          <a:off x="0" y="0"/>
          <a:ext cx="0" cy="0"/>
          <a:chOff x="0" y="0"/>
          <a:chExt cx="0" cy="0"/>
        </a:xfrm>
      </p:grpSpPr>
      <p:sp>
        <p:nvSpPr>
          <p:cNvPr id="372" name="PlaceHolder 1"/>
          <p:cNvSpPr>
            <a:spLocks noGrp="1"/>
          </p:cNvSpPr>
          <p:nvPr>
            <p:ph type="title"/>
          </p:nvPr>
        </p:nvSpPr>
        <p:spPr>
          <a:xfrm>
            <a:off x="609120" y="273240"/>
            <a:ext cx="10972320" cy="1144800"/>
          </a:xfrm>
          <a:prstGeom prst="rect">
            <a:avLst/>
          </a:prstGeom>
        </p:spPr>
        <p:txBody>
          <a:bodyPr lIns="0" tIns="0" rIns="0" bIns="0" anchor="ctr">
            <a:noAutofit/>
          </a:bodyPr>
          <a:lstStyle/>
          <a:p>
            <a:endParaRPr lang="pt-BR" sz="3809" b="0" strike="noStrike" spc="-1">
              <a:solidFill>
                <a:srgbClr val="000000"/>
              </a:solidFill>
              <a:latin typeface="Calibri"/>
            </a:endParaRPr>
          </a:p>
        </p:txBody>
      </p:sp>
      <p:sp>
        <p:nvSpPr>
          <p:cNvPr id="373" name="PlaceHolder 2"/>
          <p:cNvSpPr>
            <a:spLocks noGrp="1"/>
          </p:cNvSpPr>
          <p:nvPr>
            <p:ph type="subTitle"/>
          </p:nvPr>
        </p:nvSpPr>
        <p:spPr>
          <a:xfrm>
            <a:off x="609120" y="1604520"/>
            <a:ext cx="10972320" cy="3976920"/>
          </a:xfrm>
          <a:prstGeom prst="rect">
            <a:avLst/>
          </a:prstGeom>
        </p:spPr>
        <p:txBody>
          <a:bodyPr lIns="0" tIns="0" rIns="0" bIns="0" anchor="ctr">
            <a:noAutofit/>
          </a:bodyPr>
          <a:lstStyle/>
          <a:p>
            <a:pPr algn="ctr"/>
            <a:endParaRPr lang="pt-BR" sz="3200" b="0" strike="noStrike" spc="-1">
              <a:latin typeface="Arial"/>
            </a:endParaRPr>
          </a:p>
        </p:txBody>
      </p:sp>
    </p:spTree>
    <p:extLst>
      <p:ext uri="{BB962C8B-B14F-4D97-AF65-F5344CB8AC3E}">
        <p14:creationId xmlns:p14="http://schemas.microsoft.com/office/powerpoint/2010/main" val="131755799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ítulo e imagem">
    <p:bg>
      <p:bgPr>
        <a:gradFill>
          <a:gsLst>
            <a:gs pos="100000">
              <a:schemeClr val="accent4"/>
            </a:gs>
            <a:gs pos="0">
              <a:schemeClr val="accent2"/>
            </a:gs>
          </a:gsLst>
          <a:lin ang="8100000" scaled="1"/>
        </a:grad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E969F227-D21C-48B3-828A-6BFA9585E82F}"/>
              </a:ext>
            </a:extLst>
          </p:cNvPr>
          <p:cNvSpPr>
            <a:spLocks noGrp="1"/>
          </p:cNvSpPr>
          <p:nvPr>
            <p:ph type="title" hasCustomPrompt="1"/>
          </p:nvPr>
        </p:nvSpPr>
        <p:spPr>
          <a:xfrm>
            <a:off x="5116544" y="614202"/>
            <a:ext cx="5918072" cy="2276856"/>
          </a:xfrm>
        </p:spPr>
        <p:txBody>
          <a:bodyPr lIns="0" tIns="0" rIns="0" bIns="0" rtlCol="0" anchor="b"/>
          <a:lstStyle>
            <a:lvl1pPr algn="r">
              <a:lnSpc>
                <a:spcPts val="4000"/>
              </a:lnSpc>
              <a:defRPr lang="pt-BR" sz="4000" b="1" cap="all" spc="0" baseline="0">
                <a:solidFill>
                  <a:schemeClr val="bg1"/>
                </a:solidFill>
              </a:defRPr>
            </a:lvl1pPr>
          </a:lstStyle>
          <a:p>
            <a:pPr rtl="0"/>
            <a:r>
              <a:rPr lang="pt-BR"/>
              <a:t>Clique para adicionar um título</a:t>
            </a:r>
          </a:p>
        </p:txBody>
      </p:sp>
      <p:sp>
        <p:nvSpPr>
          <p:cNvPr id="8" name="Espaço Reservado para o Número do Slide 7">
            <a:extLst>
              <a:ext uri="{FF2B5EF4-FFF2-40B4-BE49-F238E27FC236}">
                <a16:creationId xmlns:a16="http://schemas.microsoft.com/office/drawing/2014/main" id="{1C738AB3-8054-6E21-C34C-36AF3A31AC4E}"/>
              </a:ext>
            </a:extLst>
          </p:cNvPr>
          <p:cNvSpPr>
            <a:spLocks noGrp="1"/>
          </p:cNvSpPr>
          <p:nvPr>
            <p:ph type="sldNum" sz="quarter" idx="20"/>
          </p:nvPr>
        </p:nvSpPr>
        <p:spPr/>
        <p:txBody>
          <a:bodyPr rtlCol="0"/>
          <a:lstStyle>
            <a:lvl1pPr>
              <a:defRPr lang="pt-BR">
                <a:solidFill>
                  <a:schemeClr val="bg1"/>
                </a:solidFill>
              </a:defRPr>
            </a:lvl1pPr>
          </a:lstStyle>
          <a:p>
            <a:pPr rtl="0"/>
            <a:fld id="{D8DA9DAA-006C-4F4B-980E-E3DF019B24E2}" type="slidenum">
              <a:rPr lang="pt-BR" smtClean="0"/>
              <a:pPr rtl="0"/>
              <a:t>‹nº›</a:t>
            </a:fld>
            <a:endParaRPr lang="pt-BR" dirty="0"/>
          </a:p>
        </p:txBody>
      </p:sp>
      <p:sp>
        <p:nvSpPr>
          <p:cNvPr id="19" name="Espaço Reservado para Imagem 18">
            <a:extLst>
              <a:ext uri="{FF2B5EF4-FFF2-40B4-BE49-F238E27FC236}">
                <a16:creationId xmlns:a16="http://schemas.microsoft.com/office/drawing/2014/main" id="{34120D15-E48C-4FBE-BB95-24DB36D9F458}"/>
              </a:ext>
            </a:extLst>
          </p:cNvPr>
          <p:cNvSpPr>
            <a:spLocks noGrp="1"/>
          </p:cNvSpPr>
          <p:nvPr>
            <p:ph type="pic" sz="quarter" idx="14" hasCustomPrompt="1"/>
          </p:nvPr>
        </p:nvSpPr>
        <p:spPr>
          <a:xfrm>
            <a:off x="1280160" y="2530058"/>
            <a:ext cx="3707972" cy="3707971"/>
          </a:xfrm>
          <a:custGeom>
            <a:avLst/>
            <a:gdLst>
              <a:gd name="connsiteX0" fmla="*/ 1853986 w 3707972"/>
              <a:gd name="connsiteY0" fmla="*/ 0 h 3707971"/>
              <a:gd name="connsiteX1" fmla="*/ 3707972 w 3707972"/>
              <a:gd name="connsiteY1" fmla="*/ 1853986 h 3707971"/>
              <a:gd name="connsiteX2" fmla="*/ 2043545 w 3707972"/>
              <a:gd name="connsiteY2" fmla="*/ 3698400 h 3707971"/>
              <a:gd name="connsiteX3" fmla="*/ 1854006 w 3707972"/>
              <a:gd name="connsiteY3" fmla="*/ 3707971 h 3707971"/>
              <a:gd name="connsiteX4" fmla="*/ 1853966 w 3707972"/>
              <a:gd name="connsiteY4" fmla="*/ 3707971 h 3707971"/>
              <a:gd name="connsiteX5" fmla="*/ 1664427 w 3707972"/>
              <a:gd name="connsiteY5" fmla="*/ 3698400 h 3707971"/>
              <a:gd name="connsiteX6" fmla="*/ 0 w 3707972"/>
              <a:gd name="connsiteY6" fmla="*/ 1853986 h 3707971"/>
              <a:gd name="connsiteX7" fmla="*/ 1853986 w 3707972"/>
              <a:gd name="connsiteY7" fmla="*/ 0 h 37079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707972" h="3707971">
                <a:moveTo>
                  <a:pt x="1853986" y="0"/>
                </a:moveTo>
                <a:cubicBezTo>
                  <a:pt x="2877914" y="0"/>
                  <a:pt x="3707972" y="830058"/>
                  <a:pt x="3707972" y="1853986"/>
                </a:cubicBezTo>
                <a:cubicBezTo>
                  <a:pt x="3707972" y="2813919"/>
                  <a:pt x="2978429" y="3603458"/>
                  <a:pt x="2043545" y="3698400"/>
                </a:cubicBezTo>
                <a:lnTo>
                  <a:pt x="1854006" y="3707971"/>
                </a:lnTo>
                <a:lnTo>
                  <a:pt x="1853966" y="3707971"/>
                </a:lnTo>
                <a:lnTo>
                  <a:pt x="1664427" y="3698400"/>
                </a:lnTo>
                <a:cubicBezTo>
                  <a:pt x="729543" y="3603458"/>
                  <a:pt x="0" y="2813919"/>
                  <a:pt x="0" y="1853986"/>
                </a:cubicBezTo>
                <a:cubicBezTo>
                  <a:pt x="0" y="830058"/>
                  <a:pt x="830058" y="0"/>
                  <a:pt x="1853986" y="0"/>
                </a:cubicBezTo>
                <a:close/>
              </a:path>
            </a:pathLst>
          </a:custGeom>
        </p:spPr>
        <p:txBody>
          <a:bodyPr wrap="square" tIns="914400" rtlCol="0" anchor="t">
            <a:noAutofit/>
          </a:bodyPr>
          <a:lstStyle>
            <a:lvl1pPr algn="ctr">
              <a:buNone/>
              <a:defRPr lang="pt-BR" sz="1600" b="1">
                <a:solidFill>
                  <a:schemeClr val="bg1"/>
                </a:solidFill>
              </a:defRPr>
            </a:lvl1pPr>
          </a:lstStyle>
          <a:p>
            <a:pPr rtl="0"/>
            <a:r>
              <a:rPr lang="pt-BR"/>
              <a:t>Clique para adicionar uma imagem</a:t>
            </a:r>
          </a:p>
        </p:txBody>
      </p:sp>
      <p:sp>
        <p:nvSpPr>
          <p:cNvPr id="4" name="Espaço Reservado para Texto 3">
            <a:extLst>
              <a:ext uri="{FF2B5EF4-FFF2-40B4-BE49-F238E27FC236}">
                <a16:creationId xmlns:a16="http://schemas.microsoft.com/office/drawing/2014/main" id="{94FD1B85-4BEF-C1C1-5619-B82E9E44A9F8}"/>
              </a:ext>
            </a:extLst>
          </p:cNvPr>
          <p:cNvSpPr>
            <a:spLocks noGrp="1"/>
          </p:cNvSpPr>
          <p:nvPr>
            <p:ph type="body" sz="quarter" idx="17"/>
          </p:nvPr>
        </p:nvSpPr>
        <p:spPr>
          <a:xfrm>
            <a:off x="5116548" y="3161752"/>
            <a:ext cx="5918068" cy="3144965"/>
          </a:xfrm>
        </p:spPr>
        <p:txBody>
          <a:bodyPr lIns="0" tIns="0" rIns="0" bIns="0" rtlCol="0">
            <a:normAutofit/>
          </a:bodyPr>
          <a:lstStyle>
            <a:lvl1pPr marL="0" indent="0" algn="r">
              <a:spcBef>
                <a:spcPts val="1200"/>
              </a:spcBef>
              <a:buNone/>
              <a:defRPr lang="pt-BR" sz="2400">
                <a:solidFill>
                  <a:schemeClr val="bg1"/>
                </a:solidFill>
              </a:defRPr>
            </a:lvl1pPr>
            <a:lvl2pPr marL="457200" indent="0" algn="r">
              <a:spcBef>
                <a:spcPts val="1200"/>
              </a:spcBef>
              <a:buNone/>
              <a:defRPr lang="pt-BR" sz="2400">
                <a:solidFill>
                  <a:schemeClr val="bg1"/>
                </a:solidFill>
              </a:defRPr>
            </a:lvl2pPr>
            <a:lvl3pPr marL="914400" indent="0" algn="r">
              <a:spcBef>
                <a:spcPts val="1200"/>
              </a:spcBef>
              <a:buNone/>
              <a:defRPr lang="pt-BR" sz="2400">
                <a:solidFill>
                  <a:schemeClr val="bg1"/>
                </a:solidFill>
              </a:defRPr>
            </a:lvl3pPr>
            <a:lvl4pPr marL="1371600" indent="0" algn="r">
              <a:spcBef>
                <a:spcPts val="1200"/>
              </a:spcBef>
              <a:buNone/>
              <a:defRPr lang="pt-BR" sz="2400">
                <a:solidFill>
                  <a:schemeClr val="bg1"/>
                </a:solidFill>
              </a:defRPr>
            </a:lvl4pPr>
            <a:lvl5pPr marL="1828800" indent="0" algn="r">
              <a:buNone/>
              <a:defRPr lang="pt-BR" sz="1800">
                <a:solidFill>
                  <a:schemeClr val="bg1"/>
                </a:solidFill>
              </a:defRPr>
            </a:lvl5pPr>
          </a:lstStyle>
          <a:p>
            <a:pPr lvl="0" rtl="0"/>
            <a:r>
              <a:rPr lang="pt-BR"/>
              <a:t>Clique para editar os estilos de texto Mestres</a:t>
            </a:r>
          </a:p>
          <a:p>
            <a:pPr lvl="1" rtl="0"/>
            <a:r>
              <a:rPr lang="pt-BR"/>
              <a:t>Segundo nível</a:t>
            </a:r>
          </a:p>
          <a:p>
            <a:pPr lvl="2" rtl="0"/>
            <a:r>
              <a:rPr lang="pt-BR"/>
              <a:t>Terceiro nível</a:t>
            </a:r>
          </a:p>
          <a:p>
            <a:pPr lvl="3" rtl="0"/>
            <a:r>
              <a:rPr lang="pt-BR"/>
              <a:t>Quarto nível</a:t>
            </a:r>
          </a:p>
        </p:txBody>
      </p:sp>
      <p:cxnSp>
        <p:nvCxnSpPr>
          <p:cNvPr id="14" name="Conector Reto 13">
            <a:extLst>
              <a:ext uri="{FF2B5EF4-FFF2-40B4-BE49-F238E27FC236}">
                <a16:creationId xmlns:a16="http://schemas.microsoft.com/office/drawing/2014/main" id="{13AE7F8D-AE68-4A83-BAB5-3A97D473CE3C}"/>
              </a:ext>
              <a:ext uri="{C183D7F6-B498-43B3-948B-1728B52AA6E4}">
                <adec:decorative xmlns:adec="http://schemas.microsoft.com/office/drawing/2017/decorative" val="1"/>
              </a:ext>
            </a:extLst>
          </p:cNvPr>
          <p:cNvCxnSpPr>
            <a:cxnSpLocks/>
          </p:cNvCxnSpPr>
          <p:nvPr userDrawn="1"/>
        </p:nvCxnSpPr>
        <p:spPr>
          <a:xfrm>
            <a:off x="740664" y="1371600"/>
            <a:ext cx="0" cy="5486400"/>
          </a:xfrm>
          <a:prstGeom prst="line">
            <a:avLst/>
          </a:prstGeom>
          <a:ln w="25400" cap="sq">
            <a:solidFill>
              <a:schemeClr val="bg1"/>
            </a:solidFill>
            <a:bevel/>
          </a:ln>
        </p:spPr>
        <p:style>
          <a:lnRef idx="1">
            <a:schemeClr val="accent1"/>
          </a:lnRef>
          <a:fillRef idx="0">
            <a:schemeClr val="accent1"/>
          </a:fillRef>
          <a:effectRef idx="0">
            <a:schemeClr val="accent1"/>
          </a:effectRef>
          <a:fontRef idx="minor">
            <a:schemeClr val="tx1"/>
          </a:fontRef>
        </p:style>
      </p:cxnSp>
      <p:sp>
        <p:nvSpPr>
          <p:cNvPr id="11" name="Elemento gráfico 12">
            <a:extLst>
              <a:ext uri="{FF2B5EF4-FFF2-40B4-BE49-F238E27FC236}">
                <a16:creationId xmlns:a16="http://schemas.microsoft.com/office/drawing/2014/main" id="{EA1B6985-3E5A-40F4-9268-D4AB3BBF8C91}"/>
              </a:ext>
              <a:ext uri="{C183D7F6-B498-43B3-948B-1728B52AA6E4}">
                <adec:decorative xmlns:adec="http://schemas.microsoft.com/office/drawing/2017/decorative" val="1"/>
              </a:ext>
            </a:extLst>
          </p:cNvPr>
          <p:cNvSpPr/>
          <p:nvPr userDrawn="1"/>
        </p:nvSpPr>
        <p:spPr>
          <a:xfrm>
            <a:off x="4745394" y="2760277"/>
            <a:ext cx="91138" cy="91138"/>
          </a:xfrm>
          <a:custGeom>
            <a:avLst/>
            <a:gdLst>
              <a:gd name="connsiteX0" fmla="*/ 91138 w 91138"/>
              <a:gd name="connsiteY0" fmla="*/ 45569 h 91138"/>
              <a:gd name="connsiteX1" fmla="*/ 45569 w 91138"/>
              <a:gd name="connsiteY1" fmla="*/ 91138 h 91138"/>
              <a:gd name="connsiteX2" fmla="*/ 0 w 91138"/>
              <a:gd name="connsiteY2" fmla="*/ 45569 h 91138"/>
              <a:gd name="connsiteX3" fmla="*/ 45569 w 91138"/>
              <a:gd name="connsiteY3" fmla="*/ 0 h 91138"/>
              <a:gd name="connsiteX4" fmla="*/ 91138 w 91138"/>
              <a:gd name="connsiteY4" fmla="*/ 45569 h 911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138" h="91138">
                <a:moveTo>
                  <a:pt x="91138" y="45569"/>
                </a:moveTo>
                <a:cubicBezTo>
                  <a:pt x="91138" y="70736"/>
                  <a:pt x="70736" y="91138"/>
                  <a:pt x="45569" y="91138"/>
                </a:cubicBezTo>
                <a:cubicBezTo>
                  <a:pt x="20402" y="91138"/>
                  <a:pt x="0" y="70736"/>
                  <a:pt x="0" y="45569"/>
                </a:cubicBezTo>
                <a:cubicBezTo>
                  <a:pt x="0" y="20402"/>
                  <a:pt x="20402" y="0"/>
                  <a:pt x="45569" y="0"/>
                </a:cubicBezTo>
                <a:cubicBezTo>
                  <a:pt x="70736" y="0"/>
                  <a:pt x="91138" y="20402"/>
                  <a:pt x="91138" y="45569"/>
                </a:cubicBezTo>
                <a:close/>
              </a:path>
            </a:pathLst>
          </a:custGeom>
          <a:solidFill>
            <a:schemeClr val="bg1"/>
          </a:solidFill>
          <a:ln w="422" cap="flat">
            <a:noFill/>
            <a:prstDash val="solid"/>
            <a:miter/>
          </a:ln>
        </p:spPr>
        <p:txBody>
          <a:bodyPr rtlCol="0" anchor="ctr"/>
          <a:lstStyle>
            <a:defPPr>
              <a:defRPr lang="pt-BR"/>
            </a:defPPr>
          </a:lstStyle>
          <a:p>
            <a:pPr rtl="0"/>
            <a:endParaRPr lang="pt-BR" dirty="0"/>
          </a:p>
        </p:txBody>
      </p:sp>
      <p:sp>
        <p:nvSpPr>
          <p:cNvPr id="13" name="Elemento gráfico 13">
            <a:extLst>
              <a:ext uri="{FF2B5EF4-FFF2-40B4-BE49-F238E27FC236}">
                <a16:creationId xmlns:a16="http://schemas.microsoft.com/office/drawing/2014/main" id="{338BC906-9D03-4280-85E8-21A81BC21D73}"/>
              </a:ext>
              <a:ext uri="{C183D7F6-B498-43B3-948B-1728B52AA6E4}">
                <adec:decorative xmlns:adec="http://schemas.microsoft.com/office/drawing/2017/decorative" val="1"/>
              </a:ext>
            </a:extLst>
          </p:cNvPr>
          <p:cNvSpPr/>
          <p:nvPr userDrawn="1"/>
        </p:nvSpPr>
        <p:spPr>
          <a:xfrm>
            <a:off x="4386614" y="2530982"/>
            <a:ext cx="139039" cy="139039"/>
          </a:xfrm>
          <a:custGeom>
            <a:avLst/>
            <a:gdLst>
              <a:gd name="connsiteX0" fmla="*/ 129602 w 139039"/>
              <a:gd name="connsiteY0" fmla="*/ 60082 h 139039"/>
              <a:gd name="connsiteX1" fmla="*/ 78957 w 139039"/>
              <a:gd name="connsiteY1" fmla="*/ 60082 h 139039"/>
              <a:gd name="connsiteX2" fmla="*/ 78957 w 139039"/>
              <a:gd name="connsiteY2" fmla="*/ 9437 h 139039"/>
              <a:gd name="connsiteX3" fmla="*/ 69520 w 139039"/>
              <a:gd name="connsiteY3" fmla="*/ 0 h 139039"/>
              <a:gd name="connsiteX4" fmla="*/ 60082 w 139039"/>
              <a:gd name="connsiteY4" fmla="*/ 9437 h 139039"/>
              <a:gd name="connsiteX5" fmla="*/ 60082 w 139039"/>
              <a:gd name="connsiteY5" fmla="*/ 60082 h 139039"/>
              <a:gd name="connsiteX6" fmla="*/ 9437 w 139039"/>
              <a:gd name="connsiteY6" fmla="*/ 60082 h 139039"/>
              <a:gd name="connsiteX7" fmla="*/ 0 w 139039"/>
              <a:gd name="connsiteY7" fmla="*/ 69520 h 139039"/>
              <a:gd name="connsiteX8" fmla="*/ 9437 w 139039"/>
              <a:gd name="connsiteY8" fmla="*/ 78957 h 139039"/>
              <a:gd name="connsiteX9" fmla="*/ 60082 w 139039"/>
              <a:gd name="connsiteY9" fmla="*/ 78957 h 139039"/>
              <a:gd name="connsiteX10" fmla="*/ 60082 w 139039"/>
              <a:gd name="connsiteY10" fmla="*/ 129602 h 139039"/>
              <a:gd name="connsiteX11" fmla="*/ 69520 w 139039"/>
              <a:gd name="connsiteY11" fmla="*/ 139039 h 139039"/>
              <a:gd name="connsiteX12" fmla="*/ 78957 w 139039"/>
              <a:gd name="connsiteY12" fmla="*/ 129602 h 139039"/>
              <a:gd name="connsiteX13" fmla="*/ 78957 w 139039"/>
              <a:gd name="connsiteY13" fmla="*/ 78957 h 139039"/>
              <a:gd name="connsiteX14" fmla="*/ 129602 w 139039"/>
              <a:gd name="connsiteY14" fmla="*/ 78957 h 139039"/>
              <a:gd name="connsiteX15" fmla="*/ 139039 w 139039"/>
              <a:gd name="connsiteY15" fmla="*/ 69520 h 139039"/>
              <a:gd name="connsiteX16" fmla="*/ 129602 w 139039"/>
              <a:gd name="connsiteY16" fmla="*/ 60082 h 1390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39039" h="139039">
                <a:moveTo>
                  <a:pt x="129602" y="60082"/>
                </a:moveTo>
                <a:lnTo>
                  <a:pt x="78957" y="60082"/>
                </a:lnTo>
                <a:lnTo>
                  <a:pt x="78957" y="9437"/>
                </a:lnTo>
                <a:cubicBezTo>
                  <a:pt x="78957" y="4225"/>
                  <a:pt x="74731" y="0"/>
                  <a:pt x="69520" y="0"/>
                </a:cubicBezTo>
                <a:cubicBezTo>
                  <a:pt x="64308" y="0"/>
                  <a:pt x="60082" y="4225"/>
                  <a:pt x="60082" y="9437"/>
                </a:cubicBezTo>
                <a:lnTo>
                  <a:pt x="60082" y="60082"/>
                </a:lnTo>
                <a:lnTo>
                  <a:pt x="9437" y="60082"/>
                </a:lnTo>
                <a:cubicBezTo>
                  <a:pt x="4225" y="60082"/>
                  <a:pt x="0" y="64308"/>
                  <a:pt x="0" y="69520"/>
                </a:cubicBezTo>
                <a:cubicBezTo>
                  <a:pt x="0" y="74731"/>
                  <a:pt x="4225" y="78957"/>
                  <a:pt x="9437" y="78957"/>
                </a:cubicBezTo>
                <a:lnTo>
                  <a:pt x="60082" y="78957"/>
                </a:lnTo>
                <a:lnTo>
                  <a:pt x="60082" y="129602"/>
                </a:lnTo>
                <a:cubicBezTo>
                  <a:pt x="60082" y="134814"/>
                  <a:pt x="64308" y="139039"/>
                  <a:pt x="69520" y="139039"/>
                </a:cubicBezTo>
                <a:cubicBezTo>
                  <a:pt x="74731" y="139039"/>
                  <a:pt x="78957" y="134814"/>
                  <a:pt x="78957" y="129602"/>
                </a:cubicBezTo>
                <a:lnTo>
                  <a:pt x="78957" y="78957"/>
                </a:lnTo>
                <a:lnTo>
                  <a:pt x="129602" y="78957"/>
                </a:lnTo>
                <a:cubicBezTo>
                  <a:pt x="134814" y="78957"/>
                  <a:pt x="139039" y="74731"/>
                  <a:pt x="139039" y="69520"/>
                </a:cubicBezTo>
                <a:cubicBezTo>
                  <a:pt x="139039" y="64308"/>
                  <a:pt x="134814" y="60082"/>
                  <a:pt x="129602" y="60082"/>
                </a:cubicBezTo>
                <a:close/>
              </a:path>
            </a:pathLst>
          </a:custGeom>
          <a:solidFill>
            <a:schemeClr val="bg1"/>
          </a:solidFill>
          <a:ln w="603" cap="flat">
            <a:noFill/>
            <a:prstDash val="solid"/>
            <a:miter/>
          </a:ln>
        </p:spPr>
        <p:txBody>
          <a:bodyPr rtlCol="0" anchor="ctr"/>
          <a:lstStyle>
            <a:defPPr>
              <a:defRPr lang="pt-BR"/>
            </a:defPPr>
          </a:lstStyle>
          <a:p>
            <a:pPr rtl="0"/>
            <a:endParaRPr lang="pt-BR" dirty="0"/>
          </a:p>
        </p:txBody>
      </p:sp>
      <p:sp>
        <p:nvSpPr>
          <p:cNvPr id="17" name="Elemento gráfico 15">
            <a:extLst>
              <a:ext uri="{FF2B5EF4-FFF2-40B4-BE49-F238E27FC236}">
                <a16:creationId xmlns:a16="http://schemas.microsoft.com/office/drawing/2014/main" id="{C5C06D53-C9F6-47E8-BFE1-B8193A1AED8B}"/>
              </a:ext>
              <a:ext uri="{C183D7F6-B498-43B3-948B-1728B52AA6E4}">
                <adec:decorative xmlns:adec="http://schemas.microsoft.com/office/drawing/2017/decorative" val="1"/>
              </a:ext>
            </a:extLst>
          </p:cNvPr>
          <p:cNvSpPr/>
          <p:nvPr userDrawn="1"/>
        </p:nvSpPr>
        <p:spPr>
          <a:xfrm>
            <a:off x="1652402" y="6031572"/>
            <a:ext cx="127714" cy="127714"/>
          </a:xfrm>
          <a:custGeom>
            <a:avLst/>
            <a:gdLst>
              <a:gd name="connsiteX0" fmla="*/ 63857 w 127714"/>
              <a:gd name="connsiteY0" fmla="*/ 18874 h 127714"/>
              <a:gd name="connsiteX1" fmla="*/ 108840 w 127714"/>
              <a:gd name="connsiteY1" fmla="*/ 63857 h 127714"/>
              <a:gd name="connsiteX2" fmla="*/ 63857 w 127714"/>
              <a:gd name="connsiteY2" fmla="*/ 108840 h 127714"/>
              <a:gd name="connsiteX3" fmla="*/ 18874 w 127714"/>
              <a:gd name="connsiteY3" fmla="*/ 63857 h 127714"/>
              <a:gd name="connsiteX4" fmla="*/ 63857 w 127714"/>
              <a:gd name="connsiteY4" fmla="*/ 18874 h 127714"/>
              <a:gd name="connsiteX5" fmla="*/ 63857 w 127714"/>
              <a:gd name="connsiteY5" fmla="*/ 0 h 127714"/>
              <a:gd name="connsiteX6" fmla="*/ 0 w 127714"/>
              <a:gd name="connsiteY6" fmla="*/ 63857 h 127714"/>
              <a:gd name="connsiteX7" fmla="*/ 63857 w 127714"/>
              <a:gd name="connsiteY7" fmla="*/ 127714 h 127714"/>
              <a:gd name="connsiteX8" fmla="*/ 127714 w 127714"/>
              <a:gd name="connsiteY8" fmla="*/ 63857 h 127714"/>
              <a:gd name="connsiteX9" fmla="*/ 63857 w 127714"/>
              <a:gd name="connsiteY9" fmla="*/ 0 h 1277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7714" h="127714">
                <a:moveTo>
                  <a:pt x="63857" y="18874"/>
                </a:moveTo>
                <a:cubicBezTo>
                  <a:pt x="88700" y="18874"/>
                  <a:pt x="108840" y="39014"/>
                  <a:pt x="108840" y="63857"/>
                </a:cubicBezTo>
                <a:cubicBezTo>
                  <a:pt x="108840" y="88700"/>
                  <a:pt x="88700" y="108840"/>
                  <a:pt x="63857" y="108840"/>
                </a:cubicBezTo>
                <a:cubicBezTo>
                  <a:pt x="39014" y="108840"/>
                  <a:pt x="18874" y="88700"/>
                  <a:pt x="18874" y="63857"/>
                </a:cubicBezTo>
                <a:cubicBezTo>
                  <a:pt x="18898" y="39024"/>
                  <a:pt x="39024" y="18898"/>
                  <a:pt x="63857" y="18874"/>
                </a:cubicBezTo>
                <a:moveTo>
                  <a:pt x="63857" y="0"/>
                </a:moveTo>
                <a:cubicBezTo>
                  <a:pt x="28590" y="0"/>
                  <a:pt x="0" y="28590"/>
                  <a:pt x="0" y="63857"/>
                </a:cubicBezTo>
                <a:cubicBezTo>
                  <a:pt x="0" y="99124"/>
                  <a:pt x="28590" y="127714"/>
                  <a:pt x="63857" y="127714"/>
                </a:cubicBezTo>
                <a:cubicBezTo>
                  <a:pt x="99124" y="127714"/>
                  <a:pt x="127714" y="99124"/>
                  <a:pt x="127714" y="63857"/>
                </a:cubicBezTo>
                <a:cubicBezTo>
                  <a:pt x="127714" y="28590"/>
                  <a:pt x="99124" y="0"/>
                  <a:pt x="63857" y="0"/>
                </a:cubicBezTo>
                <a:close/>
              </a:path>
            </a:pathLst>
          </a:custGeom>
          <a:solidFill>
            <a:schemeClr val="bg1"/>
          </a:solidFill>
          <a:ln w="610" cap="flat">
            <a:noFill/>
            <a:prstDash val="solid"/>
            <a:miter/>
          </a:ln>
        </p:spPr>
        <p:txBody>
          <a:bodyPr rtlCol="0" anchor="ctr"/>
          <a:lstStyle>
            <a:defPPr>
              <a:defRPr lang="pt-BR"/>
            </a:defPPr>
          </a:lstStyle>
          <a:p>
            <a:pPr rtl="0"/>
            <a:endParaRPr lang="pt-BR" dirty="0"/>
          </a:p>
        </p:txBody>
      </p:sp>
      <p:sp>
        <p:nvSpPr>
          <p:cNvPr id="7" name="Espaço Reservado para Rodapé 6">
            <a:extLst>
              <a:ext uri="{FF2B5EF4-FFF2-40B4-BE49-F238E27FC236}">
                <a16:creationId xmlns:a16="http://schemas.microsoft.com/office/drawing/2014/main" id="{CE9872E9-2F0D-2FEB-0974-F0BBBC5E0331}"/>
              </a:ext>
            </a:extLst>
          </p:cNvPr>
          <p:cNvSpPr>
            <a:spLocks noGrp="1"/>
          </p:cNvSpPr>
          <p:nvPr>
            <p:ph type="ftr" sz="quarter" idx="19"/>
          </p:nvPr>
        </p:nvSpPr>
        <p:spPr>
          <a:xfrm>
            <a:off x="7238999" y="6356350"/>
            <a:ext cx="3795615" cy="365125"/>
          </a:xfrm>
        </p:spPr>
        <p:txBody>
          <a:bodyPr rtlCol="0"/>
          <a:lstStyle>
            <a:lvl1pPr>
              <a:defRPr lang="pt-BR">
                <a:solidFill>
                  <a:schemeClr val="bg1"/>
                </a:solidFill>
              </a:defRPr>
            </a:lvl1pPr>
          </a:lstStyle>
          <a:p>
            <a:pPr rtl="0"/>
            <a:endParaRPr lang="pt-BR" dirty="0"/>
          </a:p>
        </p:txBody>
      </p:sp>
    </p:spTree>
    <p:extLst>
      <p:ext uri="{BB962C8B-B14F-4D97-AF65-F5344CB8AC3E}">
        <p14:creationId xmlns:p14="http://schemas.microsoft.com/office/powerpoint/2010/main" val="249076877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ítulo + Imagem">
    <p:bg>
      <p:bgPr>
        <a:gradFill>
          <a:gsLst>
            <a:gs pos="100000">
              <a:schemeClr val="accent4"/>
            </a:gs>
            <a:gs pos="0">
              <a:schemeClr val="accent2"/>
            </a:gs>
          </a:gsLst>
          <a:lin ang="18900000" scaled="0"/>
        </a:grad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6640AAD-80AF-40E7-BE3F-43D32FC68ED4}"/>
              </a:ext>
            </a:extLst>
          </p:cNvPr>
          <p:cNvSpPr>
            <a:spLocks noGrp="1"/>
          </p:cNvSpPr>
          <p:nvPr>
            <p:ph type="ctrTitle"/>
          </p:nvPr>
        </p:nvSpPr>
        <p:spPr>
          <a:xfrm>
            <a:off x="1280159" y="3386775"/>
            <a:ext cx="8311102" cy="3080335"/>
          </a:xfrm>
        </p:spPr>
        <p:txBody>
          <a:bodyPr lIns="0" tIns="274320" rIns="0" bIns="0" rtlCol="0" anchor="t" anchorCtr="0"/>
          <a:lstStyle>
            <a:lvl1pPr algn="l">
              <a:lnSpc>
                <a:spcPts val="5400"/>
              </a:lnSpc>
              <a:defRPr lang="pt-BR" sz="5400" b="1" i="0" cap="all" spc="0" baseline="0">
                <a:solidFill>
                  <a:schemeClr val="bg1"/>
                </a:solidFill>
              </a:defRPr>
            </a:lvl1pPr>
          </a:lstStyle>
          <a:p>
            <a:pPr rtl="0"/>
            <a:r>
              <a:rPr lang="pt-BR"/>
              <a:t>Clique para editar o título Mestre</a:t>
            </a:r>
            <a:endParaRPr lang="pt-BR" dirty="0"/>
          </a:p>
        </p:txBody>
      </p:sp>
      <p:cxnSp>
        <p:nvCxnSpPr>
          <p:cNvPr id="9" name="Conector Reto 8">
            <a:extLst>
              <a:ext uri="{FF2B5EF4-FFF2-40B4-BE49-F238E27FC236}">
                <a16:creationId xmlns:a16="http://schemas.microsoft.com/office/drawing/2014/main" id="{8E825845-66DD-4B77-A729-CD97D156FE6C}"/>
              </a:ext>
              <a:ext uri="{C183D7F6-B498-43B3-948B-1728B52AA6E4}">
                <adec:decorative xmlns:adec="http://schemas.microsoft.com/office/drawing/2017/decorative" val="1"/>
              </a:ext>
            </a:extLst>
          </p:cNvPr>
          <p:cNvCxnSpPr>
            <a:cxnSpLocks/>
          </p:cNvCxnSpPr>
          <p:nvPr userDrawn="1"/>
        </p:nvCxnSpPr>
        <p:spPr>
          <a:xfrm>
            <a:off x="1280160" y="0"/>
            <a:ext cx="0" cy="3352800"/>
          </a:xfrm>
          <a:prstGeom prst="line">
            <a:avLst/>
          </a:prstGeom>
          <a:ln w="25400" cap="sq">
            <a:solidFill>
              <a:schemeClr val="bg1"/>
            </a:solidFill>
            <a:bevel/>
          </a:ln>
        </p:spPr>
        <p:style>
          <a:lnRef idx="1">
            <a:schemeClr val="accent1"/>
          </a:lnRef>
          <a:fillRef idx="0">
            <a:schemeClr val="accent1"/>
          </a:fillRef>
          <a:effectRef idx="0">
            <a:schemeClr val="accent1"/>
          </a:effectRef>
          <a:fontRef idx="minor">
            <a:schemeClr val="tx1"/>
          </a:fontRef>
        </p:style>
      </p:cxnSp>
      <p:grpSp>
        <p:nvGrpSpPr>
          <p:cNvPr id="4" name="Grupo 3">
            <a:extLst>
              <a:ext uri="{FF2B5EF4-FFF2-40B4-BE49-F238E27FC236}">
                <a16:creationId xmlns:a16="http://schemas.microsoft.com/office/drawing/2014/main" id="{22749162-63A5-5BF9-895E-B0577A6C47E0}"/>
              </a:ext>
              <a:ext uri="{C183D7F6-B498-43B3-948B-1728B52AA6E4}">
                <adec:decorative xmlns:adec="http://schemas.microsoft.com/office/drawing/2017/decorative" val="1"/>
              </a:ext>
            </a:extLst>
          </p:cNvPr>
          <p:cNvGrpSpPr/>
          <p:nvPr userDrawn="1"/>
        </p:nvGrpSpPr>
        <p:grpSpPr>
          <a:xfrm rot="19670435">
            <a:off x="7632743" y="794953"/>
            <a:ext cx="465456" cy="581432"/>
            <a:chOff x="7843462" y="2744546"/>
            <a:chExt cx="465456" cy="581432"/>
          </a:xfrm>
        </p:grpSpPr>
        <p:sp>
          <p:nvSpPr>
            <p:cNvPr id="19" name="Elemento gráfico 12">
              <a:extLst>
                <a:ext uri="{FF2B5EF4-FFF2-40B4-BE49-F238E27FC236}">
                  <a16:creationId xmlns:a16="http://schemas.microsoft.com/office/drawing/2014/main" id="{818B4386-1FCF-4ACE-BE25-AF9CC5E2256F}"/>
                </a:ext>
              </a:extLst>
            </p:cNvPr>
            <p:cNvSpPr/>
            <p:nvPr userDrawn="1"/>
          </p:nvSpPr>
          <p:spPr>
            <a:xfrm>
              <a:off x="8217780" y="2973840"/>
              <a:ext cx="91138" cy="91138"/>
            </a:xfrm>
            <a:custGeom>
              <a:avLst/>
              <a:gdLst>
                <a:gd name="connsiteX0" fmla="*/ 91138 w 91138"/>
                <a:gd name="connsiteY0" fmla="*/ 45569 h 91138"/>
                <a:gd name="connsiteX1" fmla="*/ 45569 w 91138"/>
                <a:gd name="connsiteY1" fmla="*/ 91138 h 91138"/>
                <a:gd name="connsiteX2" fmla="*/ 0 w 91138"/>
                <a:gd name="connsiteY2" fmla="*/ 45569 h 91138"/>
                <a:gd name="connsiteX3" fmla="*/ 45569 w 91138"/>
                <a:gd name="connsiteY3" fmla="*/ 0 h 91138"/>
                <a:gd name="connsiteX4" fmla="*/ 91138 w 91138"/>
                <a:gd name="connsiteY4" fmla="*/ 45569 h 911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138" h="91138">
                  <a:moveTo>
                    <a:pt x="91138" y="45569"/>
                  </a:moveTo>
                  <a:cubicBezTo>
                    <a:pt x="91138" y="70736"/>
                    <a:pt x="70736" y="91138"/>
                    <a:pt x="45569" y="91138"/>
                  </a:cubicBezTo>
                  <a:cubicBezTo>
                    <a:pt x="20402" y="91138"/>
                    <a:pt x="0" y="70736"/>
                    <a:pt x="0" y="45569"/>
                  </a:cubicBezTo>
                  <a:cubicBezTo>
                    <a:pt x="0" y="20402"/>
                    <a:pt x="20402" y="0"/>
                    <a:pt x="45569" y="0"/>
                  </a:cubicBezTo>
                  <a:cubicBezTo>
                    <a:pt x="70736" y="0"/>
                    <a:pt x="91138" y="20402"/>
                    <a:pt x="91138" y="45569"/>
                  </a:cubicBezTo>
                  <a:close/>
                </a:path>
              </a:pathLst>
            </a:custGeom>
            <a:solidFill>
              <a:schemeClr val="bg1"/>
            </a:solidFill>
            <a:ln w="422" cap="flat">
              <a:noFill/>
              <a:prstDash val="solid"/>
              <a:miter/>
            </a:ln>
          </p:spPr>
          <p:txBody>
            <a:bodyPr rtlCol="0" anchor="ctr"/>
            <a:lstStyle>
              <a:defPPr>
                <a:defRPr lang="pt-BR"/>
              </a:defPPr>
            </a:lstStyle>
            <a:p>
              <a:pPr rtl="0"/>
              <a:endParaRPr lang="pt-BR" dirty="0"/>
            </a:p>
          </p:txBody>
        </p:sp>
        <p:sp>
          <p:nvSpPr>
            <p:cNvPr id="21" name="Elemento gráfico 13">
              <a:extLst>
                <a:ext uri="{FF2B5EF4-FFF2-40B4-BE49-F238E27FC236}">
                  <a16:creationId xmlns:a16="http://schemas.microsoft.com/office/drawing/2014/main" id="{19319560-50ED-4963-A2CF-74663239D426}"/>
                </a:ext>
              </a:extLst>
            </p:cNvPr>
            <p:cNvSpPr/>
            <p:nvPr userDrawn="1"/>
          </p:nvSpPr>
          <p:spPr>
            <a:xfrm>
              <a:off x="7859002" y="2744546"/>
              <a:ext cx="139038" cy="139038"/>
            </a:xfrm>
            <a:custGeom>
              <a:avLst/>
              <a:gdLst>
                <a:gd name="connsiteX0" fmla="*/ 129601 w 139038"/>
                <a:gd name="connsiteY0" fmla="*/ 60082 h 139038"/>
                <a:gd name="connsiteX1" fmla="*/ 78956 w 139038"/>
                <a:gd name="connsiteY1" fmla="*/ 60082 h 139038"/>
                <a:gd name="connsiteX2" fmla="*/ 78956 w 139038"/>
                <a:gd name="connsiteY2" fmla="*/ 9437 h 139038"/>
                <a:gd name="connsiteX3" fmla="*/ 69519 w 139038"/>
                <a:gd name="connsiteY3" fmla="*/ 0 h 139038"/>
                <a:gd name="connsiteX4" fmla="*/ 60082 w 139038"/>
                <a:gd name="connsiteY4" fmla="*/ 9437 h 139038"/>
                <a:gd name="connsiteX5" fmla="*/ 60082 w 139038"/>
                <a:gd name="connsiteY5" fmla="*/ 60082 h 139038"/>
                <a:gd name="connsiteX6" fmla="*/ 9437 w 139038"/>
                <a:gd name="connsiteY6" fmla="*/ 60082 h 139038"/>
                <a:gd name="connsiteX7" fmla="*/ 0 w 139038"/>
                <a:gd name="connsiteY7" fmla="*/ 69519 h 139038"/>
                <a:gd name="connsiteX8" fmla="*/ 9437 w 139038"/>
                <a:gd name="connsiteY8" fmla="*/ 78956 h 139038"/>
                <a:gd name="connsiteX9" fmla="*/ 60082 w 139038"/>
                <a:gd name="connsiteY9" fmla="*/ 78956 h 139038"/>
                <a:gd name="connsiteX10" fmla="*/ 60082 w 139038"/>
                <a:gd name="connsiteY10" fmla="*/ 129601 h 139038"/>
                <a:gd name="connsiteX11" fmla="*/ 69519 w 139038"/>
                <a:gd name="connsiteY11" fmla="*/ 139038 h 139038"/>
                <a:gd name="connsiteX12" fmla="*/ 78956 w 139038"/>
                <a:gd name="connsiteY12" fmla="*/ 129601 h 139038"/>
                <a:gd name="connsiteX13" fmla="*/ 78956 w 139038"/>
                <a:gd name="connsiteY13" fmla="*/ 78956 h 139038"/>
                <a:gd name="connsiteX14" fmla="*/ 129601 w 139038"/>
                <a:gd name="connsiteY14" fmla="*/ 78956 h 139038"/>
                <a:gd name="connsiteX15" fmla="*/ 139038 w 139038"/>
                <a:gd name="connsiteY15" fmla="*/ 69519 h 139038"/>
                <a:gd name="connsiteX16" fmla="*/ 129601 w 139038"/>
                <a:gd name="connsiteY16" fmla="*/ 60082 h 13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39038" h="139038">
                  <a:moveTo>
                    <a:pt x="129601" y="60082"/>
                  </a:moveTo>
                  <a:lnTo>
                    <a:pt x="78956" y="60082"/>
                  </a:lnTo>
                  <a:lnTo>
                    <a:pt x="78956" y="9437"/>
                  </a:lnTo>
                  <a:cubicBezTo>
                    <a:pt x="78956" y="4225"/>
                    <a:pt x="74731" y="0"/>
                    <a:pt x="69519" y="0"/>
                  </a:cubicBezTo>
                  <a:cubicBezTo>
                    <a:pt x="64307" y="0"/>
                    <a:pt x="60082" y="4225"/>
                    <a:pt x="60082" y="9437"/>
                  </a:cubicBezTo>
                  <a:lnTo>
                    <a:pt x="60082" y="60082"/>
                  </a:lnTo>
                  <a:lnTo>
                    <a:pt x="9437" y="60082"/>
                  </a:lnTo>
                  <a:cubicBezTo>
                    <a:pt x="4225" y="60082"/>
                    <a:pt x="0" y="64307"/>
                    <a:pt x="0" y="69519"/>
                  </a:cubicBezTo>
                  <a:cubicBezTo>
                    <a:pt x="0" y="74731"/>
                    <a:pt x="4225" y="78956"/>
                    <a:pt x="9437" y="78956"/>
                  </a:cubicBezTo>
                  <a:lnTo>
                    <a:pt x="60082" y="78956"/>
                  </a:lnTo>
                  <a:lnTo>
                    <a:pt x="60082" y="129601"/>
                  </a:lnTo>
                  <a:cubicBezTo>
                    <a:pt x="60082" y="134813"/>
                    <a:pt x="64307" y="139038"/>
                    <a:pt x="69519" y="139038"/>
                  </a:cubicBezTo>
                  <a:cubicBezTo>
                    <a:pt x="74731" y="139038"/>
                    <a:pt x="78956" y="134813"/>
                    <a:pt x="78956" y="129601"/>
                  </a:cubicBezTo>
                  <a:lnTo>
                    <a:pt x="78956" y="78956"/>
                  </a:lnTo>
                  <a:lnTo>
                    <a:pt x="129601" y="78956"/>
                  </a:lnTo>
                  <a:cubicBezTo>
                    <a:pt x="134813" y="78956"/>
                    <a:pt x="139038" y="74731"/>
                    <a:pt x="139038" y="69519"/>
                  </a:cubicBezTo>
                  <a:cubicBezTo>
                    <a:pt x="139038" y="64307"/>
                    <a:pt x="134813" y="60082"/>
                    <a:pt x="129601" y="60082"/>
                  </a:cubicBezTo>
                  <a:close/>
                </a:path>
              </a:pathLst>
            </a:custGeom>
            <a:solidFill>
              <a:schemeClr val="bg1"/>
            </a:solidFill>
            <a:ln w="603" cap="flat">
              <a:noFill/>
              <a:prstDash val="solid"/>
              <a:miter/>
            </a:ln>
          </p:spPr>
          <p:txBody>
            <a:bodyPr rtlCol="0" anchor="ctr"/>
            <a:lstStyle>
              <a:defPPr>
                <a:defRPr lang="pt-BR"/>
              </a:defPPr>
            </a:lstStyle>
            <a:p>
              <a:pPr rtl="0"/>
              <a:endParaRPr lang="pt-BR" dirty="0"/>
            </a:p>
          </p:txBody>
        </p:sp>
        <p:sp>
          <p:nvSpPr>
            <p:cNvPr id="23" name="Elemento gráfico 15">
              <a:extLst>
                <a:ext uri="{FF2B5EF4-FFF2-40B4-BE49-F238E27FC236}">
                  <a16:creationId xmlns:a16="http://schemas.microsoft.com/office/drawing/2014/main" id="{E5ABBDAD-943D-48F3-9C80-B29C48966C79}"/>
                </a:ext>
              </a:extLst>
            </p:cNvPr>
            <p:cNvSpPr/>
            <p:nvPr userDrawn="1"/>
          </p:nvSpPr>
          <p:spPr>
            <a:xfrm>
              <a:off x="7843462" y="3198265"/>
              <a:ext cx="127713" cy="127713"/>
            </a:xfrm>
            <a:custGeom>
              <a:avLst/>
              <a:gdLst>
                <a:gd name="connsiteX0" fmla="*/ 63857 w 127713"/>
                <a:gd name="connsiteY0" fmla="*/ 18874 h 127713"/>
                <a:gd name="connsiteX1" fmla="*/ 108839 w 127713"/>
                <a:gd name="connsiteY1" fmla="*/ 63857 h 127713"/>
                <a:gd name="connsiteX2" fmla="*/ 63857 w 127713"/>
                <a:gd name="connsiteY2" fmla="*/ 108839 h 127713"/>
                <a:gd name="connsiteX3" fmla="*/ 18874 w 127713"/>
                <a:gd name="connsiteY3" fmla="*/ 63857 h 127713"/>
                <a:gd name="connsiteX4" fmla="*/ 63857 w 127713"/>
                <a:gd name="connsiteY4" fmla="*/ 18874 h 127713"/>
                <a:gd name="connsiteX5" fmla="*/ 63857 w 127713"/>
                <a:gd name="connsiteY5" fmla="*/ 0 h 127713"/>
                <a:gd name="connsiteX6" fmla="*/ 0 w 127713"/>
                <a:gd name="connsiteY6" fmla="*/ 63857 h 127713"/>
                <a:gd name="connsiteX7" fmla="*/ 63857 w 127713"/>
                <a:gd name="connsiteY7" fmla="*/ 127713 h 127713"/>
                <a:gd name="connsiteX8" fmla="*/ 127713 w 127713"/>
                <a:gd name="connsiteY8" fmla="*/ 63857 h 127713"/>
                <a:gd name="connsiteX9" fmla="*/ 63857 w 127713"/>
                <a:gd name="connsiteY9" fmla="*/ 0 h 1277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7713" h="127713">
                  <a:moveTo>
                    <a:pt x="63857" y="18874"/>
                  </a:moveTo>
                  <a:cubicBezTo>
                    <a:pt x="88700" y="18874"/>
                    <a:pt x="108839" y="39013"/>
                    <a:pt x="108839" y="63857"/>
                  </a:cubicBezTo>
                  <a:cubicBezTo>
                    <a:pt x="108839" y="88700"/>
                    <a:pt x="88700" y="108839"/>
                    <a:pt x="63857" y="108839"/>
                  </a:cubicBezTo>
                  <a:cubicBezTo>
                    <a:pt x="39013" y="108839"/>
                    <a:pt x="18874" y="88700"/>
                    <a:pt x="18874" y="63857"/>
                  </a:cubicBezTo>
                  <a:cubicBezTo>
                    <a:pt x="18898" y="39023"/>
                    <a:pt x="39023" y="18898"/>
                    <a:pt x="63857" y="18874"/>
                  </a:cubicBezTo>
                  <a:moveTo>
                    <a:pt x="63857" y="0"/>
                  </a:moveTo>
                  <a:cubicBezTo>
                    <a:pt x="28590" y="0"/>
                    <a:pt x="0" y="28590"/>
                    <a:pt x="0" y="63857"/>
                  </a:cubicBezTo>
                  <a:cubicBezTo>
                    <a:pt x="0" y="99124"/>
                    <a:pt x="28590" y="127713"/>
                    <a:pt x="63857" y="127713"/>
                  </a:cubicBezTo>
                  <a:cubicBezTo>
                    <a:pt x="99124" y="127713"/>
                    <a:pt x="127713" y="99124"/>
                    <a:pt x="127713" y="63857"/>
                  </a:cubicBezTo>
                  <a:cubicBezTo>
                    <a:pt x="127713" y="28590"/>
                    <a:pt x="99124" y="0"/>
                    <a:pt x="63857" y="0"/>
                  </a:cubicBezTo>
                  <a:close/>
                </a:path>
              </a:pathLst>
            </a:custGeom>
            <a:solidFill>
              <a:schemeClr val="bg1"/>
            </a:solidFill>
            <a:ln w="610" cap="flat">
              <a:noFill/>
              <a:prstDash val="solid"/>
              <a:miter/>
            </a:ln>
          </p:spPr>
          <p:txBody>
            <a:bodyPr rtlCol="0" anchor="ctr"/>
            <a:lstStyle>
              <a:defPPr>
                <a:defRPr lang="pt-BR"/>
              </a:defPPr>
            </a:lstStyle>
            <a:p>
              <a:pPr rtl="0"/>
              <a:endParaRPr lang="pt-BR" dirty="0"/>
            </a:p>
          </p:txBody>
        </p:sp>
      </p:grpSp>
      <p:sp>
        <p:nvSpPr>
          <p:cNvPr id="3" name="Espaço Reservado para Imagem 14">
            <a:extLst>
              <a:ext uri="{FF2B5EF4-FFF2-40B4-BE49-F238E27FC236}">
                <a16:creationId xmlns:a16="http://schemas.microsoft.com/office/drawing/2014/main" id="{01D87F51-D69B-9038-0566-4FDC355AB6F0}"/>
              </a:ext>
            </a:extLst>
          </p:cNvPr>
          <p:cNvSpPr>
            <a:spLocks noGrp="1"/>
          </p:cNvSpPr>
          <p:nvPr>
            <p:ph type="pic" sz="quarter" idx="13" hasCustomPrompt="1"/>
          </p:nvPr>
        </p:nvSpPr>
        <p:spPr>
          <a:xfrm>
            <a:off x="8197587" y="411831"/>
            <a:ext cx="3521337" cy="3521344"/>
          </a:xfrm>
          <a:custGeom>
            <a:avLst/>
            <a:gdLst>
              <a:gd name="connsiteX0" fmla="*/ 2133823 w 4266960"/>
              <a:gd name="connsiteY0" fmla="*/ 0 h 4266968"/>
              <a:gd name="connsiteX1" fmla="*/ 4256628 w 4266960"/>
              <a:gd name="connsiteY1" fmla="*/ 1915652 h 4266968"/>
              <a:gd name="connsiteX2" fmla="*/ 4266960 w 4266960"/>
              <a:gd name="connsiteY2" fmla="*/ 2120258 h 4266968"/>
              <a:gd name="connsiteX3" fmla="*/ 4266960 w 4266960"/>
              <a:gd name="connsiteY3" fmla="*/ 2147389 h 4266968"/>
              <a:gd name="connsiteX4" fmla="*/ 4256628 w 4266960"/>
              <a:gd name="connsiteY4" fmla="*/ 2351994 h 4266968"/>
              <a:gd name="connsiteX5" fmla="*/ 2351994 w 4266960"/>
              <a:gd name="connsiteY5" fmla="*/ 4256629 h 4266968"/>
              <a:gd name="connsiteX6" fmla="*/ 2147230 w 4266960"/>
              <a:gd name="connsiteY6" fmla="*/ 4266968 h 4266968"/>
              <a:gd name="connsiteX7" fmla="*/ 2120416 w 4266960"/>
              <a:gd name="connsiteY7" fmla="*/ 4266968 h 4266968"/>
              <a:gd name="connsiteX8" fmla="*/ 1915652 w 4266960"/>
              <a:gd name="connsiteY8" fmla="*/ 4256629 h 4266968"/>
              <a:gd name="connsiteX9" fmla="*/ 0 w 4266960"/>
              <a:gd name="connsiteY9" fmla="*/ 2133823 h 4266968"/>
              <a:gd name="connsiteX10" fmla="*/ 2133823 w 4266960"/>
              <a:gd name="connsiteY10" fmla="*/ 0 h 42669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266960" h="4266968">
                <a:moveTo>
                  <a:pt x="2133823" y="0"/>
                </a:moveTo>
                <a:cubicBezTo>
                  <a:pt x="3238644" y="0"/>
                  <a:pt x="4147355" y="839660"/>
                  <a:pt x="4256628" y="1915652"/>
                </a:cubicBezTo>
                <a:lnTo>
                  <a:pt x="4266960" y="2120258"/>
                </a:lnTo>
                <a:lnTo>
                  <a:pt x="4266960" y="2147389"/>
                </a:lnTo>
                <a:lnTo>
                  <a:pt x="4256628" y="2351994"/>
                </a:lnTo>
                <a:cubicBezTo>
                  <a:pt x="4154640" y="3356254"/>
                  <a:pt x="3356253" y="4154640"/>
                  <a:pt x="2351994" y="4256629"/>
                </a:cubicBezTo>
                <a:lnTo>
                  <a:pt x="2147230" y="4266968"/>
                </a:lnTo>
                <a:lnTo>
                  <a:pt x="2120416" y="4266968"/>
                </a:lnTo>
                <a:lnTo>
                  <a:pt x="1915652" y="4256629"/>
                </a:lnTo>
                <a:cubicBezTo>
                  <a:pt x="839660" y="4147356"/>
                  <a:pt x="0" y="3238645"/>
                  <a:pt x="0" y="2133823"/>
                </a:cubicBezTo>
                <a:cubicBezTo>
                  <a:pt x="0" y="955346"/>
                  <a:pt x="955346" y="0"/>
                  <a:pt x="2133823" y="0"/>
                </a:cubicBezTo>
                <a:close/>
              </a:path>
            </a:pathLst>
          </a:custGeom>
        </p:spPr>
        <p:txBody>
          <a:bodyPr wrap="square" tIns="914400" rtlCol="0" anchor="t" anchorCtr="0">
            <a:noAutofit/>
          </a:bodyPr>
          <a:lstStyle>
            <a:lvl1pPr algn="ctr">
              <a:buNone/>
              <a:defRPr lang="pt-BR" sz="1800">
                <a:solidFill>
                  <a:schemeClr val="bg1"/>
                </a:solidFill>
              </a:defRPr>
            </a:lvl1pPr>
          </a:lstStyle>
          <a:p>
            <a:pPr rtl="0"/>
            <a:r>
              <a:rPr lang="pt-BR"/>
              <a:t>Clique para adicionar uma imagem</a:t>
            </a:r>
          </a:p>
        </p:txBody>
      </p:sp>
    </p:spTree>
    <p:extLst>
      <p:ext uri="{BB962C8B-B14F-4D97-AF65-F5344CB8AC3E}">
        <p14:creationId xmlns:p14="http://schemas.microsoft.com/office/powerpoint/2010/main" val="195123969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ítulo + Subtítulo + Imagem">
    <p:bg>
      <p:bgPr>
        <a:gradFill>
          <a:gsLst>
            <a:gs pos="100000">
              <a:schemeClr val="accent4"/>
            </a:gs>
            <a:gs pos="0">
              <a:schemeClr val="accent2"/>
            </a:gs>
          </a:gsLst>
          <a:lin ang="2700000" scaled="1"/>
        </a:grad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6640AAD-80AF-40E7-BE3F-43D32FC68ED4}"/>
              </a:ext>
            </a:extLst>
          </p:cNvPr>
          <p:cNvSpPr>
            <a:spLocks noGrp="1"/>
          </p:cNvSpPr>
          <p:nvPr>
            <p:ph type="ctrTitle" hasCustomPrompt="1"/>
          </p:nvPr>
        </p:nvSpPr>
        <p:spPr>
          <a:xfrm>
            <a:off x="1280159" y="640080"/>
            <a:ext cx="10302240" cy="1852046"/>
          </a:xfrm>
        </p:spPr>
        <p:txBody>
          <a:bodyPr lIns="0" tIns="0" rIns="0" bIns="0" rtlCol="0" anchor="b"/>
          <a:lstStyle>
            <a:lvl1pPr algn="l">
              <a:lnSpc>
                <a:spcPts val="5400"/>
              </a:lnSpc>
              <a:defRPr lang="pt-BR" sz="5400" b="1" i="0" cap="all" spc="0" baseline="0">
                <a:solidFill>
                  <a:schemeClr val="bg1"/>
                </a:solidFill>
              </a:defRPr>
            </a:lvl1pPr>
          </a:lstStyle>
          <a:p>
            <a:pPr rtl="0"/>
            <a:r>
              <a:rPr lang="pt-BR"/>
              <a:t>Clique para adicionar um título</a:t>
            </a:r>
          </a:p>
        </p:txBody>
      </p:sp>
      <p:sp>
        <p:nvSpPr>
          <p:cNvPr id="3" name="Subtítulo 2">
            <a:extLst>
              <a:ext uri="{FF2B5EF4-FFF2-40B4-BE49-F238E27FC236}">
                <a16:creationId xmlns:a16="http://schemas.microsoft.com/office/drawing/2014/main" id="{EC80FBD9-0977-4B2B-9318-30774BB0947C}"/>
              </a:ext>
            </a:extLst>
          </p:cNvPr>
          <p:cNvSpPr>
            <a:spLocks noGrp="1"/>
          </p:cNvSpPr>
          <p:nvPr>
            <p:ph type="subTitle" idx="1" hasCustomPrompt="1"/>
          </p:nvPr>
        </p:nvSpPr>
        <p:spPr>
          <a:xfrm>
            <a:off x="1280158" y="2588447"/>
            <a:ext cx="7853678" cy="726645"/>
          </a:xfrm>
        </p:spPr>
        <p:txBody>
          <a:bodyPr lIns="0" tIns="0" rIns="0" bIns="0" rtlCol="0" anchor="t" anchorCtr="0">
            <a:normAutofit/>
          </a:bodyPr>
          <a:lstStyle>
            <a:lvl1pPr marL="0" indent="0" algn="l">
              <a:buNone/>
              <a:defRPr lang="pt-BR" sz="2400">
                <a:solidFill>
                  <a:schemeClr val="bg1"/>
                </a:solidFill>
              </a:defRPr>
            </a:lvl1pPr>
            <a:lvl2pPr marL="457200" indent="0" algn="ctr">
              <a:buNone/>
              <a:defRPr lang="pt-BR" sz="2000"/>
            </a:lvl2pPr>
            <a:lvl3pPr marL="914400" indent="0" algn="ctr">
              <a:buNone/>
              <a:defRPr lang="pt-BR" sz="1800"/>
            </a:lvl3pPr>
            <a:lvl4pPr marL="1371600" indent="0" algn="ctr">
              <a:buNone/>
              <a:defRPr lang="pt-BR" sz="1600"/>
            </a:lvl4pPr>
            <a:lvl5pPr marL="1828800" indent="0" algn="ctr">
              <a:buNone/>
              <a:defRPr lang="pt-BR" sz="1600"/>
            </a:lvl5pPr>
            <a:lvl6pPr marL="2286000" indent="0" algn="ctr">
              <a:buNone/>
              <a:defRPr lang="pt-BR" sz="1600"/>
            </a:lvl6pPr>
            <a:lvl7pPr marL="2743200" indent="0" algn="ctr">
              <a:buNone/>
              <a:defRPr lang="pt-BR" sz="1600"/>
            </a:lvl7pPr>
            <a:lvl8pPr marL="3200400" indent="0" algn="ctr">
              <a:buNone/>
              <a:defRPr lang="pt-BR" sz="1600"/>
            </a:lvl8pPr>
            <a:lvl9pPr marL="3657600" indent="0" algn="ctr">
              <a:buNone/>
              <a:defRPr lang="pt-BR" sz="1600"/>
            </a:lvl9pPr>
          </a:lstStyle>
          <a:p>
            <a:pPr lvl="0" rtl="0"/>
            <a:r>
              <a:rPr lang="pt-BR"/>
              <a:t>Clique para adicionar o texto</a:t>
            </a:r>
          </a:p>
        </p:txBody>
      </p:sp>
      <p:cxnSp>
        <p:nvCxnSpPr>
          <p:cNvPr id="9" name="Conector Reto 8">
            <a:extLst>
              <a:ext uri="{FF2B5EF4-FFF2-40B4-BE49-F238E27FC236}">
                <a16:creationId xmlns:a16="http://schemas.microsoft.com/office/drawing/2014/main" id="{8E825845-66DD-4B77-A729-CD97D156FE6C}"/>
              </a:ext>
              <a:ext uri="{C183D7F6-B498-43B3-948B-1728B52AA6E4}">
                <adec:decorative xmlns:adec="http://schemas.microsoft.com/office/drawing/2017/decorative" val="1"/>
              </a:ext>
            </a:extLst>
          </p:cNvPr>
          <p:cNvCxnSpPr>
            <a:cxnSpLocks/>
          </p:cNvCxnSpPr>
          <p:nvPr userDrawn="1"/>
        </p:nvCxnSpPr>
        <p:spPr>
          <a:xfrm>
            <a:off x="1280160" y="3496322"/>
            <a:ext cx="0" cy="3352800"/>
          </a:xfrm>
          <a:prstGeom prst="line">
            <a:avLst/>
          </a:prstGeom>
          <a:ln w="25400" cap="sq">
            <a:solidFill>
              <a:schemeClr val="bg1"/>
            </a:solidFill>
            <a:bevel/>
          </a:ln>
        </p:spPr>
        <p:style>
          <a:lnRef idx="1">
            <a:schemeClr val="accent1"/>
          </a:lnRef>
          <a:fillRef idx="0">
            <a:schemeClr val="accent1"/>
          </a:fillRef>
          <a:effectRef idx="0">
            <a:schemeClr val="accent1"/>
          </a:effectRef>
          <a:fontRef idx="minor">
            <a:schemeClr val="tx1"/>
          </a:fontRef>
        </p:style>
      </p:cxnSp>
      <p:grpSp>
        <p:nvGrpSpPr>
          <p:cNvPr id="4" name="Grupo 3">
            <a:extLst>
              <a:ext uri="{FF2B5EF4-FFF2-40B4-BE49-F238E27FC236}">
                <a16:creationId xmlns:a16="http://schemas.microsoft.com/office/drawing/2014/main" id="{22749162-63A5-5BF9-895E-B0577A6C47E0}"/>
              </a:ext>
              <a:ext uri="{C183D7F6-B498-43B3-948B-1728B52AA6E4}">
                <adec:decorative xmlns:adec="http://schemas.microsoft.com/office/drawing/2017/decorative" val="1"/>
              </a:ext>
            </a:extLst>
          </p:cNvPr>
          <p:cNvGrpSpPr/>
          <p:nvPr userDrawn="1"/>
        </p:nvGrpSpPr>
        <p:grpSpPr>
          <a:xfrm flipH="1">
            <a:off x="7659974" y="4456458"/>
            <a:ext cx="465456" cy="581432"/>
            <a:chOff x="7843462" y="2744546"/>
            <a:chExt cx="465456" cy="581432"/>
          </a:xfrm>
        </p:grpSpPr>
        <p:sp>
          <p:nvSpPr>
            <p:cNvPr id="19" name="Elemento gráfico 12">
              <a:extLst>
                <a:ext uri="{FF2B5EF4-FFF2-40B4-BE49-F238E27FC236}">
                  <a16:creationId xmlns:a16="http://schemas.microsoft.com/office/drawing/2014/main" id="{818B4386-1FCF-4ACE-BE25-AF9CC5E2256F}"/>
                </a:ext>
              </a:extLst>
            </p:cNvPr>
            <p:cNvSpPr/>
            <p:nvPr userDrawn="1"/>
          </p:nvSpPr>
          <p:spPr>
            <a:xfrm>
              <a:off x="8217780" y="2973840"/>
              <a:ext cx="91138" cy="91138"/>
            </a:xfrm>
            <a:custGeom>
              <a:avLst/>
              <a:gdLst>
                <a:gd name="connsiteX0" fmla="*/ 91138 w 91138"/>
                <a:gd name="connsiteY0" fmla="*/ 45569 h 91138"/>
                <a:gd name="connsiteX1" fmla="*/ 45569 w 91138"/>
                <a:gd name="connsiteY1" fmla="*/ 91138 h 91138"/>
                <a:gd name="connsiteX2" fmla="*/ 0 w 91138"/>
                <a:gd name="connsiteY2" fmla="*/ 45569 h 91138"/>
                <a:gd name="connsiteX3" fmla="*/ 45569 w 91138"/>
                <a:gd name="connsiteY3" fmla="*/ 0 h 91138"/>
                <a:gd name="connsiteX4" fmla="*/ 91138 w 91138"/>
                <a:gd name="connsiteY4" fmla="*/ 45569 h 911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138" h="91138">
                  <a:moveTo>
                    <a:pt x="91138" y="45569"/>
                  </a:moveTo>
                  <a:cubicBezTo>
                    <a:pt x="91138" y="70736"/>
                    <a:pt x="70736" y="91138"/>
                    <a:pt x="45569" y="91138"/>
                  </a:cubicBezTo>
                  <a:cubicBezTo>
                    <a:pt x="20402" y="91138"/>
                    <a:pt x="0" y="70736"/>
                    <a:pt x="0" y="45569"/>
                  </a:cubicBezTo>
                  <a:cubicBezTo>
                    <a:pt x="0" y="20402"/>
                    <a:pt x="20402" y="0"/>
                    <a:pt x="45569" y="0"/>
                  </a:cubicBezTo>
                  <a:cubicBezTo>
                    <a:pt x="70736" y="0"/>
                    <a:pt x="91138" y="20402"/>
                    <a:pt x="91138" y="45569"/>
                  </a:cubicBezTo>
                  <a:close/>
                </a:path>
              </a:pathLst>
            </a:custGeom>
            <a:solidFill>
              <a:schemeClr val="bg1"/>
            </a:solidFill>
            <a:ln w="422" cap="flat">
              <a:noFill/>
              <a:prstDash val="solid"/>
              <a:miter/>
            </a:ln>
          </p:spPr>
          <p:txBody>
            <a:bodyPr rtlCol="0" anchor="ctr"/>
            <a:lstStyle>
              <a:defPPr>
                <a:defRPr lang="pt-BR"/>
              </a:defPPr>
            </a:lstStyle>
            <a:p>
              <a:pPr rtl="0"/>
              <a:endParaRPr lang="pt-BR" dirty="0"/>
            </a:p>
          </p:txBody>
        </p:sp>
        <p:sp>
          <p:nvSpPr>
            <p:cNvPr id="21" name="Elemento gráfico 13">
              <a:extLst>
                <a:ext uri="{FF2B5EF4-FFF2-40B4-BE49-F238E27FC236}">
                  <a16:creationId xmlns:a16="http://schemas.microsoft.com/office/drawing/2014/main" id="{19319560-50ED-4963-A2CF-74663239D426}"/>
                </a:ext>
              </a:extLst>
            </p:cNvPr>
            <p:cNvSpPr/>
            <p:nvPr userDrawn="1"/>
          </p:nvSpPr>
          <p:spPr>
            <a:xfrm>
              <a:off x="7859002" y="2744546"/>
              <a:ext cx="139038" cy="139038"/>
            </a:xfrm>
            <a:custGeom>
              <a:avLst/>
              <a:gdLst>
                <a:gd name="connsiteX0" fmla="*/ 129601 w 139038"/>
                <a:gd name="connsiteY0" fmla="*/ 60082 h 139038"/>
                <a:gd name="connsiteX1" fmla="*/ 78956 w 139038"/>
                <a:gd name="connsiteY1" fmla="*/ 60082 h 139038"/>
                <a:gd name="connsiteX2" fmla="*/ 78956 w 139038"/>
                <a:gd name="connsiteY2" fmla="*/ 9437 h 139038"/>
                <a:gd name="connsiteX3" fmla="*/ 69519 w 139038"/>
                <a:gd name="connsiteY3" fmla="*/ 0 h 139038"/>
                <a:gd name="connsiteX4" fmla="*/ 60082 w 139038"/>
                <a:gd name="connsiteY4" fmla="*/ 9437 h 139038"/>
                <a:gd name="connsiteX5" fmla="*/ 60082 w 139038"/>
                <a:gd name="connsiteY5" fmla="*/ 60082 h 139038"/>
                <a:gd name="connsiteX6" fmla="*/ 9437 w 139038"/>
                <a:gd name="connsiteY6" fmla="*/ 60082 h 139038"/>
                <a:gd name="connsiteX7" fmla="*/ 0 w 139038"/>
                <a:gd name="connsiteY7" fmla="*/ 69519 h 139038"/>
                <a:gd name="connsiteX8" fmla="*/ 9437 w 139038"/>
                <a:gd name="connsiteY8" fmla="*/ 78956 h 139038"/>
                <a:gd name="connsiteX9" fmla="*/ 60082 w 139038"/>
                <a:gd name="connsiteY9" fmla="*/ 78956 h 139038"/>
                <a:gd name="connsiteX10" fmla="*/ 60082 w 139038"/>
                <a:gd name="connsiteY10" fmla="*/ 129601 h 139038"/>
                <a:gd name="connsiteX11" fmla="*/ 69519 w 139038"/>
                <a:gd name="connsiteY11" fmla="*/ 139038 h 139038"/>
                <a:gd name="connsiteX12" fmla="*/ 78956 w 139038"/>
                <a:gd name="connsiteY12" fmla="*/ 129601 h 139038"/>
                <a:gd name="connsiteX13" fmla="*/ 78956 w 139038"/>
                <a:gd name="connsiteY13" fmla="*/ 78956 h 139038"/>
                <a:gd name="connsiteX14" fmla="*/ 129601 w 139038"/>
                <a:gd name="connsiteY14" fmla="*/ 78956 h 139038"/>
                <a:gd name="connsiteX15" fmla="*/ 139038 w 139038"/>
                <a:gd name="connsiteY15" fmla="*/ 69519 h 139038"/>
                <a:gd name="connsiteX16" fmla="*/ 129601 w 139038"/>
                <a:gd name="connsiteY16" fmla="*/ 60082 h 13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39038" h="139038">
                  <a:moveTo>
                    <a:pt x="129601" y="60082"/>
                  </a:moveTo>
                  <a:lnTo>
                    <a:pt x="78956" y="60082"/>
                  </a:lnTo>
                  <a:lnTo>
                    <a:pt x="78956" y="9437"/>
                  </a:lnTo>
                  <a:cubicBezTo>
                    <a:pt x="78956" y="4225"/>
                    <a:pt x="74731" y="0"/>
                    <a:pt x="69519" y="0"/>
                  </a:cubicBezTo>
                  <a:cubicBezTo>
                    <a:pt x="64307" y="0"/>
                    <a:pt x="60082" y="4225"/>
                    <a:pt x="60082" y="9437"/>
                  </a:cubicBezTo>
                  <a:lnTo>
                    <a:pt x="60082" y="60082"/>
                  </a:lnTo>
                  <a:lnTo>
                    <a:pt x="9437" y="60082"/>
                  </a:lnTo>
                  <a:cubicBezTo>
                    <a:pt x="4225" y="60082"/>
                    <a:pt x="0" y="64307"/>
                    <a:pt x="0" y="69519"/>
                  </a:cubicBezTo>
                  <a:cubicBezTo>
                    <a:pt x="0" y="74731"/>
                    <a:pt x="4225" y="78956"/>
                    <a:pt x="9437" y="78956"/>
                  </a:cubicBezTo>
                  <a:lnTo>
                    <a:pt x="60082" y="78956"/>
                  </a:lnTo>
                  <a:lnTo>
                    <a:pt x="60082" y="129601"/>
                  </a:lnTo>
                  <a:cubicBezTo>
                    <a:pt x="60082" y="134813"/>
                    <a:pt x="64307" y="139038"/>
                    <a:pt x="69519" y="139038"/>
                  </a:cubicBezTo>
                  <a:cubicBezTo>
                    <a:pt x="74731" y="139038"/>
                    <a:pt x="78956" y="134813"/>
                    <a:pt x="78956" y="129601"/>
                  </a:cubicBezTo>
                  <a:lnTo>
                    <a:pt x="78956" y="78956"/>
                  </a:lnTo>
                  <a:lnTo>
                    <a:pt x="129601" y="78956"/>
                  </a:lnTo>
                  <a:cubicBezTo>
                    <a:pt x="134813" y="78956"/>
                    <a:pt x="139038" y="74731"/>
                    <a:pt x="139038" y="69519"/>
                  </a:cubicBezTo>
                  <a:cubicBezTo>
                    <a:pt x="139038" y="64307"/>
                    <a:pt x="134813" y="60082"/>
                    <a:pt x="129601" y="60082"/>
                  </a:cubicBezTo>
                  <a:close/>
                </a:path>
              </a:pathLst>
            </a:custGeom>
            <a:solidFill>
              <a:schemeClr val="bg1"/>
            </a:solidFill>
            <a:ln w="603" cap="flat">
              <a:noFill/>
              <a:prstDash val="solid"/>
              <a:miter/>
            </a:ln>
          </p:spPr>
          <p:txBody>
            <a:bodyPr rtlCol="0" anchor="ctr"/>
            <a:lstStyle>
              <a:defPPr>
                <a:defRPr lang="pt-BR"/>
              </a:defPPr>
            </a:lstStyle>
            <a:p>
              <a:pPr rtl="0"/>
              <a:endParaRPr lang="pt-BR" dirty="0"/>
            </a:p>
          </p:txBody>
        </p:sp>
        <p:sp>
          <p:nvSpPr>
            <p:cNvPr id="23" name="Elemento gráfico 15">
              <a:extLst>
                <a:ext uri="{FF2B5EF4-FFF2-40B4-BE49-F238E27FC236}">
                  <a16:creationId xmlns:a16="http://schemas.microsoft.com/office/drawing/2014/main" id="{E5ABBDAD-943D-48F3-9C80-B29C48966C79}"/>
                </a:ext>
              </a:extLst>
            </p:cNvPr>
            <p:cNvSpPr/>
            <p:nvPr userDrawn="1"/>
          </p:nvSpPr>
          <p:spPr>
            <a:xfrm>
              <a:off x="7843462" y="3198265"/>
              <a:ext cx="127713" cy="127713"/>
            </a:xfrm>
            <a:custGeom>
              <a:avLst/>
              <a:gdLst>
                <a:gd name="connsiteX0" fmla="*/ 63857 w 127713"/>
                <a:gd name="connsiteY0" fmla="*/ 18874 h 127713"/>
                <a:gd name="connsiteX1" fmla="*/ 108839 w 127713"/>
                <a:gd name="connsiteY1" fmla="*/ 63857 h 127713"/>
                <a:gd name="connsiteX2" fmla="*/ 63857 w 127713"/>
                <a:gd name="connsiteY2" fmla="*/ 108839 h 127713"/>
                <a:gd name="connsiteX3" fmla="*/ 18874 w 127713"/>
                <a:gd name="connsiteY3" fmla="*/ 63857 h 127713"/>
                <a:gd name="connsiteX4" fmla="*/ 63857 w 127713"/>
                <a:gd name="connsiteY4" fmla="*/ 18874 h 127713"/>
                <a:gd name="connsiteX5" fmla="*/ 63857 w 127713"/>
                <a:gd name="connsiteY5" fmla="*/ 0 h 127713"/>
                <a:gd name="connsiteX6" fmla="*/ 0 w 127713"/>
                <a:gd name="connsiteY6" fmla="*/ 63857 h 127713"/>
                <a:gd name="connsiteX7" fmla="*/ 63857 w 127713"/>
                <a:gd name="connsiteY7" fmla="*/ 127713 h 127713"/>
                <a:gd name="connsiteX8" fmla="*/ 127713 w 127713"/>
                <a:gd name="connsiteY8" fmla="*/ 63857 h 127713"/>
                <a:gd name="connsiteX9" fmla="*/ 63857 w 127713"/>
                <a:gd name="connsiteY9" fmla="*/ 0 h 1277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7713" h="127713">
                  <a:moveTo>
                    <a:pt x="63857" y="18874"/>
                  </a:moveTo>
                  <a:cubicBezTo>
                    <a:pt x="88700" y="18874"/>
                    <a:pt x="108839" y="39013"/>
                    <a:pt x="108839" y="63857"/>
                  </a:cubicBezTo>
                  <a:cubicBezTo>
                    <a:pt x="108839" y="88700"/>
                    <a:pt x="88700" y="108839"/>
                    <a:pt x="63857" y="108839"/>
                  </a:cubicBezTo>
                  <a:cubicBezTo>
                    <a:pt x="39013" y="108839"/>
                    <a:pt x="18874" y="88700"/>
                    <a:pt x="18874" y="63857"/>
                  </a:cubicBezTo>
                  <a:cubicBezTo>
                    <a:pt x="18898" y="39023"/>
                    <a:pt x="39023" y="18898"/>
                    <a:pt x="63857" y="18874"/>
                  </a:cubicBezTo>
                  <a:moveTo>
                    <a:pt x="63857" y="0"/>
                  </a:moveTo>
                  <a:cubicBezTo>
                    <a:pt x="28590" y="0"/>
                    <a:pt x="0" y="28590"/>
                    <a:pt x="0" y="63857"/>
                  </a:cubicBezTo>
                  <a:cubicBezTo>
                    <a:pt x="0" y="99124"/>
                    <a:pt x="28590" y="127713"/>
                    <a:pt x="63857" y="127713"/>
                  </a:cubicBezTo>
                  <a:cubicBezTo>
                    <a:pt x="99124" y="127713"/>
                    <a:pt x="127713" y="99124"/>
                    <a:pt x="127713" y="63857"/>
                  </a:cubicBezTo>
                  <a:cubicBezTo>
                    <a:pt x="127713" y="28590"/>
                    <a:pt x="99124" y="0"/>
                    <a:pt x="63857" y="0"/>
                  </a:cubicBezTo>
                  <a:close/>
                </a:path>
              </a:pathLst>
            </a:custGeom>
            <a:solidFill>
              <a:schemeClr val="bg1"/>
            </a:solidFill>
            <a:ln w="610" cap="flat">
              <a:noFill/>
              <a:prstDash val="solid"/>
              <a:miter/>
            </a:ln>
          </p:spPr>
          <p:txBody>
            <a:bodyPr rtlCol="0" anchor="ctr"/>
            <a:lstStyle>
              <a:defPPr>
                <a:defRPr lang="pt-BR"/>
              </a:defPPr>
            </a:lstStyle>
            <a:p>
              <a:pPr rtl="0"/>
              <a:endParaRPr lang="pt-BR" dirty="0"/>
            </a:p>
          </p:txBody>
        </p:sp>
      </p:grpSp>
      <p:sp>
        <p:nvSpPr>
          <p:cNvPr id="5" name="Espaço Reservado para Imagem 14">
            <a:extLst>
              <a:ext uri="{FF2B5EF4-FFF2-40B4-BE49-F238E27FC236}">
                <a16:creationId xmlns:a16="http://schemas.microsoft.com/office/drawing/2014/main" id="{5DDB7824-50BA-B12F-AD49-CA8953CA3A0E}"/>
              </a:ext>
            </a:extLst>
          </p:cNvPr>
          <p:cNvSpPr>
            <a:spLocks noGrp="1"/>
          </p:cNvSpPr>
          <p:nvPr>
            <p:ph type="pic" sz="quarter" idx="13" hasCustomPrompt="1"/>
          </p:nvPr>
        </p:nvSpPr>
        <p:spPr>
          <a:xfrm>
            <a:off x="8536252" y="3205313"/>
            <a:ext cx="3043077" cy="3043083"/>
          </a:xfrm>
          <a:custGeom>
            <a:avLst/>
            <a:gdLst>
              <a:gd name="connsiteX0" fmla="*/ 2133823 w 4266960"/>
              <a:gd name="connsiteY0" fmla="*/ 0 h 4266968"/>
              <a:gd name="connsiteX1" fmla="*/ 4256628 w 4266960"/>
              <a:gd name="connsiteY1" fmla="*/ 1915652 h 4266968"/>
              <a:gd name="connsiteX2" fmla="*/ 4266960 w 4266960"/>
              <a:gd name="connsiteY2" fmla="*/ 2120258 h 4266968"/>
              <a:gd name="connsiteX3" fmla="*/ 4266960 w 4266960"/>
              <a:gd name="connsiteY3" fmla="*/ 2147389 h 4266968"/>
              <a:gd name="connsiteX4" fmla="*/ 4256628 w 4266960"/>
              <a:gd name="connsiteY4" fmla="*/ 2351994 h 4266968"/>
              <a:gd name="connsiteX5" fmla="*/ 2351994 w 4266960"/>
              <a:gd name="connsiteY5" fmla="*/ 4256629 h 4266968"/>
              <a:gd name="connsiteX6" fmla="*/ 2147230 w 4266960"/>
              <a:gd name="connsiteY6" fmla="*/ 4266968 h 4266968"/>
              <a:gd name="connsiteX7" fmla="*/ 2120416 w 4266960"/>
              <a:gd name="connsiteY7" fmla="*/ 4266968 h 4266968"/>
              <a:gd name="connsiteX8" fmla="*/ 1915652 w 4266960"/>
              <a:gd name="connsiteY8" fmla="*/ 4256629 h 4266968"/>
              <a:gd name="connsiteX9" fmla="*/ 0 w 4266960"/>
              <a:gd name="connsiteY9" fmla="*/ 2133823 h 4266968"/>
              <a:gd name="connsiteX10" fmla="*/ 2133823 w 4266960"/>
              <a:gd name="connsiteY10" fmla="*/ 0 h 42669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266960" h="4266968">
                <a:moveTo>
                  <a:pt x="2133823" y="0"/>
                </a:moveTo>
                <a:cubicBezTo>
                  <a:pt x="3238644" y="0"/>
                  <a:pt x="4147355" y="839660"/>
                  <a:pt x="4256628" y="1915652"/>
                </a:cubicBezTo>
                <a:lnTo>
                  <a:pt x="4266960" y="2120258"/>
                </a:lnTo>
                <a:lnTo>
                  <a:pt x="4266960" y="2147389"/>
                </a:lnTo>
                <a:lnTo>
                  <a:pt x="4256628" y="2351994"/>
                </a:lnTo>
                <a:cubicBezTo>
                  <a:pt x="4154640" y="3356254"/>
                  <a:pt x="3356253" y="4154640"/>
                  <a:pt x="2351994" y="4256629"/>
                </a:cubicBezTo>
                <a:lnTo>
                  <a:pt x="2147230" y="4266968"/>
                </a:lnTo>
                <a:lnTo>
                  <a:pt x="2120416" y="4266968"/>
                </a:lnTo>
                <a:lnTo>
                  <a:pt x="1915652" y="4256629"/>
                </a:lnTo>
                <a:cubicBezTo>
                  <a:pt x="839660" y="4147356"/>
                  <a:pt x="0" y="3238645"/>
                  <a:pt x="0" y="2133823"/>
                </a:cubicBezTo>
                <a:cubicBezTo>
                  <a:pt x="0" y="955346"/>
                  <a:pt x="955346" y="0"/>
                  <a:pt x="2133823" y="0"/>
                </a:cubicBezTo>
                <a:close/>
              </a:path>
            </a:pathLst>
          </a:custGeom>
        </p:spPr>
        <p:txBody>
          <a:bodyPr wrap="square" tIns="914400" rtlCol="0" anchor="t" anchorCtr="0">
            <a:noAutofit/>
          </a:bodyPr>
          <a:lstStyle>
            <a:lvl1pPr algn="ctr">
              <a:buNone/>
              <a:defRPr lang="pt-BR" sz="1800">
                <a:solidFill>
                  <a:schemeClr val="bg1"/>
                </a:solidFill>
              </a:defRPr>
            </a:lvl1pPr>
          </a:lstStyle>
          <a:p>
            <a:pPr rtl="0"/>
            <a:r>
              <a:rPr lang="pt-BR"/>
              <a:t>Clique para adicionar uma imagem</a:t>
            </a:r>
          </a:p>
        </p:txBody>
      </p:sp>
    </p:spTree>
    <p:extLst>
      <p:ext uri="{BB962C8B-B14F-4D97-AF65-F5344CB8AC3E}">
        <p14:creationId xmlns:p14="http://schemas.microsoft.com/office/powerpoint/2010/main" val="65264565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ítulo, imagem e conteúd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9696CF8C-1EA0-4E47-AC60-CAC3B80A3C5D}"/>
              </a:ext>
            </a:extLst>
          </p:cNvPr>
          <p:cNvSpPr>
            <a:spLocks noGrp="1"/>
          </p:cNvSpPr>
          <p:nvPr>
            <p:ph type="title" hasCustomPrompt="1"/>
          </p:nvPr>
        </p:nvSpPr>
        <p:spPr>
          <a:xfrm>
            <a:off x="4114800" y="640080"/>
            <a:ext cx="7498080" cy="1280160"/>
          </a:xfrm>
        </p:spPr>
        <p:txBody>
          <a:bodyPr lIns="0" tIns="0" rIns="0" bIns="0" rtlCol="0" anchor="b" anchorCtr="0"/>
          <a:lstStyle>
            <a:lvl1pPr>
              <a:defRPr lang="pt-BR" sz="4000" b="1" cap="all" spc="0" baseline="0"/>
            </a:lvl1pPr>
          </a:lstStyle>
          <a:p>
            <a:pPr rtl="0"/>
            <a:r>
              <a:rPr lang="pt-BR"/>
              <a:t>Clique para adicionar um título</a:t>
            </a:r>
          </a:p>
        </p:txBody>
      </p:sp>
      <p:sp>
        <p:nvSpPr>
          <p:cNvPr id="6" name="Espaço Reservado para o Número do Slide 5">
            <a:extLst>
              <a:ext uri="{FF2B5EF4-FFF2-40B4-BE49-F238E27FC236}">
                <a16:creationId xmlns:a16="http://schemas.microsoft.com/office/drawing/2014/main" id="{5266FD4D-815A-431C-ADEF-DE6F236F617F}"/>
              </a:ext>
            </a:extLst>
          </p:cNvPr>
          <p:cNvSpPr>
            <a:spLocks noGrp="1"/>
          </p:cNvSpPr>
          <p:nvPr>
            <p:ph type="sldNum" sz="quarter" idx="12"/>
          </p:nvPr>
        </p:nvSpPr>
        <p:spPr>
          <a:xfrm>
            <a:off x="484632" y="722376"/>
            <a:ext cx="520991" cy="517379"/>
          </a:xfrm>
        </p:spPr>
        <p:txBody>
          <a:bodyPr rtlCol="0" anchor="t" anchorCtr="0"/>
          <a:lstStyle>
            <a:lvl1pPr>
              <a:defRPr lang="pt-BR">
                <a:solidFill>
                  <a:schemeClr val="accent2"/>
                </a:solidFill>
              </a:defRPr>
            </a:lvl1pPr>
          </a:lstStyle>
          <a:p>
            <a:pPr rtl="0"/>
            <a:fld id="{D8DA9DAA-006C-4F4B-980E-E3DF019B24E2}" type="slidenum">
              <a:rPr lang="pt-BR" smtClean="0"/>
              <a:pPr rtl="0"/>
              <a:t>‹nº›</a:t>
            </a:fld>
            <a:endParaRPr lang="pt-BR" dirty="0"/>
          </a:p>
        </p:txBody>
      </p:sp>
      <p:sp>
        <p:nvSpPr>
          <p:cNvPr id="15" name="Espaço Reservado para Imagem 14">
            <a:extLst>
              <a:ext uri="{FF2B5EF4-FFF2-40B4-BE49-F238E27FC236}">
                <a16:creationId xmlns:a16="http://schemas.microsoft.com/office/drawing/2014/main" id="{E62FC6D8-DD87-4B93-8491-43C84EE63FE2}"/>
              </a:ext>
            </a:extLst>
          </p:cNvPr>
          <p:cNvSpPr>
            <a:spLocks noGrp="1"/>
          </p:cNvSpPr>
          <p:nvPr>
            <p:ph type="pic" sz="quarter" idx="13" hasCustomPrompt="1"/>
          </p:nvPr>
        </p:nvSpPr>
        <p:spPr>
          <a:xfrm>
            <a:off x="1317615" y="895646"/>
            <a:ext cx="1956925" cy="1956928"/>
          </a:xfrm>
          <a:custGeom>
            <a:avLst/>
            <a:gdLst>
              <a:gd name="connsiteX0" fmla="*/ 2133823 w 4266960"/>
              <a:gd name="connsiteY0" fmla="*/ 0 h 4266968"/>
              <a:gd name="connsiteX1" fmla="*/ 4256628 w 4266960"/>
              <a:gd name="connsiteY1" fmla="*/ 1915652 h 4266968"/>
              <a:gd name="connsiteX2" fmla="*/ 4266960 w 4266960"/>
              <a:gd name="connsiteY2" fmla="*/ 2120258 h 4266968"/>
              <a:gd name="connsiteX3" fmla="*/ 4266960 w 4266960"/>
              <a:gd name="connsiteY3" fmla="*/ 2147389 h 4266968"/>
              <a:gd name="connsiteX4" fmla="*/ 4256628 w 4266960"/>
              <a:gd name="connsiteY4" fmla="*/ 2351994 h 4266968"/>
              <a:gd name="connsiteX5" fmla="*/ 2351994 w 4266960"/>
              <a:gd name="connsiteY5" fmla="*/ 4256629 h 4266968"/>
              <a:gd name="connsiteX6" fmla="*/ 2147230 w 4266960"/>
              <a:gd name="connsiteY6" fmla="*/ 4266968 h 4266968"/>
              <a:gd name="connsiteX7" fmla="*/ 2120416 w 4266960"/>
              <a:gd name="connsiteY7" fmla="*/ 4266968 h 4266968"/>
              <a:gd name="connsiteX8" fmla="*/ 1915652 w 4266960"/>
              <a:gd name="connsiteY8" fmla="*/ 4256629 h 4266968"/>
              <a:gd name="connsiteX9" fmla="*/ 0 w 4266960"/>
              <a:gd name="connsiteY9" fmla="*/ 2133823 h 4266968"/>
              <a:gd name="connsiteX10" fmla="*/ 2133823 w 4266960"/>
              <a:gd name="connsiteY10" fmla="*/ 0 h 42669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266960" h="4266968">
                <a:moveTo>
                  <a:pt x="2133823" y="0"/>
                </a:moveTo>
                <a:cubicBezTo>
                  <a:pt x="3238644" y="0"/>
                  <a:pt x="4147355" y="839660"/>
                  <a:pt x="4256628" y="1915652"/>
                </a:cubicBezTo>
                <a:lnTo>
                  <a:pt x="4266960" y="2120258"/>
                </a:lnTo>
                <a:lnTo>
                  <a:pt x="4266960" y="2147389"/>
                </a:lnTo>
                <a:lnTo>
                  <a:pt x="4256628" y="2351994"/>
                </a:lnTo>
                <a:cubicBezTo>
                  <a:pt x="4154640" y="3356254"/>
                  <a:pt x="3356253" y="4154640"/>
                  <a:pt x="2351994" y="4256629"/>
                </a:cubicBezTo>
                <a:lnTo>
                  <a:pt x="2147230" y="4266968"/>
                </a:lnTo>
                <a:lnTo>
                  <a:pt x="2120416" y="4266968"/>
                </a:lnTo>
                <a:lnTo>
                  <a:pt x="1915652" y="4256629"/>
                </a:lnTo>
                <a:cubicBezTo>
                  <a:pt x="839660" y="4147356"/>
                  <a:pt x="0" y="3238645"/>
                  <a:pt x="0" y="2133823"/>
                </a:cubicBezTo>
                <a:cubicBezTo>
                  <a:pt x="0" y="955346"/>
                  <a:pt x="955346" y="0"/>
                  <a:pt x="2133823" y="0"/>
                </a:cubicBezTo>
                <a:close/>
              </a:path>
            </a:pathLst>
          </a:custGeom>
        </p:spPr>
        <p:txBody>
          <a:bodyPr wrap="square" tIns="91440" rtlCol="0" anchor="t" anchorCtr="0">
            <a:noAutofit/>
          </a:bodyPr>
          <a:lstStyle>
            <a:lvl1pPr algn="ctr">
              <a:buNone/>
              <a:defRPr lang="pt-BR" sz="1800"/>
            </a:lvl1pPr>
          </a:lstStyle>
          <a:p>
            <a:pPr rtl="0"/>
            <a:r>
              <a:rPr lang="pt-BR"/>
              <a:t>Clique para adicionar uma imagem</a:t>
            </a:r>
          </a:p>
        </p:txBody>
      </p:sp>
      <p:sp>
        <p:nvSpPr>
          <p:cNvPr id="3" name="Espaço Reservado para Conteúdo 2">
            <a:extLst>
              <a:ext uri="{FF2B5EF4-FFF2-40B4-BE49-F238E27FC236}">
                <a16:creationId xmlns:a16="http://schemas.microsoft.com/office/drawing/2014/main" id="{628CABF8-19D8-4F3C-994F-4D35EC7A2C3E}"/>
              </a:ext>
            </a:extLst>
          </p:cNvPr>
          <p:cNvSpPr>
            <a:spLocks noGrp="1"/>
          </p:cNvSpPr>
          <p:nvPr>
            <p:ph idx="1" hasCustomPrompt="1"/>
          </p:nvPr>
        </p:nvSpPr>
        <p:spPr>
          <a:xfrm>
            <a:off x="4114800" y="2194560"/>
            <a:ext cx="7498080" cy="4023360"/>
          </a:xfrm>
        </p:spPr>
        <p:txBody>
          <a:bodyPr lIns="0" tIns="0" rIns="0" bIns="0" rtlCol="0">
            <a:noAutofit/>
          </a:bodyPr>
          <a:lstStyle>
            <a:lvl1pPr marL="0" indent="0">
              <a:lnSpc>
                <a:spcPct val="110000"/>
              </a:lnSpc>
              <a:buNone/>
              <a:defRPr lang="pt-BR" sz="1800"/>
            </a:lvl1pPr>
            <a:lvl2pPr marL="228600">
              <a:defRPr lang="pt-BR" sz="1600"/>
            </a:lvl2pPr>
            <a:lvl3pPr marL="457200">
              <a:defRPr lang="pt-BR" sz="1400"/>
            </a:lvl3pPr>
            <a:lvl4pPr marL="685800">
              <a:defRPr lang="pt-BR" sz="1200"/>
            </a:lvl4pPr>
            <a:lvl5pPr>
              <a:defRPr lang="pt-BR" sz="1400"/>
            </a:lvl5pPr>
          </a:lstStyle>
          <a:p>
            <a:pPr lvl="0" rtl="0"/>
            <a:r>
              <a:rPr lang="pt-BR"/>
              <a:t>Clique para adicionar o texto</a:t>
            </a:r>
          </a:p>
          <a:p>
            <a:pPr lvl="1" rtl="0"/>
            <a:r>
              <a:rPr lang="pt-BR"/>
              <a:t>Segundo nível</a:t>
            </a:r>
          </a:p>
          <a:p>
            <a:pPr lvl="2" rtl="0"/>
            <a:r>
              <a:rPr lang="pt-BR"/>
              <a:t>Terceiro nível</a:t>
            </a:r>
          </a:p>
          <a:p>
            <a:pPr lvl="3" rtl="0"/>
            <a:r>
              <a:rPr lang="pt-BR"/>
              <a:t>Quarto nível</a:t>
            </a:r>
          </a:p>
        </p:txBody>
      </p:sp>
      <p:grpSp>
        <p:nvGrpSpPr>
          <p:cNvPr id="7" name="Grupo 6">
            <a:extLst>
              <a:ext uri="{FF2B5EF4-FFF2-40B4-BE49-F238E27FC236}">
                <a16:creationId xmlns:a16="http://schemas.microsoft.com/office/drawing/2014/main" id="{758B5E78-A531-681D-1312-F21B52D066B8}"/>
              </a:ext>
              <a:ext uri="{C183D7F6-B498-43B3-948B-1728B52AA6E4}">
                <adec:decorative xmlns:adec="http://schemas.microsoft.com/office/drawing/2017/decorative" val="1"/>
              </a:ext>
            </a:extLst>
          </p:cNvPr>
          <p:cNvGrpSpPr/>
          <p:nvPr userDrawn="1"/>
        </p:nvGrpSpPr>
        <p:grpSpPr>
          <a:xfrm>
            <a:off x="2970685" y="620661"/>
            <a:ext cx="403448" cy="381782"/>
            <a:chOff x="10969280" y="1780012"/>
            <a:chExt cx="403448" cy="381782"/>
          </a:xfrm>
        </p:grpSpPr>
        <p:sp>
          <p:nvSpPr>
            <p:cNvPr id="17" name="Gráfico 10">
              <a:extLst>
                <a:ext uri="{FF2B5EF4-FFF2-40B4-BE49-F238E27FC236}">
                  <a16:creationId xmlns:a16="http://schemas.microsoft.com/office/drawing/2014/main" id="{AAD06B87-D9B2-4F94-B734-A8F039A2033F}"/>
                </a:ext>
                <a:ext uri="{C183D7F6-B498-43B3-948B-1728B52AA6E4}">
                  <adec:decorative xmlns:adec="http://schemas.microsoft.com/office/drawing/2017/decorative" val="1"/>
                </a:ext>
              </a:extLst>
            </p:cNvPr>
            <p:cNvSpPr/>
            <p:nvPr userDrawn="1"/>
          </p:nvSpPr>
          <p:spPr>
            <a:xfrm>
              <a:off x="11281590" y="2070656"/>
              <a:ext cx="91138" cy="91138"/>
            </a:xfrm>
            <a:custGeom>
              <a:avLst/>
              <a:gdLst>
                <a:gd name="connsiteX0" fmla="*/ 91138 w 91138"/>
                <a:gd name="connsiteY0" fmla="*/ 45569 h 91138"/>
                <a:gd name="connsiteX1" fmla="*/ 45569 w 91138"/>
                <a:gd name="connsiteY1" fmla="*/ 91138 h 91138"/>
                <a:gd name="connsiteX2" fmla="*/ 0 w 91138"/>
                <a:gd name="connsiteY2" fmla="*/ 45569 h 91138"/>
                <a:gd name="connsiteX3" fmla="*/ 45569 w 91138"/>
                <a:gd name="connsiteY3" fmla="*/ 0 h 91138"/>
                <a:gd name="connsiteX4" fmla="*/ 91138 w 91138"/>
                <a:gd name="connsiteY4" fmla="*/ 45569 h 911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138" h="91138">
                  <a:moveTo>
                    <a:pt x="91138" y="45569"/>
                  </a:moveTo>
                  <a:cubicBezTo>
                    <a:pt x="91138" y="70736"/>
                    <a:pt x="70736" y="91138"/>
                    <a:pt x="45569" y="91138"/>
                  </a:cubicBezTo>
                  <a:cubicBezTo>
                    <a:pt x="20402" y="91138"/>
                    <a:pt x="0" y="70736"/>
                    <a:pt x="0" y="45569"/>
                  </a:cubicBezTo>
                  <a:cubicBezTo>
                    <a:pt x="0" y="20402"/>
                    <a:pt x="20402" y="0"/>
                    <a:pt x="45569" y="0"/>
                  </a:cubicBezTo>
                  <a:cubicBezTo>
                    <a:pt x="70736" y="0"/>
                    <a:pt x="91138" y="20402"/>
                    <a:pt x="91138" y="45569"/>
                  </a:cubicBezTo>
                  <a:close/>
                </a:path>
              </a:pathLst>
            </a:custGeom>
            <a:solidFill>
              <a:schemeClr val="accent2"/>
            </a:solidFill>
            <a:ln w="422" cap="flat">
              <a:noFill/>
              <a:prstDash val="solid"/>
              <a:miter/>
            </a:ln>
          </p:spPr>
          <p:txBody>
            <a:bodyPr rtlCol="0" anchor="ctr"/>
            <a:lstStyle>
              <a:defPPr>
                <a:defRPr lang="pt-BR"/>
              </a:defPPr>
            </a:lstStyle>
            <a:p>
              <a:pPr rtl="0"/>
              <a:endParaRPr lang="pt-BR" dirty="0"/>
            </a:p>
          </p:txBody>
        </p:sp>
        <p:sp>
          <p:nvSpPr>
            <p:cNvPr id="19" name="Elemento gráfico 11">
              <a:extLst>
                <a:ext uri="{FF2B5EF4-FFF2-40B4-BE49-F238E27FC236}">
                  <a16:creationId xmlns:a16="http://schemas.microsoft.com/office/drawing/2014/main" id="{BB13A13C-36EA-4B13-9175-C5FE95B34D33}"/>
                </a:ext>
                <a:ext uri="{C183D7F6-B498-43B3-948B-1728B52AA6E4}">
                  <adec:decorative xmlns:adec="http://schemas.microsoft.com/office/drawing/2017/decorative" val="1"/>
                </a:ext>
              </a:extLst>
            </p:cNvPr>
            <p:cNvSpPr/>
            <p:nvPr userDrawn="1"/>
          </p:nvSpPr>
          <p:spPr>
            <a:xfrm>
              <a:off x="10969280" y="1780012"/>
              <a:ext cx="139039" cy="139039"/>
            </a:xfrm>
            <a:custGeom>
              <a:avLst/>
              <a:gdLst>
                <a:gd name="connsiteX0" fmla="*/ 129602 w 139039"/>
                <a:gd name="connsiteY0" fmla="*/ 60082 h 139039"/>
                <a:gd name="connsiteX1" fmla="*/ 78957 w 139039"/>
                <a:gd name="connsiteY1" fmla="*/ 60082 h 139039"/>
                <a:gd name="connsiteX2" fmla="*/ 78957 w 139039"/>
                <a:gd name="connsiteY2" fmla="*/ 9437 h 139039"/>
                <a:gd name="connsiteX3" fmla="*/ 69520 w 139039"/>
                <a:gd name="connsiteY3" fmla="*/ 0 h 139039"/>
                <a:gd name="connsiteX4" fmla="*/ 60082 w 139039"/>
                <a:gd name="connsiteY4" fmla="*/ 9437 h 139039"/>
                <a:gd name="connsiteX5" fmla="*/ 60082 w 139039"/>
                <a:gd name="connsiteY5" fmla="*/ 60082 h 139039"/>
                <a:gd name="connsiteX6" fmla="*/ 9437 w 139039"/>
                <a:gd name="connsiteY6" fmla="*/ 60082 h 139039"/>
                <a:gd name="connsiteX7" fmla="*/ 0 w 139039"/>
                <a:gd name="connsiteY7" fmla="*/ 69520 h 139039"/>
                <a:gd name="connsiteX8" fmla="*/ 9437 w 139039"/>
                <a:gd name="connsiteY8" fmla="*/ 78957 h 139039"/>
                <a:gd name="connsiteX9" fmla="*/ 60082 w 139039"/>
                <a:gd name="connsiteY9" fmla="*/ 78957 h 139039"/>
                <a:gd name="connsiteX10" fmla="*/ 60082 w 139039"/>
                <a:gd name="connsiteY10" fmla="*/ 129602 h 139039"/>
                <a:gd name="connsiteX11" fmla="*/ 69520 w 139039"/>
                <a:gd name="connsiteY11" fmla="*/ 139039 h 139039"/>
                <a:gd name="connsiteX12" fmla="*/ 78957 w 139039"/>
                <a:gd name="connsiteY12" fmla="*/ 129602 h 139039"/>
                <a:gd name="connsiteX13" fmla="*/ 78957 w 139039"/>
                <a:gd name="connsiteY13" fmla="*/ 78957 h 139039"/>
                <a:gd name="connsiteX14" fmla="*/ 129602 w 139039"/>
                <a:gd name="connsiteY14" fmla="*/ 78957 h 139039"/>
                <a:gd name="connsiteX15" fmla="*/ 139039 w 139039"/>
                <a:gd name="connsiteY15" fmla="*/ 69520 h 139039"/>
                <a:gd name="connsiteX16" fmla="*/ 129602 w 139039"/>
                <a:gd name="connsiteY16" fmla="*/ 60082 h 1390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39039" h="139039">
                  <a:moveTo>
                    <a:pt x="129602" y="60082"/>
                  </a:moveTo>
                  <a:lnTo>
                    <a:pt x="78957" y="60082"/>
                  </a:lnTo>
                  <a:lnTo>
                    <a:pt x="78957" y="9437"/>
                  </a:lnTo>
                  <a:cubicBezTo>
                    <a:pt x="78957" y="4225"/>
                    <a:pt x="74731" y="0"/>
                    <a:pt x="69520" y="0"/>
                  </a:cubicBezTo>
                  <a:cubicBezTo>
                    <a:pt x="64308" y="0"/>
                    <a:pt x="60082" y="4225"/>
                    <a:pt x="60082" y="9437"/>
                  </a:cubicBezTo>
                  <a:lnTo>
                    <a:pt x="60082" y="60082"/>
                  </a:lnTo>
                  <a:lnTo>
                    <a:pt x="9437" y="60082"/>
                  </a:lnTo>
                  <a:cubicBezTo>
                    <a:pt x="4225" y="60082"/>
                    <a:pt x="0" y="64308"/>
                    <a:pt x="0" y="69520"/>
                  </a:cubicBezTo>
                  <a:cubicBezTo>
                    <a:pt x="0" y="74731"/>
                    <a:pt x="4225" y="78957"/>
                    <a:pt x="9437" y="78957"/>
                  </a:cubicBezTo>
                  <a:lnTo>
                    <a:pt x="60082" y="78957"/>
                  </a:lnTo>
                  <a:lnTo>
                    <a:pt x="60082" y="129602"/>
                  </a:lnTo>
                  <a:cubicBezTo>
                    <a:pt x="60082" y="134814"/>
                    <a:pt x="64308" y="139039"/>
                    <a:pt x="69520" y="139039"/>
                  </a:cubicBezTo>
                  <a:cubicBezTo>
                    <a:pt x="74731" y="139039"/>
                    <a:pt x="78957" y="134814"/>
                    <a:pt x="78957" y="129602"/>
                  </a:cubicBezTo>
                  <a:lnTo>
                    <a:pt x="78957" y="78957"/>
                  </a:lnTo>
                  <a:lnTo>
                    <a:pt x="129602" y="78957"/>
                  </a:lnTo>
                  <a:cubicBezTo>
                    <a:pt x="134814" y="78957"/>
                    <a:pt x="139039" y="74731"/>
                    <a:pt x="139039" y="69520"/>
                  </a:cubicBezTo>
                  <a:cubicBezTo>
                    <a:pt x="139039" y="64308"/>
                    <a:pt x="134814" y="60082"/>
                    <a:pt x="129602" y="60082"/>
                  </a:cubicBezTo>
                  <a:close/>
                </a:path>
              </a:pathLst>
            </a:custGeom>
            <a:solidFill>
              <a:schemeClr val="accent2"/>
            </a:solidFill>
            <a:ln w="603" cap="flat">
              <a:noFill/>
              <a:prstDash val="solid"/>
              <a:miter/>
            </a:ln>
          </p:spPr>
          <p:txBody>
            <a:bodyPr rtlCol="0" anchor="ctr"/>
            <a:lstStyle>
              <a:defPPr>
                <a:defRPr lang="pt-BR"/>
              </a:defPPr>
            </a:lstStyle>
            <a:p>
              <a:pPr rtl="0"/>
              <a:endParaRPr lang="pt-BR" dirty="0"/>
            </a:p>
          </p:txBody>
        </p:sp>
      </p:grpSp>
      <p:sp>
        <p:nvSpPr>
          <p:cNvPr id="4" name="Espaço Reservado para Rodapé 8">
            <a:extLst>
              <a:ext uri="{FF2B5EF4-FFF2-40B4-BE49-F238E27FC236}">
                <a16:creationId xmlns:a16="http://schemas.microsoft.com/office/drawing/2014/main" id="{5189CAD3-7011-6481-11F8-05B5CB106F01}"/>
              </a:ext>
            </a:extLst>
          </p:cNvPr>
          <p:cNvSpPr>
            <a:spLocks noGrp="1"/>
          </p:cNvSpPr>
          <p:nvPr>
            <p:ph type="ftr" sz="quarter" idx="17"/>
          </p:nvPr>
        </p:nvSpPr>
        <p:spPr>
          <a:xfrm>
            <a:off x="1280160" y="6356350"/>
            <a:ext cx="4114800" cy="365125"/>
          </a:xfrm>
        </p:spPr>
        <p:txBody>
          <a:bodyPr lIns="0" rIns="91440" rtlCol="0"/>
          <a:lstStyle>
            <a:lvl1pPr algn="l">
              <a:defRPr lang="pt-BR"/>
            </a:lvl1pPr>
          </a:lstStyle>
          <a:p>
            <a:pPr rtl="0"/>
            <a:endParaRPr lang="pt-BR" dirty="0"/>
          </a:p>
        </p:txBody>
      </p:sp>
      <p:cxnSp>
        <p:nvCxnSpPr>
          <p:cNvPr id="10" name="Conector Reto 9">
            <a:extLst>
              <a:ext uri="{FF2B5EF4-FFF2-40B4-BE49-F238E27FC236}">
                <a16:creationId xmlns:a16="http://schemas.microsoft.com/office/drawing/2014/main" id="{CB7CB27F-7A56-A747-A4D6-5627C24638D9}"/>
              </a:ext>
              <a:ext uri="{C183D7F6-B498-43B3-948B-1728B52AA6E4}">
                <adec:decorative xmlns:adec="http://schemas.microsoft.com/office/drawing/2017/decorative" val="1"/>
              </a:ext>
            </a:extLst>
          </p:cNvPr>
          <p:cNvCxnSpPr>
            <a:cxnSpLocks/>
          </p:cNvCxnSpPr>
          <p:nvPr userDrawn="1"/>
        </p:nvCxnSpPr>
        <p:spPr>
          <a:xfrm>
            <a:off x="740664" y="1371600"/>
            <a:ext cx="0" cy="5486400"/>
          </a:xfrm>
          <a:prstGeom prst="line">
            <a:avLst/>
          </a:prstGeom>
          <a:ln w="25400" cap="sq">
            <a:gradFill flip="none" rotWithShape="1">
              <a:gsLst>
                <a:gs pos="0">
                  <a:schemeClr val="accent2"/>
                </a:gs>
                <a:gs pos="100000">
                  <a:schemeClr val="accent4"/>
                </a:gs>
              </a:gsLst>
              <a:lin ang="16200000" scaled="1"/>
              <a:tileRect/>
            </a:gradFill>
            <a:beve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9711134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 preserve="1">
  <p:cSld name="Slide de título + subtítulo">
    <p:bg>
      <p:bgPr>
        <a:gradFill>
          <a:gsLst>
            <a:gs pos="100000">
              <a:schemeClr val="accent4"/>
            </a:gs>
            <a:gs pos="0">
              <a:schemeClr val="accent2"/>
            </a:gs>
          </a:gsLst>
          <a:lin ang="18000000" scaled="0"/>
        </a:grad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6640AAD-80AF-40E7-BE3F-43D32FC68ED4}"/>
              </a:ext>
            </a:extLst>
          </p:cNvPr>
          <p:cNvSpPr>
            <a:spLocks noGrp="1"/>
          </p:cNvSpPr>
          <p:nvPr>
            <p:ph type="ctrTitle" hasCustomPrompt="1"/>
          </p:nvPr>
        </p:nvSpPr>
        <p:spPr>
          <a:xfrm>
            <a:off x="1280159" y="3383280"/>
            <a:ext cx="10302240" cy="1852046"/>
          </a:xfrm>
        </p:spPr>
        <p:txBody>
          <a:bodyPr lIns="0" tIns="274320" rIns="0" bIns="0" rtlCol="0" anchor="t" anchorCtr="0"/>
          <a:lstStyle>
            <a:lvl1pPr algn="l">
              <a:lnSpc>
                <a:spcPts val="5400"/>
              </a:lnSpc>
              <a:defRPr lang="pt-BR" sz="5400" b="1" i="0" cap="all" spc="0" baseline="0">
                <a:solidFill>
                  <a:schemeClr val="bg1"/>
                </a:solidFill>
              </a:defRPr>
            </a:lvl1pPr>
          </a:lstStyle>
          <a:p>
            <a:pPr rtl="0"/>
            <a:r>
              <a:rPr lang="pt-BR"/>
              <a:t>Clique para adicionar um título</a:t>
            </a:r>
          </a:p>
        </p:txBody>
      </p:sp>
      <p:sp>
        <p:nvSpPr>
          <p:cNvPr id="3" name="Subtítulo 2">
            <a:extLst>
              <a:ext uri="{FF2B5EF4-FFF2-40B4-BE49-F238E27FC236}">
                <a16:creationId xmlns:a16="http://schemas.microsoft.com/office/drawing/2014/main" id="{EC80FBD9-0977-4B2B-9318-30774BB0947C}"/>
              </a:ext>
            </a:extLst>
          </p:cNvPr>
          <p:cNvSpPr>
            <a:spLocks noGrp="1"/>
          </p:cNvSpPr>
          <p:nvPr>
            <p:ph type="subTitle" idx="1" hasCustomPrompt="1"/>
          </p:nvPr>
        </p:nvSpPr>
        <p:spPr>
          <a:xfrm>
            <a:off x="1280158" y="2966886"/>
            <a:ext cx="10302237" cy="397191"/>
          </a:xfrm>
        </p:spPr>
        <p:txBody>
          <a:bodyPr lIns="0" tIns="0" rIns="0" bIns="0" rtlCol="0" anchor="b" anchorCtr="0">
            <a:normAutofit/>
          </a:bodyPr>
          <a:lstStyle>
            <a:lvl1pPr marL="0" indent="0" algn="l">
              <a:buNone/>
              <a:defRPr lang="pt-BR" sz="2400">
                <a:solidFill>
                  <a:schemeClr val="bg1"/>
                </a:solidFill>
              </a:defRPr>
            </a:lvl1pPr>
            <a:lvl2pPr marL="457200" indent="0" algn="ctr">
              <a:buNone/>
              <a:defRPr lang="pt-BR" sz="2000"/>
            </a:lvl2pPr>
            <a:lvl3pPr marL="914400" indent="0" algn="ctr">
              <a:buNone/>
              <a:defRPr lang="pt-BR" sz="1800"/>
            </a:lvl3pPr>
            <a:lvl4pPr marL="1371600" indent="0" algn="ctr">
              <a:buNone/>
              <a:defRPr lang="pt-BR" sz="1600"/>
            </a:lvl4pPr>
            <a:lvl5pPr marL="1828800" indent="0" algn="ctr">
              <a:buNone/>
              <a:defRPr lang="pt-BR" sz="1600"/>
            </a:lvl5pPr>
            <a:lvl6pPr marL="2286000" indent="0" algn="ctr">
              <a:buNone/>
              <a:defRPr lang="pt-BR" sz="1600"/>
            </a:lvl6pPr>
            <a:lvl7pPr marL="2743200" indent="0" algn="ctr">
              <a:buNone/>
              <a:defRPr lang="pt-BR" sz="1600"/>
            </a:lvl7pPr>
            <a:lvl8pPr marL="3200400" indent="0" algn="ctr">
              <a:buNone/>
              <a:defRPr lang="pt-BR" sz="1600"/>
            </a:lvl8pPr>
            <a:lvl9pPr marL="3657600" indent="0" algn="ctr">
              <a:buNone/>
              <a:defRPr lang="pt-BR" sz="1600"/>
            </a:lvl9pPr>
          </a:lstStyle>
          <a:p>
            <a:pPr lvl="0" rtl="0"/>
            <a:r>
              <a:rPr lang="pt-BR"/>
              <a:t>Clique para adicionar o texto</a:t>
            </a:r>
          </a:p>
        </p:txBody>
      </p:sp>
      <p:grpSp>
        <p:nvGrpSpPr>
          <p:cNvPr id="4" name="Grupo 3">
            <a:extLst>
              <a:ext uri="{FF2B5EF4-FFF2-40B4-BE49-F238E27FC236}">
                <a16:creationId xmlns:a16="http://schemas.microsoft.com/office/drawing/2014/main" id="{22749162-63A5-5BF9-895E-B0577A6C47E0}"/>
              </a:ext>
              <a:ext uri="{C183D7F6-B498-43B3-948B-1728B52AA6E4}">
                <adec:decorative xmlns:adec="http://schemas.microsoft.com/office/drawing/2017/decorative" val="1"/>
              </a:ext>
            </a:extLst>
          </p:cNvPr>
          <p:cNvGrpSpPr/>
          <p:nvPr userDrawn="1"/>
        </p:nvGrpSpPr>
        <p:grpSpPr>
          <a:xfrm>
            <a:off x="10897692" y="620298"/>
            <a:ext cx="465456" cy="581432"/>
            <a:chOff x="7843462" y="2744546"/>
            <a:chExt cx="465456" cy="581432"/>
          </a:xfrm>
        </p:grpSpPr>
        <p:sp>
          <p:nvSpPr>
            <p:cNvPr id="19" name="Elemento gráfico 12">
              <a:extLst>
                <a:ext uri="{FF2B5EF4-FFF2-40B4-BE49-F238E27FC236}">
                  <a16:creationId xmlns:a16="http://schemas.microsoft.com/office/drawing/2014/main" id="{818B4386-1FCF-4ACE-BE25-AF9CC5E2256F}"/>
                </a:ext>
              </a:extLst>
            </p:cNvPr>
            <p:cNvSpPr/>
            <p:nvPr userDrawn="1"/>
          </p:nvSpPr>
          <p:spPr>
            <a:xfrm>
              <a:off x="8217780" y="2973840"/>
              <a:ext cx="91138" cy="91138"/>
            </a:xfrm>
            <a:custGeom>
              <a:avLst/>
              <a:gdLst>
                <a:gd name="connsiteX0" fmla="*/ 91138 w 91138"/>
                <a:gd name="connsiteY0" fmla="*/ 45569 h 91138"/>
                <a:gd name="connsiteX1" fmla="*/ 45569 w 91138"/>
                <a:gd name="connsiteY1" fmla="*/ 91138 h 91138"/>
                <a:gd name="connsiteX2" fmla="*/ 0 w 91138"/>
                <a:gd name="connsiteY2" fmla="*/ 45569 h 91138"/>
                <a:gd name="connsiteX3" fmla="*/ 45569 w 91138"/>
                <a:gd name="connsiteY3" fmla="*/ 0 h 91138"/>
                <a:gd name="connsiteX4" fmla="*/ 91138 w 91138"/>
                <a:gd name="connsiteY4" fmla="*/ 45569 h 911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138" h="91138">
                  <a:moveTo>
                    <a:pt x="91138" y="45569"/>
                  </a:moveTo>
                  <a:cubicBezTo>
                    <a:pt x="91138" y="70736"/>
                    <a:pt x="70736" y="91138"/>
                    <a:pt x="45569" y="91138"/>
                  </a:cubicBezTo>
                  <a:cubicBezTo>
                    <a:pt x="20402" y="91138"/>
                    <a:pt x="0" y="70736"/>
                    <a:pt x="0" y="45569"/>
                  </a:cubicBezTo>
                  <a:cubicBezTo>
                    <a:pt x="0" y="20402"/>
                    <a:pt x="20402" y="0"/>
                    <a:pt x="45569" y="0"/>
                  </a:cubicBezTo>
                  <a:cubicBezTo>
                    <a:pt x="70736" y="0"/>
                    <a:pt x="91138" y="20402"/>
                    <a:pt x="91138" y="45569"/>
                  </a:cubicBezTo>
                  <a:close/>
                </a:path>
              </a:pathLst>
            </a:custGeom>
            <a:solidFill>
              <a:schemeClr val="bg1"/>
            </a:solidFill>
            <a:ln w="422" cap="flat">
              <a:noFill/>
              <a:prstDash val="solid"/>
              <a:miter/>
            </a:ln>
          </p:spPr>
          <p:txBody>
            <a:bodyPr rtlCol="0" anchor="ctr"/>
            <a:lstStyle>
              <a:defPPr>
                <a:defRPr lang="pt-BR"/>
              </a:defPPr>
            </a:lstStyle>
            <a:p>
              <a:pPr rtl="0"/>
              <a:endParaRPr lang="pt-BR" dirty="0"/>
            </a:p>
          </p:txBody>
        </p:sp>
        <p:sp>
          <p:nvSpPr>
            <p:cNvPr id="21" name="Elemento gráfico 13">
              <a:extLst>
                <a:ext uri="{FF2B5EF4-FFF2-40B4-BE49-F238E27FC236}">
                  <a16:creationId xmlns:a16="http://schemas.microsoft.com/office/drawing/2014/main" id="{19319560-50ED-4963-A2CF-74663239D426}"/>
                </a:ext>
              </a:extLst>
            </p:cNvPr>
            <p:cNvSpPr/>
            <p:nvPr userDrawn="1"/>
          </p:nvSpPr>
          <p:spPr>
            <a:xfrm>
              <a:off x="7859002" y="2744546"/>
              <a:ext cx="139038" cy="139038"/>
            </a:xfrm>
            <a:custGeom>
              <a:avLst/>
              <a:gdLst>
                <a:gd name="connsiteX0" fmla="*/ 129601 w 139038"/>
                <a:gd name="connsiteY0" fmla="*/ 60082 h 139038"/>
                <a:gd name="connsiteX1" fmla="*/ 78956 w 139038"/>
                <a:gd name="connsiteY1" fmla="*/ 60082 h 139038"/>
                <a:gd name="connsiteX2" fmla="*/ 78956 w 139038"/>
                <a:gd name="connsiteY2" fmla="*/ 9437 h 139038"/>
                <a:gd name="connsiteX3" fmla="*/ 69519 w 139038"/>
                <a:gd name="connsiteY3" fmla="*/ 0 h 139038"/>
                <a:gd name="connsiteX4" fmla="*/ 60082 w 139038"/>
                <a:gd name="connsiteY4" fmla="*/ 9437 h 139038"/>
                <a:gd name="connsiteX5" fmla="*/ 60082 w 139038"/>
                <a:gd name="connsiteY5" fmla="*/ 60082 h 139038"/>
                <a:gd name="connsiteX6" fmla="*/ 9437 w 139038"/>
                <a:gd name="connsiteY6" fmla="*/ 60082 h 139038"/>
                <a:gd name="connsiteX7" fmla="*/ 0 w 139038"/>
                <a:gd name="connsiteY7" fmla="*/ 69519 h 139038"/>
                <a:gd name="connsiteX8" fmla="*/ 9437 w 139038"/>
                <a:gd name="connsiteY8" fmla="*/ 78956 h 139038"/>
                <a:gd name="connsiteX9" fmla="*/ 60082 w 139038"/>
                <a:gd name="connsiteY9" fmla="*/ 78956 h 139038"/>
                <a:gd name="connsiteX10" fmla="*/ 60082 w 139038"/>
                <a:gd name="connsiteY10" fmla="*/ 129601 h 139038"/>
                <a:gd name="connsiteX11" fmla="*/ 69519 w 139038"/>
                <a:gd name="connsiteY11" fmla="*/ 139038 h 139038"/>
                <a:gd name="connsiteX12" fmla="*/ 78956 w 139038"/>
                <a:gd name="connsiteY12" fmla="*/ 129601 h 139038"/>
                <a:gd name="connsiteX13" fmla="*/ 78956 w 139038"/>
                <a:gd name="connsiteY13" fmla="*/ 78956 h 139038"/>
                <a:gd name="connsiteX14" fmla="*/ 129601 w 139038"/>
                <a:gd name="connsiteY14" fmla="*/ 78956 h 139038"/>
                <a:gd name="connsiteX15" fmla="*/ 139038 w 139038"/>
                <a:gd name="connsiteY15" fmla="*/ 69519 h 139038"/>
                <a:gd name="connsiteX16" fmla="*/ 129601 w 139038"/>
                <a:gd name="connsiteY16" fmla="*/ 60082 h 13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39038" h="139038">
                  <a:moveTo>
                    <a:pt x="129601" y="60082"/>
                  </a:moveTo>
                  <a:lnTo>
                    <a:pt x="78956" y="60082"/>
                  </a:lnTo>
                  <a:lnTo>
                    <a:pt x="78956" y="9437"/>
                  </a:lnTo>
                  <a:cubicBezTo>
                    <a:pt x="78956" y="4225"/>
                    <a:pt x="74731" y="0"/>
                    <a:pt x="69519" y="0"/>
                  </a:cubicBezTo>
                  <a:cubicBezTo>
                    <a:pt x="64307" y="0"/>
                    <a:pt x="60082" y="4225"/>
                    <a:pt x="60082" y="9437"/>
                  </a:cubicBezTo>
                  <a:lnTo>
                    <a:pt x="60082" y="60082"/>
                  </a:lnTo>
                  <a:lnTo>
                    <a:pt x="9437" y="60082"/>
                  </a:lnTo>
                  <a:cubicBezTo>
                    <a:pt x="4225" y="60082"/>
                    <a:pt x="0" y="64307"/>
                    <a:pt x="0" y="69519"/>
                  </a:cubicBezTo>
                  <a:cubicBezTo>
                    <a:pt x="0" y="74731"/>
                    <a:pt x="4225" y="78956"/>
                    <a:pt x="9437" y="78956"/>
                  </a:cubicBezTo>
                  <a:lnTo>
                    <a:pt x="60082" y="78956"/>
                  </a:lnTo>
                  <a:lnTo>
                    <a:pt x="60082" y="129601"/>
                  </a:lnTo>
                  <a:cubicBezTo>
                    <a:pt x="60082" y="134813"/>
                    <a:pt x="64307" y="139038"/>
                    <a:pt x="69519" y="139038"/>
                  </a:cubicBezTo>
                  <a:cubicBezTo>
                    <a:pt x="74731" y="139038"/>
                    <a:pt x="78956" y="134813"/>
                    <a:pt x="78956" y="129601"/>
                  </a:cubicBezTo>
                  <a:lnTo>
                    <a:pt x="78956" y="78956"/>
                  </a:lnTo>
                  <a:lnTo>
                    <a:pt x="129601" y="78956"/>
                  </a:lnTo>
                  <a:cubicBezTo>
                    <a:pt x="134813" y="78956"/>
                    <a:pt x="139038" y="74731"/>
                    <a:pt x="139038" y="69519"/>
                  </a:cubicBezTo>
                  <a:cubicBezTo>
                    <a:pt x="139038" y="64307"/>
                    <a:pt x="134813" y="60082"/>
                    <a:pt x="129601" y="60082"/>
                  </a:cubicBezTo>
                  <a:close/>
                </a:path>
              </a:pathLst>
            </a:custGeom>
            <a:solidFill>
              <a:schemeClr val="bg1"/>
            </a:solidFill>
            <a:ln w="603" cap="flat">
              <a:noFill/>
              <a:prstDash val="solid"/>
              <a:miter/>
            </a:ln>
          </p:spPr>
          <p:txBody>
            <a:bodyPr rtlCol="0" anchor="ctr"/>
            <a:lstStyle>
              <a:defPPr>
                <a:defRPr lang="pt-BR"/>
              </a:defPPr>
            </a:lstStyle>
            <a:p>
              <a:pPr rtl="0"/>
              <a:endParaRPr lang="pt-BR" dirty="0"/>
            </a:p>
          </p:txBody>
        </p:sp>
        <p:sp>
          <p:nvSpPr>
            <p:cNvPr id="23" name="Elemento gráfico 15">
              <a:extLst>
                <a:ext uri="{FF2B5EF4-FFF2-40B4-BE49-F238E27FC236}">
                  <a16:creationId xmlns:a16="http://schemas.microsoft.com/office/drawing/2014/main" id="{E5ABBDAD-943D-48F3-9C80-B29C48966C79}"/>
                </a:ext>
              </a:extLst>
            </p:cNvPr>
            <p:cNvSpPr/>
            <p:nvPr userDrawn="1"/>
          </p:nvSpPr>
          <p:spPr>
            <a:xfrm>
              <a:off x="7843462" y="3198265"/>
              <a:ext cx="127713" cy="127713"/>
            </a:xfrm>
            <a:custGeom>
              <a:avLst/>
              <a:gdLst>
                <a:gd name="connsiteX0" fmla="*/ 63857 w 127713"/>
                <a:gd name="connsiteY0" fmla="*/ 18874 h 127713"/>
                <a:gd name="connsiteX1" fmla="*/ 108839 w 127713"/>
                <a:gd name="connsiteY1" fmla="*/ 63857 h 127713"/>
                <a:gd name="connsiteX2" fmla="*/ 63857 w 127713"/>
                <a:gd name="connsiteY2" fmla="*/ 108839 h 127713"/>
                <a:gd name="connsiteX3" fmla="*/ 18874 w 127713"/>
                <a:gd name="connsiteY3" fmla="*/ 63857 h 127713"/>
                <a:gd name="connsiteX4" fmla="*/ 63857 w 127713"/>
                <a:gd name="connsiteY4" fmla="*/ 18874 h 127713"/>
                <a:gd name="connsiteX5" fmla="*/ 63857 w 127713"/>
                <a:gd name="connsiteY5" fmla="*/ 0 h 127713"/>
                <a:gd name="connsiteX6" fmla="*/ 0 w 127713"/>
                <a:gd name="connsiteY6" fmla="*/ 63857 h 127713"/>
                <a:gd name="connsiteX7" fmla="*/ 63857 w 127713"/>
                <a:gd name="connsiteY7" fmla="*/ 127713 h 127713"/>
                <a:gd name="connsiteX8" fmla="*/ 127713 w 127713"/>
                <a:gd name="connsiteY8" fmla="*/ 63857 h 127713"/>
                <a:gd name="connsiteX9" fmla="*/ 63857 w 127713"/>
                <a:gd name="connsiteY9" fmla="*/ 0 h 1277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7713" h="127713">
                  <a:moveTo>
                    <a:pt x="63857" y="18874"/>
                  </a:moveTo>
                  <a:cubicBezTo>
                    <a:pt x="88700" y="18874"/>
                    <a:pt x="108839" y="39013"/>
                    <a:pt x="108839" y="63857"/>
                  </a:cubicBezTo>
                  <a:cubicBezTo>
                    <a:pt x="108839" y="88700"/>
                    <a:pt x="88700" y="108839"/>
                    <a:pt x="63857" y="108839"/>
                  </a:cubicBezTo>
                  <a:cubicBezTo>
                    <a:pt x="39013" y="108839"/>
                    <a:pt x="18874" y="88700"/>
                    <a:pt x="18874" y="63857"/>
                  </a:cubicBezTo>
                  <a:cubicBezTo>
                    <a:pt x="18898" y="39023"/>
                    <a:pt x="39023" y="18898"/>
                    <a:pt x="63857" y="18874"/>
                  </a:cubicBezTo>
                  <a:moveTo>
                    <a:pt x="63857" y="0"/>
                  </a:moveTo>
                  <a:cubicBezTo>
                    <a:pt x="28590" y="0"/>
                    <a:pt x="0" y="28590"/>
                    <a:pt x="0" y="63857"/>
                  </a:cubicBezTo>
                  <a:cubicBezTo>
                    <a:pt x="0" y="99124"/>
                    <a:pt x="28590" y="127713"/>
                    <a:pt x="63857" y="127713"/>
                  </a:cubicBezTo>
                  <a:cubicBezTo>
                    <a:pt x="99124" y="127713"/>
                    <a:pt x="127713" y="99124"/>
                    <a:pt x="127713" y="63857"/>
                  </a:cubicBezTo>
                  <a:cubicBezTo>
                    <a:pt x="127713" y="28590"/>
                    <a:pt x="99124" y="0"/>
                    <a:pt x="63857" y="0"/>
                  </a:cubicBezTo>
                  <a:close/>
                </a:path>
              </a:pathLst>
            </a:custGeom>
            <a:solidFill>
              <a:schemeClr val="bg1"/>
            </a:solidFill>
            <a:ln w="610" cap="flat">
              <a:noFill/>
              <a:prstDash val="solid"/>
              <a:miter/>
            </a:ln>
          </p:spPr>
          <p:txBody>
            <a:bodyPr rtlCol="0" anchor="ctr"/>
            <a:lstStyle>
              <a:defPPr>
                <a:defRPr lang="pt-BR"/>
              </a:defPPr>
            </a:lstStyle>
            <a:p>
              <a:pPr rtl="0"/>
              <a:endParaRPr lang="pt-BR" dirty="0"/>
            </a:p>
          </p:txBody>
        </p:sp>
      </p:grpSp>
      <p:cxnSp>
        <p:nvCxnSpPr>
          <p:cNvPr id="5" name="Conector Reto 4">
            <a:extLst>
              <a:ext uri="{FF2B5EF4-FFF2-40B4-BE49-F238E27FC236}">
                <a16:creationId xmlns:a16="http://schemas.microsoft.com/office/drawing/2014/main" id="{57912362-D30D-7B0B-BA94-0993B1EBC4E4}"/>
              </a:ext>
              <a:ext uri="{C183D7F6-B498-43B3-948B-1728B52AA6E4}">
                <adec:decorative xmlns:adec="http://schemas.microsoft.com/office/drawing/2017/decorative" val="1"/>
              </a:ext>
            </a:extLst>
          </p:cNvPr>
          <p:cNvCxnSpPr>
            <a:cxnSpLocks/>
          </p:cNvCxnSpPr>
          <p:nvPr userDrawn="1"/>
        </p:nvCxnSpPr>
        <p:spPr>
          <a:xfrm>
            <a:off x="1280160" y="0"/>
            <a:ext cx="0" cy="2775857"/>
          </a:xfrm>
          <a:prstGeom prst="line">
            <a:avLst/>
          </a:prstGeom>
          <a:ln w="25400" cap="sq">
            <a:solidFill>
              <a:schemeClr val="bg1"/>
            </a:solidFill>
            <a:beve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7764493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omparaçã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5F057AE-3B3B-4261-B912-BF9EB9A58C36}"/>
              </a:ext>
            </a:extLst>
          </p:cNvPr>
          <p:cNvSpPr>
            <a:spLocks noGrp="1"/>
          </p:cNvSpPr>
          <p:nvPr>
            <p:ph type="title" hasCustomPrompt="1"/>
          </p:nvPr>
        </p:nvSpPr>
        <p:spPr>
          <a:xfrm>
            <a:off x="1280160" y="685800"/>
            <a:ext cx="9137012" cy="1280160"/>
          </a:xfrm>
        </p:spPr>
        <p:txBody>
          <a:bodyPr lIns="0" tIns="0" rIns="0" bIns="0" rtlCol="0"/>
          <a:lstStyle>
            <a:lvl1pPr>
              <a:defRPr lang="pt-BR" sz="4000" b="1" cap="all" spc="0" baseline="0"/>
            </a:lvl1pPr>
          </a:lstStyle>
          <a:p>
            <a:pPr rtl="0"/>
            <a:r>
              <a:rPr lang="pt-BR"/>
              <a:t>Clique para adicionar um título</a:t>
            </a:r>
          </a:p>
        </p:txBody>
      </p:sp>
      <p:sp>
        <p:nvSpPr>
          <p:cNvPr id="15" name="Espaço Reservado para o Número do Slide 14">
            <a:extLst>
              <a:ext uri="{FF2B5EF4-FFF2-40B4-BE49-F238E27FC236}">
                <a16:creationId xmlns:a16="http://schemas.microsoft.com/office/drawing/2014/main" id="{0F91A5DB-A2CA-1D70-9A06-3869A288C924}"/>
              </a:ext>
            </a:extLst>
          </p:cNvPr>
          <p:cNvSpPr>
            <a:spLocks noGrp="1"/>
          </p:cNvSpPr>
          <p:nvPr>
            <p:ph type="sldNum" sz="quarter" idx="12"/>
          </p:nvPr>
        </p:nvSpPr>
        <p:spPr/>
        <p:txBody>
          <a:bodyPr rtlCol="0"/>
          <a:lstStyle>
            <a:defPPr>
              <a:defRPr lang="pt-BR"/>
            </a:defPPr>
          </a:lstStyle>
          <a:p>
            <a:pPr rtl="0"/>
            <a:fld id="{D8DA9DAA-006C-4F4B-980E-E3DF019B24E2}" type="slidenum">
              <a:rPr lang="pt-BR" smtClean="0"/>
              <a:pPr rtl="0"/>
              <a:t>‹nº›</a:t>
            </a:fld>
            <a:endParaRPr lang="pt-BR" dirty="0"/>
          </a:p>
        </p:txBody>
      </p:sp>
      <p:sp>
        <p:nvSpPr>
          <p:cNvPr id="4" name="Espaço Reservado para Conteúdo 3">
            <a:extLst>
              <a:ext uri="{FF2B5EF4-FFF2-40B4-BE49-F238E27FC236}">
                <a16:creationId xmlns:a16="http://schemas.microsoft.com/office/drawing/2014/main" id="{8DE39CA1-2B6D-427E-9688-9093D5865CB7}"/>
              </a:ext>
            </a:extLst>
          </p:cNvPr>
          <p:cNvSpPr>
            <a:spLocks noGrp="1"/>
          </p:cNvSpPr>
          <p:nvPr>
            <p:ph sz="half" idx="2" hasCustomPrompt="1"/>
          </p:nvPr>
        </p:nvSpPr>
        <p:spPr>
          <a:xfrm>
            <a:off x="1280160" y="2327440"/>
            <a:ext cx="4846320" cy="4040574"/>
          </a:xfrm>
        </p:spPr>
        <p:txBody>
          <a:bodyPr lIns="0" tIns="0" rIns="0" bIns="0" rtlCol="0">
            <a:normAutofit/>
          </a:bodyPr>
          <a:lstStyle>
            <a:lvl1pPr marL="0" indent="0">
              <a:spcAft>
                <a:spcPts val="0"/>
              </a:spcAft>
              <a:buNone/>
              <a:defRPr lang="pt-BR" sz="1800"/>
            </a:lvl1pPr>
            <a:lvl2pPr marL="228600">
              <a:spcBef>
                <a:spcPts val="1200"/>
              </a:spcBef>
              <a:defRPr lang="pt-BR" sz="1800"/>
            </a:lvl2pPr>
            <a:lvl3pPr marL="685800">
              <a:spcBef>
                <a:spcPts val="1200"/>
              </a:spcBef>
              <a:defRPr lang="pt-BR" sz="1800"/>
            </a:lvl3pPr>
            <a:lvl4pPr marL="1143000">
              <a:spcBef>
                <a:spcPts val="1200"/>
              </a:spcBef>
              <a:defRPr lang="pt-BR" sz="1800"/>
            </a:lvl4pPr>
            <a:lvl5pPr marL="1600200">
              <a:spcBef>
                <a:spcPts val="1200"/>
              </a:spcBef>
              <a:defRPr lang="pt-BR" sz="1800"/>
            </a:lvl5pPr>
          </a:lstStyle>
          <a:p>
            <a:pPr lvl="0" rtl="0"/>
            <a:r>
              <a:rPr lang="pt-BR"/>
              <a:t>Clique para adicionar o texto</a:t>
            </a:r>
          </a:p>
          <a:p>
            <a:pPr lvl="1" rtl="0"/>
            <a:r>
              <a:rPr lang="pt-BR"/>
              <a:t>Segundo nível</a:t>
            </a:r>
          </a:p>
          <a:p>
            <a:pPr lvl="2" rtl="0"/>
            <a:r>
              <a:rPr lang="pt-BR"/>
              <a:t>Terceiro nível</a:t>
            </a:r>
          </a:p>
          <a:p>
            <a:pPr lvl="3" rtl="0"/>
            <a:r>
              <a:rPr lang="pt-BR"/>
              <a:t>Quarto nível</a:t>
            </a:r>
          </a:p>
          <a:p>
            <a:pPr lvl="4" rtl="0"/>
            <a:r>
              <a:rPr lang="pt-BR"/>
              <a:t>Quinto nível</a:t>
            </a:r>
          </a:p>
        </p:txBody>
      </p:sp>
      <p:sp>
        <p:nvSpPr>
          <p:cNvPr id="6" name="Espaço Reservado para Conteúdo 5">
            <a:extLst>
              <a:ext uri="{FF2B5EF4-FFF2-40B4-BE49-F238E27FC236}">
                <a16:creationId xmlns:a16="http://schemas.microsoft.com/office/drawing/2014/main" id="{BD7EA593-3036-4FB5-94B4-D9431DF04871}"/>
              </a:ext>
            </a:extLst>
          </p:cNvPr>
          <p:cNvSpPr>
            <a:spLocks noGrp="1"/>
          </p:cNvSpPr>
          <p:nvPr>
            <p:ph sz="quarter" idx="4" hasCustomPrompt="1"/>
          </p:nvPr>
        </p:nvSpPr>
        <p:spPr>
          <a:xfrm>
            <a:off x="6723402" y="2327441"/>
            <a:ext cx="4846320" cy="4040574"/>
          </a:xfrm>
        </p:spPr>
        <p:txBody>
          <a:bodyPr lIns="0" tIns="0" rIns="0" bIns="0" rtlCol="0">
            <a:normAutofit/>
          </a:bodyPr>
          <a:lstStyle>
            <a:lvl1pPr marL="0" indent="0">
              <a:spcAft>
                <a:spcPts val="0"/>
              </a:spcAft>
              <a:buNone/>
              <a:defRPr lang="pt-BR" sz="1800"/>
            </a:lvl1pPr>
            <a:lvl2pPr marL="228600">
              <a:spcBef>
                <a:spcPts val="1200"/>
              </a:spcBef>
              <a:defRPr lang="pt-BR" sz="1800"/>
            </a:lvl2pPr>
            <a:lvl3pPr marL="685800">
              <a:spcBef>
                <a:spcPts val="1200"/>
              </a:spcBef>
              <a:defRPr lang="pt-BR" sz="1800"/>
            </a:lvl3pPr>
            <a:lvl4pPr marL="1143000">
              <a:spcBef>
                <a:spcPts val="1200"/>
              </a:spcBef>
              <a:defRPr lang="pt-BR" sz="1800"/>
            </a:lvl4pPr>
            <a:lvl5pPr marL="1600200">
              <a:spcBef>
                <a:spcPts val="1200"/>
              </a:spcBef>
              <a:defRPr lang="pt-BR" sz="1800"/>
            </a:lvl5pPr>
          </a:lstStyle>
          <a:p>
            <a:pPr lvl="0" rtl="0"/>
            <a:r>
              <a:rPr lang="pt-BR"/>
              <a:t>Clique para adicionar o texto</a:t>
            </a:r>
          </a:p>
          <a:p>
            <a:pPr lvl="1" rtl="0"/>
            <a:r>
              <a:rPr lang="pt-BR"/>
              <a:t>Segundo nível</a:t>
            </a:r>
          </a:p>
          <a:p>
            <a:pPr lvl="2" rtl="0"/>
            <a:r>
              <a:rPr lang="pt-BR"/>
              <a:t>Terceiro nível</a:t>
            </a:r>
          </a:p>
          <a:p>
            <a:pPr lvl="3" rtl="0"/>
            <a:r>
              <a:rPr lang="pt-BR"/>
              <a:t>Quarto nível</a:t>
            </a:r>
          </a:p>
          <a:p>
            <a:pPr lvl="4" rtl="0"/>
            <a:r>
              <a:rPr lang="pt-BR"/>
              <a:t>Quinto nível</a:t>
            </a:r>
          </a:p>
        </p:txBody>
      </p:sp>
      <p:cxnSp>
        <p:nvCxnSpPr>
          <p:cNvPr id="10" name="Conector Reto 9">
            <a:extLst>
              <a:ext uri="{FF2B5EF4-FFF2-40B4-BE49-F238E27FC236}">
                <a16:creationId xmlns:a16="http://schemas.microsoft.com/office/drawing/2014/main" id="{160F34ED-DA60-4CC2-B735-B0EC5D9FEA35}"/>
              </a:ext>
              <a:ext uri="{C183D7F6-B498-43B3-948B-1728B52AA6E4}">
                <adec:decorative xmlns:adec="http://schemas.microsoft.com/office/drawing/2017/decorative" val="1"/>
              </a:ext>
            </a:extLst>
          </p:cNvPr>
          <p:cNvCxnSpPr>
            <a:cxnSpLocks/>
          </p:cNvCxnSpPr>
          <p:nvPr/>
        </p:nvCxnSpPr>
        <p:spPr>
          <a:xfrm>
            <a:off x="740664" y="1371600"/>
            <a:ext cx="0" cy="5486400"/>
          </a:xfrm>
          <a:prstGeom prst="line">
            <a:avLst/>
          </a:prstGeom>
          <a:ln w="25400" cap="sq">
            <a:gradFill flip="none" rotWithShape="1">
              <a:gsLst>
                <a:gs pos="0">
                  <a:schemeClr val="accent2"/>
                </a:gs>
                <a:gs pos="100000">
                  <a:schemeClr val="accent4"/>
                </a:gs>
              </a:gsLst>
              <a:lin ang="16200000" scaled="1"/>
              <a:tileRect/>
            </a:gradFill>
            <a:bevel/>
          </a:ln>
        </p:spPr>
        <p:style>
          <a:lnRef idx="1">
            <a:schemeClr val="accent1"/>
          </a:lnRef>
          <a:fillRef idx="0">
            <a:schemeClr val="accent1"/>
          </a:fillRef>
          <a:effectRef idx="0">
            <a:schemeClr val="accent1"/>
          </a:effectRef>
          <a:fontRef idx="minor">
            <a:schemeClr val="tx1"/>
          </a:fontRef>
        </p:style>
      </p:cxnSp>
      <p:sp>
        <p:nvSpPr>
          <p:cNvPr id="12" name="Elemento gráfico 15">
            <a:extLst>
              <a:ext uri="{FF2B5EF4-FFF2-40B4-BE49-F238E27FC236}">
                <a16:creationId xmlns:a16="http://schemas.microsoft.com/office/drawing/2014/main" id="{A9475260-301F-4744-B1DA-7B00F6FB4342}"/>
              </a:ext>
              <a:ext uri="{C183D7F6-B498-43B3-948B-1728B52AA6E4}">
                <adec:decorative xmlns:adec="http://schemas.microsoft.com/office/drawing/2017/decorative" val="1"/>
              </a:ext>
            </a:extLst>
          </p:cNvPr>
          <p:cNvSpPr/>
          <p:nvPr userDrawn="1"/>
        </p:nvSpPr>
        <p:spPr>
          <a:xfrm>
            <a:off x="10508317" y="492206"/>
            <a:ext cx="139039" cy="139039"/>
          </a:xfrm>
          <a:custGeom>
            <a:avLst/>
            <a:gdLst>
              <a:gd name="connsiteX0" fmla="*/ 129602 w 139039"/>
              <a:gd name="connsiteY0" fmla="*/ 60082 h 139039"/>
              <a:gd name="connsiteX1" fmla="*/ 78957 w 139039"/>
              <a:gd name="connsiteY1" fmla="*/ 60082 h 139039"/>
              <a:gd name="connsiteX2" fmla="*/ 78957 w 139039"/>
              <a:gd name="connsiteY2" fmla="*/ 9437 h 139039"/>
              <a:gd name="connsiteX3" fmla="*/ 69520 w 139039"/>
              <a:gd name="connsiteY3" fmla="*/ 0 h 139039"/>
              <a:gd name="connsiteX4" fmla="*/ 60082 w 139039"/>
              <a:gd name="connsiteY4" fmla="*/ 9437 h 139039"/>
              <a:gd name="connsiteX5" fmla="*/ 60082 w 139039"/>
              <a:gd name="connsiteY5" fmla="*/ 60082 h 139039"/>
              <a:gd name="connsiteX6" fmla="*/ 9437 w 139039"/>
              <a:gd name="connsiteY6" fmla="*/ 60082 h 139039"/>
              <a:gd name="connsiteX7" fmla="*/ 0 w 139039"/>
              <a:gd name="connsiteY7" fmla="*/ 69520 h 139039"/>
              <a:gd name="connsiteX8" fmla="*/ 9437 w 139039"/>
              <a:gd name="connsiteY8" fmla="*/ 78957 h 139039"/>
              <a:gd name="connsiteX9" fmla="*/ 60082 w 139039"/>
              <a:gd name="connsiteY9" fmla="*/ 78957 h 139039"/>
              <a:gd name="connsiteX10" fmla="*/ 60082 w 139039"/>
              <a:gd name="connsiteY10" fmla="*/ 129602 h 139039"/>
              <a:gd name="connsiteX11" fmla="*/ 69520 w 139039"/>
              <a:gd name="connsiteY11" fmla="*/ 139039 h 139039"/>
              <a:gd name="connsiteX12" fmla="*/ 78957 w 139039"/>
              <a:gd name="connsiteY12" fmla="*/ 129602 h 139039"/>
              <a:gd name="connsiteX13" fmla="*/ 78957 w 139039"/>
              <a:gd name="connsiteY13" fmla="*/ 78957 h 139039"/>
              <a:gd name="connsiteX14" fmla="*/ 129602 w 139039"/>
              <a:gd name="connsiteY14" fmla="*/ 78957 h 139039"/>
              <a:gd name="connsiteX15" fmla="*/ 139039 w 139039"/>
              <a:gd name="connsiteY15" fmla="*/ 69520 h 139039"/>
              <a:gd name="connsiteX16" fmla="*/ 129602 w 139039"/>
              <a:gd name="connsiteY16" fmla="*/ 60082 h 1390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39039" h="139039">
                <a:moveTo>
                  <a:pt x="129602" y="60082"/>
                </a:moveTo>
                <a:lnTo>
                  <a:pt x="78957" y="60082"/>
                </a:lnTo>
                <a:lnTo>
                  <a:pt x="78957" y="9437"/>
                </a:lnTo>
                <a:cubicBezTo>
                  <a:pt x="78957" y="4225"/>
                  <a:pt x="74731" y="0"/>
                  <a:pt x="69520" y="0"/>
                </a:cubicBezTo>
                <a:cubicBezTo>
                  <a:pt x="64308" y="0"/>
                  <a:pt x="60082" y="4225"/>
                  <a:pt x="60082" y="9437"/>
                </a:cubicBezTo>
                <a:lnTo>
                  <a:pt x="60082" y="60082"/>
                </a:lnTo>
                <a:lnTo>
                  <a:pt x="9437" y="60082"/>
                </a:lnTo>
                <a:cubicBezTo>
                  <a:pt x="4225" y="60082"/>
                  <a:pt x="0" y="64308"/>
                  <a:pt x="0" y="69520"/>
                </a:cubicBezTo>
                <a:cubicBezTo>
                  <a:pt x="0" y="74731"/>
                  <a:pt x="4225" y="78957"/>
                  <a:pt x="9437" y="78957"/>
                </a:cubicBezTo>
                <a:lnTo>
                  <a:pt x="60082" y="78957"/>
                </a:lnTo>
                <a:lnTo>
                  <a:pt x="60082" y="129602"/>
                </a:lnTo>
                <a:cubicBezTo>
                  <a:pt x="60082" y="134814"/>
                  <a:pt x="64308" y="139039"/>
                  <a:pt x="69520" y="139039"/>
                </a:cubicBezTo>
                <a:cubicBezTo>
                  <a:pt x="74731" y="139039"/>
                  <a:pt x="78957" y="134814"/>
                  <a:pt x="78957" y="129602"/>
                </a:cubicBezTo>
                <a:lnTo>
                  <a:pt x="78957" y="78957"/>
                </a:lnTo>
                <a:lnTo>
                  <a:pt x="129602" y="78957"/>
                </a:lnTo>
                <a:cubicBezTo>
                  <a:pt x="134814" y="78957"/>
                  <a:pt x="139039" y="74731"/>
                  <a:pt x="139039" y="69520"/>
                </a:cubicBezTo>
                <a:cubicBezTo>
                  <a:pt x="139039" y="64308"/>
                  <a:pt x="134814" y="60082"/>
                  <a:pt x="129602" y="60082"/>
                </a:cubicBezTo>
                <a:close/>
              </a:path>
            </a:pathLst>
          </a:custGeom>
          <a:solidFill>
            <a:schemeClr val="accent2"/>
          </a:solidFill>
          <a:ln w="603" cap="flat">
            <a:noFill/>
            <a:prstDash val="solid"/>
            <a:miter/>
          </a:ln>
        </p:spPr>
        <p:txBody>
          <a:bodyPr rtlCol="0" anchor="ctr"/>
          <a:lstStyle>
            <a:defPPr>
              <a:defRPr lang="pt-BR"/>
            </a:defPPr>
          </a:lstStyle>
          <a:p>
            <a:pPr rtl="0"/>
            <a:endParaRPr lang="pt-BR" dirty="0"/>
          </a:p>
        </p:txBody>
      </p:sp>
      <p:sp>
        <p:nvSpPr>
          <p:cNvPr id="14" name="Gráfico 16">
            <a:extLst>
              <a:ext uri="{FF2B5EF4-FFF2-40B4-BE49-F238E27FC236}">
                <a16:creationId xmlns:a16="http://schemas.microsoft.com/office/drawing/2014/main" id="{9BBD3F4B-0836-48C5-AC68-747456D1DD50}"/>
              </a:ext>
              <a:ext uri="{C183D7F6-B498-43B3-948B-1728B52AA6E4}">
                <adec:decorative xmlns:adec="http://schemas.microsoft.com/office/drawing/2017/decorative" val="1"/>
              </a:ext>
            </a:extLst>
          </p:cNvPr>
          <p:cNvSpPr/>
          <p:nvPr userDrawn="1"/>
        </p:nvSpPr>
        <p:spPr>
          <a:xfrm>
            <a:off x="11477944" y="1055581"/>
            <a:ext cx="127714" cy="127714"/>
          </a:xfrm>
          <a:custGeom>
            <a:avLst/>
            <a:gdLst>
              <a:gd name="connsiteX0" fmla="*/ 63857 w 127714"/>
              <a:gd name="connsiteY0" fmla="*/ 18874 h 127714"/>
              <a:gd name="connsiteX1" fmla="*/ 108840 w 127714"/>
              <a:gd name="connsiteY1" fmla="*/ 63857 h 127714"/>
              <a:gd name="connsiteX2" fmla="*/ 63857 w 127714"/>
              <a:gd name="connsiteY2" fmla="*/ 108840 h 127714"/>
              <a:gd name="connsiteX3" fmla="*/ 18874 w 127714"/>
              <a:gd name="connsiteY3" fmla="*/ 63857 h 127714"/>
              <a:gd name="connsiteX4" fmla="*/ 63857 w 127714"/>
              <a:gd name="connsiteY4" fmla="*/ 18874 h 127714"/>
              <a:gd name="connsiteX5" fmla="*/ 63857 w 127714"/>
              <a:gd name="connsiteY5" fmla="*/ 0 h 127714"/>
              <a:gd name="connsiteX6" fmla="*/ 0 w 127714"/>
              <a:gd name="connsiteY6" fmla="*/ 63857 h 127714"/>
              <a:gd name="connsiteX7" fmla="*/ 63857 w 127714"/>
              <a:gd name="connsiteY7" fmla="*/ 127714 h 127714"/>
              <a:gd name="connsiteX8" fmla="*/ 127714 w 127714"/>
              <a:gd name="connsiteY8" fmla="*/ 63857 h 127714"/>
              <a:gd name="connsiteX9" fmla="*/ 63857 w 127714"/>
              <a:gd name="connsiteY9" fmla="*/ 0 h 1277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7714" h="127714">
                <a:moveTo>
                  <a:pt x="63857" y="18874"/>
                </a:moveTo>
                <a:cubicBezTo>
                  <a:pt x="88700" y="18874"/>
                  <a:pt x="108840" y="39014"/>
                  <a:pt x="108840" y="63857"/>
                </a:cubicBezTo>
                <a:cubicBezTo>
                  <a:pt x="108840" y="88700"/>
                  <a:pt x="88700" y="108840"/>
                  <a:pt x="63857" y="108840"/>
                </a:cubicBezTo>
                <a:cubicBezTo>
                  <a:pt x="39014" y="108840"/>
                  <a:pt x="18874" y="88700"/>
                  <a:pt x="18874" y="63857"/>
                </a:cubicBezTo>
                <a:cubicBezTo>
                  <a:pt x="18898" y="39024"/>
                  <a:pt x="39024" y="18898"/>
                  <a:pt x="63857" y="18874"/>
                </a:cubicBezTo>
                <a:moveTo>
                  <a:pt x="63857" y="0"/>
                </a:moveTo>
                <a:cubicBezTo>
                  <a:pt x="28590" y="0"/>
                  <a:pt x="0" y="28590"/>
                  <a:pt x="0" y="63857"/>
                </a:cubicBezTo>
                <a:cubicBezTo>
                  <a:pt x="0" y="99124"/>
                  <a:pt x="28590" y="127714"/>
                  <a:pt x="63857" y="127714"/>
                </a:cubicBezTo>
                <a:cubicBezTo>
                  <a:pt x="99124" y="127714"/>
                  <a:pt x="127714" y="99124"/>
                  <a:pt x="127714" y="63857"/>
                </a:cubicBezTo>
                <a:cubicBezTo>
                  <a:pt x="127714" y="28590"/>
                  <a:pt x="99124" y="0"/>
                  <a:pt x="63857" y="0"/>
                </a:cubicBezTo>
                <a:close/>
              </a:path>
            </a:pathLst>
          </a:custGeom>
          <a:solidFill>
            <a:schemeClr val="accent2"/>
          </a:solidFill>
          <a:ln w="610" cap="flat">
            <a:noFill/>
            <a:prstDash val="solid"/>
            <a:miter/>
          </a:ln>
        </p:spPr>
        <p:txBody>
          <a:bodyPr rtlCol="0" anchor="ctr"/>
          <a:lstStyle>
            <a:defPPr>
              <a:defRPr lang="pt-BR"/>
            </a:defPPr>
          </a:lstStyle>
          <a:p>
            <a:pPr rtl="0"/>
            <a:endParaRPr lang="pt-BR" dirty="0"/>
          </a:p>
        </p:txBody>
      </p:sp>
      <p:sp>
        <p:nvSpPr>
          <p:cNvPr id="16" name="Elemento gráfico 14">
            <a:extLst>
              <a:ext uri="{FF2B5EF4-FFF2-40B4-BE49-F238E27FC236}">
                <a16:creationId xmlns:a16="http://schemas.microsoft.com/office/drawing/2014/main" id="{9B4398D5-99F4-4F83-AA77-9B4177648CAF}"/>
              </a:ext>
              <a:ext uri="{C183D7F6-B498-43B3-948B-1728B52AA6E4}">
                <adec:decorative xmlns:adec="http://schemas.microsoft.com/office/drawing/2017/decorative" val="1"/>
              </a:ext>
            </a:extLst>
          </p:cNvPr>
          <p:cNvSpPr/>
          <p:nvPr userDrawn="1"/>
        </p:nvSpPr>
        <p:spPr>
          <a:xfrm>
            <a:off x="11241555" y="446637"/>
            <a:ext cx="91138" cy="91138"/>
          </a:xfrm>
          <a:custGeom>
            <a:avLst/>
            <a:gdLst>
              <a:gd name="connsiteX0" fmla="*/ 91138 w 91138"/>
              <a:gd name="connsiteY0" fmla="*/ 45569 h 91138"/>
              <a:gd name="connsiteX1" fmla="*/ 45569 w 91138"/>
              <a:gd name="connsiteY1" fmla="*/ 91138 h 91138"/>
              <a:gd name="connsiteX2" fmla="*/ 0 w 91138"/>
              <a:gd name="connsiteY2" fmla="*/ 45569 h 91138"/>
              <a:gd name="connsiteX3" fmla="*/ 45569 w 91138"/>
              <a:gd name="connsiteY3" fmla="*/ 0 h 91138"/>
              <a:gd name="connsiteX4" fmla="*/ 91138 w 91138"/>
              <a:gd name="connsiteY4" fmla="*/ 45569 h 911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138" h="91138">
                <a:moveTo>
                  <a:pt x="91138" y="45569"/>
                </a:moveTo>
                <a:cubicBezTo>
                  <a:pt x="91138" y="70736"/>
                  <a:pt x="70736" y="91138"/>
                  <a:pt x="45569" y="91138"/>
                </a:cubicBezTo>
                <a:cubicBezTo>
                  <a:pt x="20402" y="91138"/>
                  <a:pt x="0" y="70736"/>
                  <a:pt x="0" y="45569"/>
                </a:cubicBezTo>
                <a:cubicBezTo>
                  <a:pt x="0" y="20402"/>
                  <a:pt x="20402" y="0"/>
                  <a:pt x="45569" y="0"/>
                </a:cubicBezTo>
                <a:cubicBezTo>
                  <a:pt x="70736" y="0"/>
                  <a:pt x="91138" y="20402"/>
                  <a:pt x="91138" y="45569"/>
                </a:cubicBezTo>
                <a:close/>
              </a:path>
            </a:pathLst>
          </a:custGeom>
          <a:solidFill>
            <a:schemeClr val="accent2"/>
          </a:solidFill>
          <a:ln w="422" cap="flat">
            <a:noFill/>
            <a:prstDash val="solid"/>
            <a:miter/>
          </a:ln>
        </p:spPr>
        <p:txBody>
          <a:bodyPr rtlCol="0" anchor="ctr"/>
          <a:lstStyle>
            <a:defPPr>
              <a:defRPr lang="pt-BR"/>
            </a:defPPr>
          </a:lstStyle>
          <a:p>
            <a:pPr rtl="0"/>
            <a:endParaRPr lang="pt-BR" dirty="0"/>
          </a:p>
        </p:txBody>
      </p:sp>
      <p:sp>
        <p:nvSpPr>
          <p:cNvPr id="13" name="Espaço Reservado para Rodapé 12">
            <a:extLst>
              <a:ext uri="{FF2B5EF4-FFF2-40B4-BE49-F238E27FC236}">
                <a16:creationId xmlns:a16="http://schemas.microsoft.com/office/drawing/2014/main" id="{6D6A69CF-70D6-AB12-CD8B-FD75B7EE1420}"/>
              </a:ext>
            </a:extLst>
          </p:cNvPr>
          <p:cNvSpPr>
            <a:spLocks noGrp="1"/>
          </p:cNvSpPr>
          <p:nvPr>
            <p:ph type="ftr" sz="quarter" idx="11"/>
          </p:nvPr>
        </p:nvSpPr>
        <p:spPr>
          <a:xfrm>
            <a:off x="1280160" y="6356350"/>
            <a:ext cx="4114800" cy="365125"/>
          </a:xfrm>
        </p:spPr>
        <p:txBody>
          <a:bodyPr rtlCol="0"/>
          <a:lstStyle>
            <a:lvl1pPr algn="l">
              <a:defRPr lang="pt-BR"/>
            </a:lvl1pPr>
          </a:lstStyle>
          <a:p>
            <a:pPr rtl="0"/>
            <a:endParaRPr lang="pt-BR" dirty="0"/>
          </a:p>
        </p:txBody>
      </p:sp>
    </p:spTree>
    <p:extLst>
      <p:ext uri="{BB962C8B-B14F-4D97-AF65-F5344CB8AC3E}">
        <p14:creationId xmlns:p14="http://schemas.microsoft.com/office/powerpoint/2010/main" val="93759555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omparação 2">
    <p:spTree>
      <p:nvGrpSpPr>
        <p:cNvPr id="1" name=""/>
        <p:cNvGrpSpPr/>
        <p:nvPr/>
      </p:nvGrpSpPr>
      <p:grpSpPr>
        <a:xfrm>
          <a:off x="0" y="0"/>
          <a:ext cx="0" cy="0"/>
          <a:chOff x="0" y="0"/>
          <a:chExt cx="0" cy="0"/>
        </a:xfrm>
      </p:grpSpPr>
      <p:sp>
        <p:nvSpPr>
          <p:cNvPr id="8" name="Retângulo 7">
            <a:extLst>
              <a:ext uri="{FF2B5EF4-FFF2-40B4-BE49-F238E27FC236}">
                <a16:creationId xmlns:a16="http://schemas.microsoft.com/office/drawing/2014/main" id="{F9EFE408-BFE1-16DC-F7C6-47F55C171AC6}"/>
              </a:ext>
              <a:ext uri="{C183D7F6-B498-43B3-948B-1728B52AA6E4}">
                <adec:decorative xmlns:adec="http://schemas.microsoft.com/office/drawing/2017/decorative" val="1"/>
              </a:ext>
            </a:extLst>
          </p:cNvPr>
          <p:cNvSpPr/>
          <p:nvPr userDrawn="1"/>
        </p:nvSpPr>
        <p:spPr>
          <a:xfrm>
            <a:off x="6412992" y="0"/>
            <a:ext cx="5779008" cy="6858000"/>
          </a:xfrm>
          <a:prstGeom prst="rect">
            <a:avLst/>
          </a:prstGeom>
          <a:gradFill flip="none" rotWithShape="1">
            <a:gsLst>
              <a:gs pos="100000">
                <a:schemeClr val="accent4"/>
              </a:gs>
              <a:gs pos="0">
                <a:schemeClr val="accent2"/>
              </a:gs>
            </a:gsLst>
            <a:lin ang="4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pt-BR"/>
            </a:defPPr>
          </a:lstStyle>
          <a:p>
            <a:pPr algn="ctr" rtl="0"/>
            <a:endParaRPr lang="pt-BR" dirty="0"/>
          </a:p>
        </p:txBody>
      </p:sp>
      <p:sp>
        <p:nvSpPr>
          <p:cNvPr id="2" name="Título 1">
            <a:extLst>
              <a:ext uri="{FF2B5EF4-FFF2-40B4-BE49-F238E27FC236}">
                <a16:creationId xmlns:a16="http://schemas.microsoft.com/office/drawing/2014/main" id="{B5F057AE-3B3B-4261-B912-BF9EB9A58C36}"/>
              </a:ext>
            </a:extLst>
          </p:cNvPr>
          <p:cNvSpPr>
            <a:spLocks noGrp="1"/>
          </p:cNvSpPr>
          <p:nvPr>
            <p:ph type="title"/>
          </p:nvPr>
        </p:nvSpPr>
        <p:spPr>
          <a:xfrm>
            <a:off x="6915572" y="685800"/>
            <a:ext cx="4754880" cy="5670550"/>
          </a:xfrm>
        </p:spPr>
        <p:txBody>
          <a:bodyPr lIns="0" tIns="0" rIns="0" bIns="0" rtlCol="0" anchor="ctr" anchorCtr="0"/>
          <a:lstStyle>
            <a:lvl1pPr algn="l">
              <a:defRPr lang="pt-BR" sz="4000" b="1" cap="all" spc="0" baseline="0">
                <a:solidFill>
                  <a:schemeClr val="bg1"/>
                </a:solidFill>
              </a:defRPr>
            </a:lvl1pPr>
          </a:lstStyle>
          <a:p>
            <a:pPr rtl="0"/>
            <a:r>
              <a:rPr lang="pt-BR"/>
              <a:t>Clique para editar o título Mestre</a:t>
            </a:r>
          </a:p>
        </p:txBody>
      </p:sp>
      <p:sp>
        <p:nvSpPr>
          <p:cNvPr id="22" name="Espaço Reservado para o Número do Slide 21">
            <a:extLst>
              <a:ext uri="{FF2B5EF4-FFF2-40B4-BE49-F238E27FC236}">
                <a16:creationId xmlns:a16="http://schemas.microsoft.com/office/drawing/2014/main" id="{4C0ED5DD-6381-0FFD-7B45-D21179A390B5}"/>
              </a:ext>
            </a:extLst>
          </p:cNvPr>
          <p:cNvSpPr>
            <a:spLocks noGrp="1"/>
          </p:cNvSpPr>
          <p:nvPr>
            <p:ph type="sldNum" sz="quarter" idx="12"/>
          </p:nvPr>
        </p:nvSpPr>
        <p:spPr/>
        <p:txBody>
          <a:bodyPr rtlCol="0"/>
          <a:lstStyle>
            <a:defPPr>
              <a:defRPr lang="pt-BR"/>
            </a:defPPr>
          </a:lstStyle>
          <a:p>
            <a:pPr rtl="0"/>
            <a:fld id="{D8DA9DAA-006C-4F4B-980E-E3DF019B24E2}" type="slidenum">
              <a:rPr lang="pt-BR" smtClean="0"/>
              <a:pPr rtl="0"/>
              <a:t>‹nº›</a:t>
            </a:fld>
            <a:endParaRPr lang="pt-BR" dirty="0"/>
          </a:p>
        </p:txBody>
      </p:sp>
      <p:sp>
        <p:nvSpPr>
          <p:cNvPr id="4" name="Espaço Reservado para Conteúdo 5">
            <a:extLst>
              <a:ext uri="{FF2B5EF4-FFF2-40B4-BE49-F238E27FC236}">
                <a16:creationId xmlns:a16="http://schemas.microsoft.com/office/drawing/2014/main" id="{F042E432-AE48-385B-DEA1-32129394CE76}"/>
              </a:ext>
            </a:extLst>
          </p:cNvPr>
          <p:cNvSpPr>
            <a:spLocks noGrp="1"/>
          </p:cNvSpPr>
          <p:nvPr>
            <p:ph sz="quarter" idx="15" hasCustomPrompt="1"/>
          </p:nvPr>
        </p:nvSpPr>
        <p:spPr>
          <a:xfrm>
            <a:off x="1279526" y="1533524"/>
            <a:ext cx="4663440" cy="1895475"/>
          </a:xfrm>
        </p:spPr>
        <p:txBody>
          <a:bodyPr lIns="0" tIns="0" rIns="0" bIns="0" rtlCol="0" anchor="t" anchorCtr="0">
            <a:noAutofit/>
          </a:bodyPr>
          <a:lstStyle>
            <a:lvl1pPr marL="342900" indent="-512064">
              <a:spcBef>
                <a:spcPts val="1000"/>
              </a:spcBef>
              <a:buFont typeface="+mj-lt"/>
              <a:buAutoNum type="arabicPeriod"/>
              <a:defRPr lang="pt-BR" sz="1800"/>
            </a:lvl1pPr>
            <a:lvl2pPr marL="1028700" indent="-342900">
              <a:spcBef>
                <a:spcPts val="1200"/>
              </a:spcBef>
              <a:buFont typeface="+mj-lt"/>
              <a:buAutoNum type="alphaLcPeriod"/>
              <a:defRPr lang="pt-BR" sz="1800"/>
            </a:lvl2pPr>
            <a:lvl3pPr marL="1257300" indent="-342900">
              <a:spcBef>
                <a:spcPts val="1200"/>
              </a:spcBef>
              <a:buFont typeface="+mj-lt"/>
              <a:buAutoNum type="arabicParenR"/>
              <a:defRPr lang="pt-BR" sz="1800"/>
            </a:lvl3pPr>
            <a:lvl4pPr marL="1714500" indent="-342900">
              <a:spcBef>
                <a:spcPts val="1200"/>
              </a:spcBef>
              <a:buFont typeface="+mj-lt"/>
              <a:buAutoNum type="alphaLcParenR"/>
              <a:defRPr lang="pt-BR" sz="1800"/>
            </a:lvl4pPr>
            <a:lvl5pPr marL="2228850" indent="-400050">
              <a:spcBef>
                <a:spcPts val="1200"/>
              </a:spcBef>
              <a:buFont typeface="+mj-lt"/>
              <a:buAutoNum type="romanLcPeriod"/>
              <a:defRPr lang="pt-BR" sz="1800"/>
            </a:lvl5pPr>
          </a:lstStyle>
          <a:p>
            <a:pPr lvl="0" rtl="0"/>
            <a:r>
              <a:rPr lang="pt-BR"/>
              <a:t>Clique para adicionar o texto</a:t>
            </a:r>
          </a:p>
          <a:p>
            <a:pPr lvl="1" rtl="0"/>
            <a:r>
              <a:rPr lang="pt-BR"/>
              <a:t>Segundo nível</a:t>
            </a:r>
          </a:p>
          <a:p>
            <a:pPr lvl="2" rtl="0"/>
            <a:r>
              <a:rPr lang="pt-BR"/>
              <a:t>Terceiro nível</a:t>
            </a:r>
          </a:p>
          <a:p>
            <a:pPr lvl="3" rtl="0"/>
            <a:r>
              <a:rPr lang="pt-BR"/>
              <a:t>Quarto nível</a:t>
            </a:r>
          </a:p>
          <a:p>
            <a:pPr lvl="4" rtl="0"/>
            <a:r>
              <a:rPr lang="pt-BR"/>
              <a:t>Quinto nível</a:t>
            </a:r>
          </a:p>
        </p:txBody>
      </p:sp>
      <p:sp>
        <p:nvSpPr>
          <p:cNvPr id="7" name="Espaço Reservado para Conteúdo 5">
            <a:extLst>
              <a:ext uri="{FF2B5EF4-FFF2-40B4-BE49-F238E27FC236}">
                <a16:creationId xmlns:a16="http://schemas.microsoft.com/office/drawing/2014/main" id="{DF111B2E-0535-57E2-FE92-620F9307A956}"/>
              </a:ext>
            </a:extLst>
          </p:cNvPr>
          <p:cNvSpPr>
            <a:spLocks noGrp="1"/>
          </p:cNvSpPr>
          <p:nvPr>
            <p:ph sz="quarter" idx="13" hasCustomPrompt="1"/>
          </p:nvPr>
        </p:nvSpPr>
        <p:spPr>
          <a:xfrm>
            <a:off x="1280160" y="3482974"/>
            <a:ext cx="4663440" cy="1190033"/>
          </a:xfrm>
        </p:spPr>
        <p:txBody>
          <a:bodyPr lIns="0" tIns="0" rIns="0" bIns="0" rtlCol="0" anchor="t" anchorCtr="0">
            <a:noAutofit/>
          </a:bodyPr>
          <a:lstStyle>
            <a:lvl1pPr marL="0" indent="0">
              <a:spcBef>
                <a:spcPts val="1200"/>
              </a:spcBef>
              <a:buNone/>
              <a:defRPr lang="pt-BR" sz="1800"/>
            </a:lvl1pPr>
            <a:lvl2pPr marL="457200" indent="0">
              <a:spcBef>
                <a:spcPts val="1200"/>
              </a:spcBef>
              <a:buNone/>
              <a:defRPr lang="pt-BR" sz="1600"/>
            </a:lvl2pPr>
            <a:lvl3pPr marL="914400" indent="0">
              <a:spcBef>
                <a:spcPts val="1200"/>
              </a:spcBef>
              <a:buNone/>
              <a:defRPr lang="pt-BR" sz="1400"/>
            </a:lvl3pPr>
            <a:lvl4pPr marL="1371600" indent="0">
              <a:spcBef>
                <a:spcPts val="1200"/>
              </a:spcBef>
              <a:buNone/>
              <a:defRPr lang="pt-BR" sz="1200"/>
            </a:lvl4pPr>
            <a:lvl5pPr marL="1828800" indent="0">
              <a:spcBef>
                <a:spcPts val="1200"/>
              </a:spcBef>
              <a:buNone/>
              <a:defRPr lang="pt-BR" sz="1200"/>
            </a:lvl5pPr>
          </a:lstStyle>
          <a:p>
            <a:pPr lvl="0" rtl="0"/>
            <a:r>
              <a:rPr lang="pt-BR"/>
              <a:t>Clique para adicionar o texto</a:t>
            </a:r>
          </a:p>
        </p:txBody>
      </p:sp>
      <p:sp>
        <p:nvSpPr>
          <p:cNvPr id="6" name="Espaço Reservado para Conteúdo 5">
            <a:extLst>
              <a:ext uri="{FF2B5EF4-FFF2-40B4-BE49-F238E27FC236}">
                <a16:creationId xmlns:a16="http://schemas.microsoft.com/office/drawing/2014/main" id="{BD7EA593-3036-4FB5-94B4-D9431DF04871}"/>
              </a:ext>
            </a:extLst>
          </p:cNvPr>
          <p:cNvSpPr>
            <a:spLocks noGrp="1"/>
          </p:cNvSpPr>
          <p:nvPr>
            <p:ph sz="quarter" idx="4" hasCustomPrompt="1"/>
          </p:nvPr>
        </p:nvSpPr>
        <p:spPr>
          <a:xfrm>
            <a:off x="1280160" y="4692058"/>
            <a:ext cx="4663440" cy="1584918"/>
          </a:xfrm>
        </p:spPr>
        <p:txBody>
          <a:bodyPr lIns="0" tIns="0" rIns="0" bIns="0" rtlCol="0" anchor="t" anchorCtr="0">
            <a:noAutofit/>
          </a:bodyPr>
          <a:lstStyle>
            <a:lvl1pPr>
              <a:spcBef>
                <a:spcPts val="1200"/>
              </a:spcBef>
              <a:defRPr lang="pt-BR" sz="1800"/>
            </a:lvl1pPr>
            <a:lvl2pPr>
              <a:spcBef>
                <a:spcPts val="1200"/>
              </a:spcBef>
              <a:defRPr lang="pt-BR" sz="1600"/>
            </a:lvl2pPr>
            <a:lvl3pPr>
              <a:spcBef>
                <a:spcPts val="1200"/>
              </a:spcBef>
              <a:defRPr lang="pt-BR" sz="1400"/>
            </a:lvl3pPr>
            <a:lvl4pPr>
              <a:spcBef>
                <a:spcPts val="1200"/>
              </a:spcBef>
              <a:defRPr lang="pt-BR" sz="1200"/>
            </a:lvl4pPr>
            <a:lvl5pPr>
              <a:spcBef>
                <a:spcPts val="1200"/>
              </a:spcBef>
              <a:defRPr lang="pt-BR" sz="1200"/>
            </a:lvl5pPr>
          </a:lstStyle>
          <a:p>
            <a:pPr lvl="0" rtl="0"/>
            <a:r>
              <a:rPr lang="pt-BR"/>
              <a:t>Clique para adicionar o texto</a:t>
            </a:r>
          </a:p>
          <a:p>
            <a:pPr lvl="1" rtl="0"/>
            <a:r>
              <a:rPr lang="pt-BR"/>
              <a:t>Segundo nível</a:t>
            </a:r>
          </a:p>
          <a:p>
            <a:pPr lvl="2" rtl="0"/>
            <a:r>
              <a:rPr lang="pt-BR"/>
              <a:t>Terceiro nível</a:t>
            </a:r>
          </a:p>
          <a:p>
            <a:pPr lvl="3" rtl="0"/>
            <a:r>
              <a:rPr lang="pt-BR"/>
              <a:t>Quarto nível</a:t>
            </a:r>
          </a:p>
          <a:p>
            <a:pPr lvl="4" rtl="0"/>
            <a:r>
              <a:rPr lang="pt-BR"/>
              <a:t>Quinto nível</a:t>
            </a:r>
          </a:p>
        </p:txBody>
      </p:sp>
      <p:sp>
        <p:nvSpPr>
          <p:cNvPr id="21" name="Espaço Reservado para Rodapé 20">
            <a:extLst>
              <a:ext uri="{FF2B5EF4-FFF2-40B4-BE49-F238E27FC236}">
                <a16:creationId xmlns:a16="http://schemas.microsoft.com/office/drawing/2014/main" id="{34C23E1A-9E5E-DA12-8E11-83F486766E16}"/>
              </a:ext>
            </a:extLst>
          </p:cNvPr>
          <p:cNvSpPr>
            <a:spLocks noGrp="1"/>
          </p:cNvSpPr>
          <p:nvPr>
            <p:ph type="ftr" sz="quarter" idx="11"/>
          </p:nvPr>
        </p:nvSpPr>
        <p:spPr>
          <a:xfrm>
            <a:off x="1280160" y="6356350"/>
            <a:ext cx="4114800" cy="365125"/>
          </a:xfrm>
        </p:spPr>
        <p:txBody>
          <a:bodyPr lIns="0" rIns="91440" rtlCol="0"/>
          <a:lstStyle>
            <a:lvl1pPr algn="l">
              <a:defRPr lang="pt-BR"/>
            </a:lvl1pPr>
          </a:lstStyle>
          <a:p>
            <a:pPr rtl="0"/>
            <a:endParaRPr lang="pt-BR" dirty="0"/>
          </a:p>
        </p:txBody>
      </p:sp>
      <p:cxnSp>
        <p:nvCxnSpPr>
          <p:cNvPr id="23" name="Conector Reto 22">
            <a:extLst>
              <a:ext uri="{FF2B5EF4-FFF2-40B4-BE49-F238E27FC236}">
                <a16:creationId xmlns:a16="http://schemas.microsoft.com/office/drawing/2014/main" id="{E3FE6E42-6A8F-C459-87EE-E2A5BAFA852B}"/>
              </a:ext>
              <a:ext uri="{C183D7F6-B498-43B3-948B-1728B52AA6E4}">
                <adec:decorative xmlns:adec="http://schemas.microsoft.com/office/drawing/2017/decorative" val="1"/>
              </a:ext>
            </a:extLst>
          </p:cNvPr>
          <p:cNvCxnSpPr>
            <a:cxnSpLocks/>
          </p:cNvCxnSpPr>
          <p:nvPr userDrawn="1"/>
        </p:nvCxnSpPr>
        <p:spPr>
          <a:xfrm>
            <a:off x="740664" y="1371600"/>
            <a:ext cx="0" cy="5486400"/>
          </a:xfrm>
          <a:prstGeom prst="line">
            <a:avLst/>
          </a:prstGeom>
          <a:ln w="25400" cap="sq">
            <a:gradFill flip="none" rotWithShape="1">
              <a:gsLst>
                <a:gs pos="0">
                  <a:schemeClr val="accent2"/>
                </a:gs>
                <a:gs pos="100000">
                  <a:schemeClr val="accent4"/>
                </a:gs>
              </a:gsLst>
              <a:lin ang="16200000" scaled="1"/>
              <a:tileRect/>
            </a:gradFill>
            <a:beve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7932025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ítulo e Conteúdo 3">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6640AAD-80AF-40E7-BE3F-43D32FC68ED4}"/>
              </a:ext>
            </a:extLst>
          </p:cNvPr>
          <p:cNvSpPr>
            <a:spLocks noGrp="1"/>
          </p:cNvSpPr>
          <p:nvPr>
            <p:ph type="ctrTitle"/>
          </p:nvPr>
        </p:nvSpPr>
        <p:spPr>
          <a:xfrm>
            <a:off x="1280160" y="301752"/>
            <a:ext cx="4663438" cy="2441448"/>
          </a:xfrm>
        </p:spPr>
        <p:txBody>
          <a:bodyPr lIns="0" tIns="0" rIns="0" bIns="0" rtlCol="0" anchor="ctr" anchorCtr="0"/>
          <a:lstStyle>
            <a:lvl1pPr algn="l">
              <a:lnSpc>
                <a:spcPts val="4000"/>
              </a:lnSpc>
              <a:spcBef>
                <a:spcPts val="1000"/>
              </a:spcBef>
              <a:defRPr lang="pt-BR" sz="4000" b="1" i="0" cap="all" spc="0" baseline="0"/>
            </a:lvl1pPr>
          </a:lstStyle>
          <a:p>
            <a:pPr rtl="0"/>
            <a:r>
              <a:rPr lang="pt-BR"/>
              <a:t>Clique para editar o título Mestre</a:t>
            </a:r>
            <a:endParaRPr lang="pt-BR" dirty="0"/>
          </a:p>
        </p:txBody>
      </p:sp>
      <p:sp>
        <p:nvSpPr>
          <p:cNvPr id="6" name="Espaço Reservado para o Número do Slide 5">
            <a:extLst>
              <a:ext uri="{FF2B5EF4-FFF2-40B4-BE49-F238E27FC236}">
                <a16:creationId xmlns:a16="http://schemas.microsoft.com/office/drawing/2014/main" id="{A401EAA4-F44C-4C1F-B8E3-1A3005300F50}"/>
              </a:ext>
            </a:extLst>
          </p:cNvPr>
          <p:cNvSpPr>
            <a:spLocks noGrp="1"/>
          </p:cNvSpPr>
          <p:nvPr>
            <p:ph type="sldNum" sz="quarter" idx="12"/>
          </p:nvPr>
        </p:nvSpPr>
        <p:spPr>
          <a:xfrm>
            <a:off x="484632" y="726630"/>
            <a:ext cx="520991" cy="517379"/>
          </a:xfrm>
        </p:spPr>
        <p:txBody>
          <a:bodyPr rtlCol="0"/>
          <a:lstStyle>
            <a:lvl1pPr>
              <a:defRPr lang="pt-BR">
                <a:solidFill>
                  <a:schemeClr val="accent2"/>
                </a:solidFill>
              </a:defRPr>
            </a:lvl1pPr>
          </a:lstStyle>
          <a:p>
            <a:pPr rtl="0"/>
            <a:fld id="{D8DA9DAA-006C-4F4B-980E-E3DF019B24E2}" type="slidenum">
              <a:rPr lang="pt-BR" smtClean="0"/>
              <a:pPr rtl="0"/>
              <a:t>‹nº›</a:t>
            </a:fld>
            <a:endParaRPr lang="pt-BR" dirty="0"/>
          </a:p>
        </p:txBody>
      </p:sp>
      <p:sp>
        <p:nvSpPr>
          <p:cNvPr id="8" name="Espaço Reservado para Texto 4">
            <a:extLst>
              <a:ext uri="{FF2B5EF4-FFF2-40B4-BE49-F238E27FC236}">
                <a16:creationId xmlns:a16="http://schemas.microsoft.com/office/drawing/2014/main" id="{9FB40175-FA51-DA14-A5B2-CD06DE6ECC31}"/>
              </a:ext>
            </a:extLst>
          </p:cNvPr>
          <p:cNvSpPr>
            <a:spLocks noGrp="1"/>
          </p:cNvSpPr>
          <p:nvPr>
            <p:ph type="body" sz="quarter" idx="14"/>
          </p:nvPr>
        </p:nvSpPr>
        <p:spPr>
          <a:xfrm>
            <a:off x="1280161" y="2777067"/>
            <a:ext cx="4663440" cy="3550581"/>
          </a:xfrm>
        </p:spPr>
        <p:txBody>
          <a:bodyPr lIns="0" tIns="0" rIns="0" bIns="0" rtlCol="0">
            <a:noAutofit/>
          </a:bodyPr>
          <a:lstStyle>
            <a:lvl1pPr marL="0" indent="0">
              <a:lnSpc>
                <a:spcPct val="110000"/>
              </a:lnSpc>
              <a:buNone/>
              <a:defRPr lang="pt-BR" sz="1800"/>
            </a:lvl1pPr>
            <a:lvl2pPr marL="228600">
              <a:lnSpc>
                <a:spcPct val="110000"/>
              </a:lnSpc>
              <a:defRPr lang="pt-BR" sz="1600"/>
            </a:lvl2pPr>
            <a:lvl3pPr marL="457200">
              <a:lnSpc>
                <a:spcPct val="110000"/>
              </a:lnSpc>
              <a:defRPr lang="pt-BR" sz="1400"/>
            </a:lvl3pPr>
            <a:lvl4pPr marL="685800">
              <a:lnSpc>
                <a:spcPct val="110000"/>
              </a:lnSpc>
              <a:defRPr lang="pt-BR" sz="1200"/>
            </a:lvl4pPr>
            <a:lvl5pPr marL="914400">
              <a:lnSpc>
                <a:spcPct val="110000"/>
              </a:lnSpc>
              <a:defRPr lang="pt-BR" sz="1200"/>
            </a:lvl5pPr>
          </a:lstStyle>
          <a:p>
            <a:pPr lvl="0" rtl="0"/>
            <a:r>
              <a:rPr lang="pt-BR"/>
              <a:t>Clique para editar os estilos de texto Mestres</a:t>
            </a:r>
          </a:p>
          <a:p>
            <a:pPr lvl="1" rtl="0"/>
            <a:r>
              <a:rPr lang="pt-BR"/>
              <a:t>Segundo nível</a:t>
            </a:r>
          </a:p>
          <a:p>
            <a:pPr lvl="2" rtl="0"/>
            <a:r>
              <a:rPr lang="pt-BR"/>
              <a:t>Terceiro nível</a:t>
            </a:r>
          </a:p>
          <a:p>
            <a:pPr lvl="3" rtl="0"/>
            <a:r>
              <a:rPr lang="pt-BR"/>
              <a:t>Quarto nível</a:t>
            </a:r>
          </a:p>
          <a:p>
            <a:pPr lvl="4" rtl="0"/>
            <a:r>
              <a:rPr lang="pt-BR"/>
              <a:t>Quinto nível</a:t>
            </a:r>
          </a:p>
        </p:txBody>
      </p:sp>
      <p:sp>
        <p:nvSpPr>
          <p:cNvPr id="9" name="Retângulo 8">
            <a:extLst>
              <a:ext uri="{FF2B5EF4-FFF2-40B4-BE49-F238E27FC236}">
                <a16:creationId xmlns:a16="http://schemas.microsoft.com/office/drawing/2014/main" id="{515930B2-E36D-4D05-A6B3-CA1BF61D50CC}"/>
              </a:ext>
              <a:ext uri="{C183D7F6-B498-43B3-948B-1728B52AA6E4}">
                <adec:decorative xmlns:adec="http://schemas.microsoft.com/office/drawing/2017/decorative" val="1"/>
              </a:ext>
            </a:extLst>
          </p:cNvPr>
          <p:cNvSpPr/>
          <p:nvPr userDrawn="1"/>
        </p:nvSpPr>
        <p:spPr>
          <a:xfrm>
            <a:off x="6412089" y="0"/>
            <a:ext cx="5779911" cy="6858000"/>
          </a:xfrm>
          <a:prstGeom prst="rect">
            <a:avLst/>
          </a:prstGeom>
          <a:gradFill flip="none" rotWithShape="1">
            <a:gsLst>
              <a:gs pos="100000">
                <a:schemeClr val="accent4"/>
              </a:gs>
              <a:gs pos="0">
                <a:schemeClr val="accent2"/>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pt-BR"/>
            </a:defPPr>
          </a:lstStyle>
          <a:p>
            <a:pPr algn="ctr" rtl="0"/>
            <a:endParaRPr lang="pt-BR" dirty="0"/>
          </a:p>
        </p:txBody>
      </p:sp>
      <p:sp>
        <p:nvSpPr>
          <p:cNvPr id="13" name="Espaço Reservado para Imagem 12">
            <a:extLst>
              <a:ext uri="{FF2B5EF4-FFF2-40B4-BE49-F238E27FC236}">
                <a16:creationId xmlns:a16="http://schemas.microsoft.com/office/drawing/2014/main" id="{9CEC7E0F-60E8-418B-978D-C607C82E97F7}"/>
              </a:ext>
            </a:extLst>
          </p:cNvPr>
          <p:cNvSpPr>
            <a:spLocks noGrp="1"/>
          </p:cNvSpPr>
          <p:nvPr>
            <p:ph type="pic" sz="quarter" idx="13" hasCustomPrompt="1"/>
          </p:nvPr>
        </p:nvSpPr>
        <p:spPr>
          <a:xfrm>
            <a:off x="6695553" y="301752"/>
            <a:ext cx="5221224" cy="6263640"/>
          </a:xfrm>
        </p:spPr>
        <p:txBody>
          <a:bodyPr tIns="914400" rtlCol="0" anchor="t" anchorCtr="0"/>
          <a:lstStyle>
            <a:lvl1pPr algn="ctr">
              <a:buNone/>
              <a:defRPr lang="pt-BR">
                <a:solidFill>
                  <a:schemeClr val="bg1"/>
                </a:solidFill>
              </a:defRPr>
            </a:lvl1pPr>
          </a:lstStyle>
          <a:p>
            <a:pPr rtl="0"/>
            <a:r>
              <a:rPr lang="pt-BR"/>
              <a:t>Clique para adicionar uma imagem</a:t>
            </a:r>
          </a:p>
        </p:txBody>
      </p:sp>
      <p:sp>
        <p:nvSpPr>
          <p:cNvPr id="10" name="Espaço Reservado para Rodapé 8">
            <a:extLst>
              <a:ext uri="{FF2B5EF4-FFF2-40B4-BE49-F238E27FC236}">
                <a16:creationId xmlns:a16="http://schemas.microsoft.com/office/drawing/2014/main" id="{7A4AE671-C203-0370-2888-FC8F7D444D11}"/>
              </a:ext>
            </a:extLst>
          </p:cNvPr>
          <p:cNvSpPr>
            <a:spLocks noGrp="1"/>
          </p:cNvSpPr>
          <p:nvPr>
            <p:ph type="ftr" sz="quarter" idx="17"/>
          </p:nvPr>
        </p:nvSpPr>
        <p:spPr>
          <a:xfrm>
            <a:off x="1280160" y="6356350"/>
            <a:ext cx="4434825" cy="365125"/>
          </a:xfrm>
        </p:spPr>
        <p:txBody>
          <a:bodyPr rtlCol="0"/>
          <a:lstStyle>
            <a:lvl1pPr algn="l">
              <a:defRPr lang="pt-BR"/>
            </a:lvl1pPr>
          </a:lstStyle>
          <a:p>
            <a:pPr rtl="0"/>
            <a:endParaRPr lang="pt-BR" dirty="0"/>
          </a:p>
        </p:txBody>
      </p:sp>
      <p:cxnSp>
        <p:nvCxnSpPr>
          <p:cNvPr id="3" name="Conector Reto 2">
            <a:extLst>
              <a:ext uri="{FF2B5EF4-FFF2-40B4-BE49-F238E27FC236}">
                <a16:creationId xmlns:a16="http://schemas.microsoft.com/office/drawing/2014/main" id="{1792BFA8-57AD-0B5C-2534-1E862B58DAB3}"/>
              </a:ext>
              <a:ext uri="{C183D7F6-B498-43B3-948B-1728B52AA6E4}">
                <adec:decorative xmlns:adec="http://schemas.microsoft.com/office/drawing/2017/decorative" val="1"/>
              </a:ext>
            </a:extLst>
          </p:cNvPr>
          <p:cNvCxnSpPr>
            <a:cxnSpLocks/>
          </p:cNvCxnSpPr>
          <p:nvPr userDrawn="1"/>
        </p:nvCxnSpPr>
        <p:spPr>
          <a:xfrm>
            <a:off x="745127" y="1371600"/>
            <a:ext cx="0" cy="5486400"/>
          </a:xfrm>
          <a:prstGeom prst="line">
            <a:avLst/>
          </a:prstGeom>
          <a:ln w="25400" cap="sq">
            <a:gradFill flip="none" rotWithShape="1">
              <a:gsLst>
                <a:gs pos="0">
                  <a:schemeClr val="accent2"/>
                </a:gs>
                <a:gs pos="100000">
                  <a:schemeClr val="accent4"/>
                </a:gs>
              </a:gsLst>
              <a:lin ang="16200000" scaled="1"/>
              <a:tileRect/>
            </a:gradFill>
            <a:beve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8680792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ço Reservado para Título 1">
            <a:extLst>
              <a:ext uri="{FF2B5EF4-FFF2-40B4-BE49-F238E27FC236}">
                <a16:creationId xmlns:a16="http://schemas.microsoft.com/office/drawing/2014/main" id="{0FDA4224-F4E4-47A4-ACF7-2317493908AE}"/>
              </a:ext>
            </a:extLst>
          </p:cNvPr>
          <p:cNvSpPr>
            <a:spLocks noGrp="1"/>
          </p:cNvSpPr>
          <p:nvPr>
            <p:ph type="title"/>
          </p:nvPr>
        </p:nvSpPr>
        <p:spPr>
          <a:xfrm>
            <a:off x="1435394" y="1"/>
            <a:ext cx="9918405" cy="1646237"/>
          </a:xfrm>
          <a:prstGeom prst="rect">
            <a:avLst/>
          </a:prstGeom>
        </p:spPr>
        <p:txBody>
          <a:bodyPr vert="horz" lIns="91440" tIns="45720" rIns="91440" bIns="45720" rtlCol="0" anchor="b" anchorCtr="0">
            <a:noAutofit/>
          </a:bodyPr>
          <a:lstStyle>
            <a:defPPr>
              <a:defRPr lang="pt-BR"/>
            </a:defPPr>
          </a:lstStyle>
          <a:p>
            <a:pPr rtl="0"/>
            <a:r>
              <a:rPr lang="pt-BR"/>
              <a:t>Clique para editar o estilo de título Mestre</a:t>
            </a:r>
          </a:p>
        </p:txBody>
      </p:sp>
      <p:sp>
        <p:nvSpPr>
          <p:cNvPr id="3" name="Espaço Reservado para Texto 2">
            <a:extLst>
              <a:ext uri="{FF2B5EF4-FFF2-40B4-BE49-F238E27FC236}">
                <a16:creationId xmlns:a16="http://schemas.microsoft.com/office/drawing/2014/main" id="{31679907-DC49-4B86-A34C-C97DBC26A938}"/>
              </a:ext>
            </a:extLst>
          </p:cNvPr>
          <p:cNvSpPr>
            <a:spLocks noGrp="1"/>
          </p:cNvSpPr>
          <p:nvPr>
            <p:ph type="body" idx="1"/>
          </p:nvPr>
        </p:nvSpPr>
        <p:spPr>
          <a:xfrm>
            <a:off x="1435394" y="1825625"/>
            <a:ext cx="9918405" cy="4351338"/>
          </a:xfrm>
          <a:prstGeom prst="rect">
            <a:avLst/>
          </a:prstGeom>
        </p:spPr>
        <p:txBody>
          <a:bodyPr vert="horz" lIns="91440" tIns="45720" rIns="91440" bIns="45720" rtlCol="0">
            <a:normAutofit/>
          </a:bodyPr>
          <a:lstStyle>
            <a:defPPr>
              <a:defRPr lang="pt-BR"/>
            </a:defPPr>
          </a:lstStyle>
          <a:p>
            <a:pPr lvl="0" rtl="0"/>
            <a:r>
              <a:rPr lang="pt-BR"/>
              <a:t>Clique para editar o texto Mestre</a:t>
            </a:r>
          </a:p>
          <a:p>
            <a:pPr lvl="1" rtl="0"/>
            <a:r>
              <a:rPr lang="pt-BR"/>
              <a:t>Segundo nível</a:t>
            </a:r>
          </a:p>
          <a:p>
            <a:pPr lvl="2" rtl="0"/>
            <a:r>
              <a:rPr lang="pt-BR"/>
              <a:t>Terceiro nível</a:t>
            </a:r>
          </a:p>
          <a:p>
            <a:pPr lvl="3" rtl="0"/>
            <a:r>
              <a:rPr lang="pt-BR"/>
              <a:t>Quarto nível</a:t>
            </a:r>
          </a:p>
          <a:p>
            <a:pPr lvl="4" rtl="0"/>
            <a:r>
              <a:rPr lang="pt-BR"/>
              <a:t>Quinto nível</a:t>
            </a:r>
            <a:endParaRPr lang="pt-BR" dirty="0"/>
          </a:p>
        </p:txBody>
      </p:sp>
      <p:sp>
        <p:nvSpPr>
          <p:cNvPr id="6" name="Espaço Reservado para o Número do Slide 5">
            <a:extLst>
              <a:ext uri="{FF2B5EF4-FFF2-40B4-BE49-F238E27FC236}">
                <a16:creationId xmlns:a16="http://schemas.microsoft.com/office/drawing/2014/main" id="{F6C0E9BD-90BD-46AE-8A0D-06796ADB760A}"/>
              </a:ext>
            </a:extLst>
          </p:cNvPr>
          <p:cNvSpPr>
            <a:spLocks noGrp="1"/>
          </p:cNvSpPr>
          <p:nvPr>
            <p:ph type="sldNum" sz="quarter" idx="4"/>
          </p:nvPr>
        </p:nvSpPr>
        <p:spPr>
          <a:xfrm>
            <a:off x="486121" y="726630"/>
            <a:ext cx="520991" cy="517379"/>
          </a:xfrm>
          <a:prstGeom prst="rect">
            <a:avLst/>
          </a:prstGeom>
        </p:spPr>
        <p:txBody>
          <a:bodyPr vert="horz" lIns="0" tIns="0" rIns="0" bIns="0" rtlCol="0" anchor="t" anchorCtr="0"/>
          <a:lstStyle>
            <a:lvl1pPr algn="ctr">
              <a:defRPr lang="pt-BR" sz="1800" b="1" i="0" cap="all" spc="100" baseline="0">
                <a:solidFill>
                  <a:schemeClr val="accent2"/>
                </a:solidFill>
              </a:defRPr>
            </a:lvl1pPr>
          </a:lstStyle>
          <a:p>
            <a:pPr rtl="0"/>
            <a:fld id="{D8DA9DAA-006C-4F4B-980E-E3DF019B24E2}" type="slidenum">
              <a:rPr lang="pt-BR" smtClean="0"/>
              <a:pPr rtl="0"/>
              <a:t>‹nº›</a:t>
            </a:fld>
            <a:endParaRPr lang="pt-BR" dirty="0"/>
          </a:p>
        </p:txBody>
      </p:sp>
      <p:sp>
        <p:nvSpPr>
          <p:cNvPr id="4" name="Espaço Reservado para Data 3">
            <a:extLst>
              <a:ext uri="{FF2B5EF4-FFF2-40B4-BE49-F238E27FC236}">
                <a16:creationId xmlns:a16="http://schemas.microsoft.com/office/drawing/2014/main" id="{B1EF1C86-6A9C-D287-D381-5634A69BF1C8}"/>
              </a:ext>
            </a:extLst>
          </p:cNvPr>
          <p:cNvSpPr>
            <a:spLocks noGrp="1"/>
          </p:cNvSpPr>
          <p:nvPr>
            <p:ph type="dt" sz="half" idx="2"/>
          </p:nvPr>
        </p:nvSpPr>
        <p:spPr>
          <a:xfrm>
            <a:off x="1435394" y="6356350"/>
            <a:ext cx="2743200" cy="365125"/>
          </a:xfrm>
          <a:prstGeom prst="rect">
            <a:avLst/>
          </a:prstGeom>
        </p:spPr>
        <p:txBody>
          <a:bodyPr vert="horz" lIns="0" tIns="45720" rIns="91440" bIns="45720" rtlCol="0" anchor="ctr"/>
          <a:lstStyle>
            <a:lvl1pPr algn="l">
              <a:defRPr lang="pt-BR" sz="1200">
                <a:solidFill>
                  <a:schemeClr val="tx1">
                    <a:tint val="75000"/>
                  </a:schemeClr>
                </a:solidFill>
              </a:defRPr>
            </a:lvl1pPr>
          </a:lstStyle>
          <a:p>
            <a:pPr rtl="0"/>
            <a:r>
              <a:rPr lang="pt-BR"/>
              <a:t>20XX</a:t>
            </a:r>
            <a:endParaRPr lang="pt-BR" dirty="0"/>
          </a:p>
        </p:txBody>
      </p:sp>
      <p:sp>
        <p:nvSpPr>
          <p:cNvPr id="5" name="Espaço Reservado para Rodapé 4">
            <a:extLst>
              <a:ext uri="{FF2B5EF4-FFF2-40B4-BE49-F238E27FC236}">
                <a16:creationId xmlns:a16="http://schemas.microsoft.com/office/drawing/2014/main" id="{621B8477-3F24-EDCB-C8AC-84336363918B}"/>
              </a:ext>
            </a:extLst>
          </p:cNvPr>
          <p:cNvSpPr>
            <a:spLocks noGrp="1"/>
          </p:cNvSpPr>
          <p:nvPr>
            <p:ph type="ftr" sz="quarter" idx="3"/>
          </p:nvPr>
        </p:nvSpPr>
        <p:spPr>
          <a:xfrm>
            <a:off x="7238999" y="6356350"/>
            <a:ext cx="4114800" cy="365125"/>
          </a:xfrm>
          <a:prstGeom prst="rect">
            <a:avLst/>
          </a:prstGeom>
        </p:spPr>
        <p:txBody>
          <a:bodyPr vert="horz" lIns="91440" tIns="45720" rIns="0" bIns="45720" rtlCol="0" anchor="ctr"/>
          <a:lstStyle>
            <a:lvl1pPr algn="r">
              <a:defRPr lang="pt-BR" sz="1200">
                <a:solidFill>
                  <a:schemeClr val="tx1">
                    <a:tint val="75000"/>
                  </a:schemeClr>
                </a:solidFill>
              </a:defRPr>
            </a:lvl1pPr>
          </a:lstStyle>
          <a:p>
            <a:pPr rtl="0"/>
            <a:endParaRPr lang="pt-BR" dirty="0"/>
          </a:p>
        </p:txBody>
      </p:sp>
    </p:spTree>
    <p:extLst>
      <p:ext uri="{BB962C8B-B14F-4D97-AF65-F5344CB8AC3E}">
        <p14:creationId xmlns:p14="http://schemas.microsoft.com/office/powerpoint/2010/main" val="1999713800"/>
      </p:ext>
    </p:extLst>
  </p:cSld>
  <p:clrMap bg1="lt1" tx1="dk1" bg2="lt2" tx2="dk2" accent1="accent1" accent2="accent2" accent3="accent3" accent4="accent4" accent5="accent5" accent6="accent6" hlink="hlink" folHlink="folHlink"/>
  <p:sldLayoutIdLst>
    <p:sldLayoutId id="2147483708" r:id="rId1"/>
    <p:sldLayoutId id="2147483717" r:id="rId2"/>
    <p:sldLayoutId id="2147483728" r:id="rId3"/>
    <p:sldLayoutId id="2147483729" r:id="rId4"/>
    <p:sldLayoutId id="2147483710" r:id="rId5"/>
    <p:sldLayoutId id="2147483727" r:id="rId6"/>
    <p:sldLayoutId id="2147483701" r:id="rId7"/>
    <p:sldLayoutId id="2147483721" r:id="rId8"/>
    <p:sldLayoutId id="2147483720" r:id="rId9"/>
    <p:sldLayoutId id="2147483730" r:id="rId10"/>
    <p:sldLayoutId id="2147483722" r:id="rId11"/>
    <p:sldLayoutId id="2147483698" r:id="rId12"/>
    <p:sldLayoutId id="2147483732" r:id="rId13"/>
    <p:sldLayoutId id="2147483702" r:id="rId14"/>
    <p:sldLayoutId id="2147483703" r:id="rId15"/>
    <p:sldLayoutId id="2147483733" r:id="rId16"/>
    <p:sldLayoutId id="2147483734" r:id="rId17"/>
  </p:sldLayoutIdLst>
  <p:hf sldNum="0" hdr="0" ftr="0"/>
  <p:txStyles>
    <p:titleStyle>
      <a:lvl1pPr algn="l" defTabSz="914400" rtl="0" eaLnBrk="1" latinLnBrk="0" hangingPunct="1">
        <a:lnSpc>
          <a:spcPts val="4000"/>
        </a:lnSpc>
        <a:spcBef>
          <a:spcPct val="0"/>
        </a:spcBef>
        <a:buNone/>
        <a:defRPr lang="pt-BR" sz="40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lang="pt-B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lang="pt-B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lang="pt-B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lang="pt-B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lang="pt-B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lang="pt-B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lang="pt-B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lang="pt-B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lang="pt-BR" sz="1800" kern="1200">
          <a:solidFill>
            <a:schemeClr val="tx1"/>
          </a:solidFill>
          <a:latin typeface="+mn-lt"/>
          <a:ea typeface="+mn-ea"/>
          <a:cs typeface="+mn-cs"/>
        </a:defRPr>
      </a:lvl9pPr>
    </p:bodyStyle>
    <p:otherStyle>
      <a:defPPr>
        <a:defRPr lang="pt-BR"/>
      </a:defPPr>
      <a:lvl1pPr marL="0" algn="l" defTabSz="914400" rtl="0" eaLnBrk="1" latinLnBrk="0" hangingPunct="1">
        <a:defRPr lang="pt-BR" sz="1800" kern="1200">
          <a:solidFill>
            <a:schemeClr val="tx1"/>
          </a:solidFill>
          <a:latin typeface="+mn-lt"/>
          <a:ea typeface="+mn-ea"/>
          <a:cs typeface="+mn-cs"/>
        </a:defRPr>
      </a:lvl1pPr>
      <a:lvl2pPr marL="457200" algn="l" defTabSz="914400" rtl="0" eaLnBrk="1" latinLnBrk="0" hangingPunct="1">
        <a:defRPr lang="pt-BR" sz="1800" kern="1200">
          <a:solidFill>
            <a:schemeClr val="tx1"/>
          </a:solidFill>
          <a:latin typeface="+mn-lt"/>
          <a:ea typeface="+mn-ea"/>
          <a:cs typeface="+mn-cs"/>
        </a:defRPr>
      </a:lvl2pPr>
      <a:lvl3pPr marL="914400" algn="l" defTabSz="914400" rtl="0" eaLnBrk="1" latinLnBrk="0" hangingPunct="1">
        <a:defRPr lang="pt-BR" sz="1800" kern="1200">
          <a:solidFill>
            <a:schemeClr val="tx1"/>
          </a:solidFill>
          <a:latin typeface="+mn-lt"/>
          <a:ea typeface="+mn-ea"/>
          <a:cs typeface="+mn-cs"/>
        </a:defRPr>
      </a:lvl3pPr>
      <a:lvl4pPr marL="1371600" algn="l" defTabSz="914400" rtl="0" eaLnBrk="1" latinLnBrk="0" hangingPunct="1">
        <a:defRPr lang="pt-BR" sz="1800" kern="1200">
          <a:solidFill>
            <a:schemeClr val="tx1"/>
          </a:solidFill>
          <a:latin typeface="+mn-lt"/>
          <a:ea typeface="+mn-ea"/>
          <a:cs typeface="+mn-cs"/>
        </a:defRPr>
      </a:lvl4pPr>
      <a:lvl5pPr marL="1828800" algn="l" defTabSz="914400" rtl="0" eaLnBrk="1" latinLnBrk="0" hangingPunct="1">
        <a:defRPr lang="pt-BR" sz="1800" kern="1200">
          <a:solidFill>
            <a:schemeClr val="tx1"/>
          </a:solidFill>
          <a:latin typeface="+mn-lt"/>
          <a:ea typeface="+mn-ea"/>
          <a:cs typeface="+mn-cs"/>
        </a:defRPr>
      </a:lvl5pPr>
      <a:lvl6pPr marL="2286000" algn="l" defTabSz="914400" rtl="0" eaLnBrk="1" latinLnBrk="0" hangingPunct="1">
        <a:defRPr lang="pt-BR" sz="1800" kern="1200">
          <a:solidFill>
            <a:schemeClr val="tx1"/>
          </a:solidFill>
          <a:latin typeface="+mn-lt"/>
          <a:ea typeface="+mn-ea"/>
          <a:cs typeface="+mn-cs"/>
        </a:defRPr>
      </a:lvl6pPr>
      <a:lvl7pPr marL="2743200" algn="l" defTabSz="914400" rtl="0" eaLnBrk="1" latinLnBrk="0" hangingPunct="1">
        <a:defRPr lang="pt-BR" sz="1800" kern="1200">
          <a:solidFill>
            <a:schemeClr val="tx1"/>
          </a:solidFill>
          <a:latin typeface="+mn-lt"/>
          <a:ea typeface="+mn-ea"/>
          <a:cs typeface="+mn-cs"/>
        </a:defRPr>
      </a:lvl7pPr>
      <a:lvl8pPr marL="3200400" algn="l" defTabSz="914400" rtl="0" eaLnBrk="1" latinLnBrk="0" hangingPunct="1">
        <a:defRPr lang="pt-BR" sz="1800" kern="1200">
          <a:solidFill>
            <a:schemeClr val="tx1"/>
          </a:solidFill>
          <a:latin typeface="+mn-lt"/>
          <a:ea typeface="+mn-ea"/>
          <a:cs typeface="+mn-cs"/>
        </a:defRPr>
      </a:lvl8pPr>
      <a:lvl9pPr marL="3657600" algn="l" defTabSz="914400" rtl="0" eaLnBrk="1" latinLnBrk="0" hangingPunct="1">
        <a:defRPr lang="pt-B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5.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5.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6.xml"/></Relationships>
</file>

<file path=ppt/slides/_rels/slide14.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0.xml"/><Relationship Id="rId1" Type="http://schemas.openxmlformats.org/officeDocument/2006/relationships/slideLayout" Target="../slideLayouts/slideLayout15.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5.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5.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5.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5.xml"/></Relationships>
</file>

<file path=ppt/slides/_rels/slide2.xml.rels><?xml version="1.0" encoding="UTF-8" standalone="yes"?>
<Relationships xmlns="http://schemas.openxmlformats.org/package/2006/relationships"><Relationship Id="rId8" Type="http://schemas.openxmlformats.org/officeDocument/2006/relationships/image" Target="../media/image7.png"/><Relationship Id="rId13" Type="http://schemas.microsoft.com/office/2007/relationships/diagramDrawing" Target="../diagrams/drawing1.xml"/><Relationship Id="rId3" Type="http://schemas.openxmlformats.org/officeDocument/2006/relationships/image" Target="../media/image2.png"/><Relationship Id="rId7" Type="http://schemas.openxmlformats.org/officeDocument/2006/relationships/image" Target="../media/image6.png"/><Relationship Id="rId12" Type="http://schemas.openxmlformats.org/officeDocument/2006/relationships/diagramColors" Target="../diagrams/colors1.xm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5.png"/><Relationship Id="rId11" Type="http://schemas.openxmlformats.org/officeDocument/2006/relationships/diagramQuickStyle" Target="../diagrams/quickStyle1.xml"/><Relationship Id="rId5" Type="http://schemas.openxmlformats.org/officeDocument/2006/relationships/image" Target="../media/image4.png"/><Relationship Id="rId10" Type="http://schemas.openxmlformats.org/officeDocument/2006/relationships/diagramLayout" Target="../diagrams/layout1.xml"/><Relationship Id="rId4" Type="http://schemas.openxmlformats.org/officeDocument/2006/relationships/image" Target="../media/image3.png"/><Relationship Id="rId9" Type="http://schemas.openxmlformats.org/officeDocument/2006/relationships/diagramData" Target="../diagrams/data1.xml"/><Relationship Id="rId14" Type="http://schemas.openxmlformats.org/officeDocument/2006/relationships/image" Target="../media/image8.pn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5.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5.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5.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5.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5.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5.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5.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32.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15.xml"/></Relationships>
</file>

<file path=ppt/slides/_rels/slide33.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15.xml"/></Relationships>
</file>

<file path=ppt/slides/_rels/slide34.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15.xml"/></Relationships>
</file>

<file path=ppt/slides/_rels/slide35.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15.xml"/></Relationships>
</file>

<file path=ppt/slides/_rels/slide36.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22.xml"/><Relationship Id="rId1" Type="http://schemas.openxmlformats.org/officeDocument/2006/relationships/slideLayout" Target="../slideLayouts/slideLayout12.xml"/></Relationships>
</file>

<file path=ppt/slides/_rels/slide37.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23.xml"/><Relationship Id="rId1" Type="http://schemas.openxmlformats.org/officeDocument/2006/relationships/slideLayout" Target="../slideLayouts/slideLayout1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38.xml.rels><?xml version="1.0" encoding="UTF-8" standalone="yes"?>
<Relationships xmlns="http://schemas.openxmlformats.org/package/2006/relationships"><Relationship Id="rId8" Type="http://schemas.openxmlformats.org/officeDocument/2006/relationships/diagramData" Target="../diagrams/data4.xml"/><Relationship Id="rId3" Type="http://schemas.openxmlformats.org/officeDocument/2006/relationships/diagramData" Target="../diagrams/data3.xml"/><Relationship Id="rId7" Type="http://schemas.microsoft.com/office/2007/relationships/diagramDrawing" Target="../diagrams/drawing3.xml"/><Relationship Id="rId12" Type="http://schemas.microsoft.com/office/2007/relationships/diagramDrawing" Target="../diagrams/drawing4.xml"/><Relationship Id="rId2" Type="http://schemas.openxmlformats.org/officeDocument/2006/relationships/notesSlide" Target="../notesSlides/notesSlide24.xml"/><Relationship Id="rId1" Type="http://schemas.openxmlformats.org/officeDocument/2006/relationships/slideLayout" Target="../slideLayouts/slideLayout12.xml"/><Relationship Id="rId6" Type="http://schemas.openxmlformats.org/officeDocument/2006/relationships/diagramColors" Target="../diagrams/colors3.xml"/><Relationship Id="rId11" Type="http://schemas.openxmlformats.org/officeDocument/2006/relationships/diagramColors" Target="../diagrams/colors4.xml"/><Relationship Id="rId5" Type="http://schemas.openxmlformats.org/officeDocument/2006/relationships/diagramQuickStyle" Target="../diagrams/quickStyle3.xml"/><Relationship Id="rId10" Type="http://schemas.openxmlformats.org/officeDocument/2006/relationships/diagramQuickStyle" Target="../diagrams/quickStyle4.xml"/><Relationship Id="rId4" Type="http://schemas.openxmlformats.org/officeDocument/2006/relationships/diagramLayout" Target="../diagrams/layout3.xml"/><Relationship Id="rId9" Type="http://schemas.openxmlformats.org/officeDocument/2006/relationships/diagramLayout" Target="../diagrams/layout4.xml"/></Relationships>
</file>

<file path=ppt/slides/_rels/slide39.xml.rels><?xml version="1.0" encoding="UTF-8" standalone="yes"?>
<Relationships xmlns="http://schemas.openxmlformats.org/package/2006/relationships"><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notesSlide" Target="../notesSlides/notesSlide25.xml"/><Relationship Id="rId1" Type="http://schemas.openxmlformats.org/officeDocument/2006/relationships/slideLayout" Target="../slideLayouts/slideLayout15.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4.xml.rels><?xml version="1.0" encoding="UTF-8" standalone="yes"?>
<Relationships xmlns="http://schemas.openxmlformats.org/package/2006/relationships"><Relationship Id="rId8" Type="http://schemas.openxmlformats.org/officeDocument/2006/relationships/image" Target="../media/image15.png"/><Relationship Id="rId13" Type="http://schemas.openxmlformats.org/officeDocument/2006/relationships/image" Target="../media/image19.png"/><Relationship Id="rId3" Type="http://schemas.openxmlformats.org/officeDocument/2006/relationships/image" Target="../media/image10.png"/><Relationship Id="rId7" Type="http://schemas.openxmlformats.org/officeDocument/2006/relationships/image" Target="../media/image14.png"/><Relationship Id="rId12" Type="http://schemas.openxmlformats.org/officeDocument/2006/relationships/image" Target="http://www.contabilidadegemeos.com/wp-content/uploads/2012/04/xml.jpg" TargetMode="External"/><Relationship Id="rId2" Type="http://schemas.openxmlformats.org/officeDocument/2006/relationships/notesSlide" Target="../notesSlides/notesSlide3.xml"/><Relationship Id="rId1" Type="http://schemas.openxmlformats.org/officeDocument/2006/relationships/slideLayout" Target="../slideLayouts/slideLayout15.xml"/><Relationship Id="rId6" Type="http://schemas.openxmlformats.org/officeDocument/2006/relationships/image" Target="../media/image13.png"/><Relationship Id="rId11" Type="http://schemas.openxmlformats.org/officeDocument/2006/relationships/image" Target="../media/image18.jpeg"/><Relationship Id="rId5" Type="http://schemas.openxmlformats.org/officeDocument/2006/relationships/image" Target="../media/image12.png"/><Relationship Id="rId10" Type="http://schemas.openxmlformats.org/officeDocument/2006/relationships/image" Target="../media/image17.jpeg"/><Relationship Id="rId4" Type="http://schemas.openxmlformats.org/officeDocument/2006/relationships/image" Target="../media/image11.png"/><Relationship Id="rId9" Type="http://schemas.openxmlformats.org/officeDocument/2006/relationships/image" Target="../media/image16.png"/><Relationship Id="rId14" Type="http://schemas.openxmlformats.org/officeDocument/2006/relationships/image" Target="../media/image20.png"/></Relationships>
</file>

<file path=ppt/slides/_rels/slide40.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26.xml"/><Relationship Id="rId1" Type="http://schemas.openxmlformats.org/officeDocument/2006/relationships/slideLayout" Target="../slideLayouts/slideLayout15.xml"/><Relationship Id="rId4" Type="http://schemas.openxmlformats.org/officeDocument/2006/relationships/image" Target="../media/image36.png"/></Relationships>
</file>

<file path=ppt/slides/_rels/slide41.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27.xml"/><Relationship Id="rId1" Type="http://schemas.openxmlformats.org/officeDocument/2006/relationships/slideLayout" Target="../slideLayouts/slideLayout15.xml"/></Relationships>
</file>

<file path=ppt/slides/_rels/slide42.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28.xml"/><Relationship Id="rId1" Type="http://schemas.openxmlformats.org/officeDocument/2006/relationships/slideLayout" Target="../slideLayouts/slideLayout15.xml"/></Relationships>
</file>

<file path=ppt/slides/_rels/slide43.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29.xml"/><Relationship Id="rId1" Type="http://schemas.openxmlformats.org/officeDocument/2006/relationships/slideLayout" Target="../slideLayouts/slideLayout15.xml"/></Relationships>
</file>

<file path=ppt/slides/_rels/slide44.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30.xml"/><Relationship Id="rId1" Type="http://schemas.openxmlformats.org/officeDocument/2006/relationships/slideLayout" Target="../slideLayouts/slideLayout15.xml"/><Relationship Id="rId4" Type="http://schemas.openxmlformats.org/officeDocument/2006/relationships/image" Target="../media/image37.png"/></Relationships>
</file>

<file path=ppt/slides/_rels/slide45.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31.xml"/><Relationship Id="rId1" Type="http://schemas.openxmlformats.org/officeDocument/2006/relationships/slideLayout" Target="../slideLayouts/slideLayout15.xml"/></Relationships>
</file>

<file path=ppt/slides/_rels/slide46.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32.xml"/><Relationship Id="rId1" Type="http://schemas.openxmlformats.org/officeDocument/2006/relationships/slideLayout" Target="../slideLayouts/slideLayout15.xml"/></Relationships>
</file>

<file path=ppt/slides/_rels/slide47.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33.xml"/><Relationship Id="rId1" Type="http://schemas.openxmlformats.org/officeDocument/2006/relationships/slideLayout" Target="../slideLayouts/slideLayout15.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7.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5.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1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51.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35.xml"/><Relationship Id="rId1" Type="http://schemas.openxmlformats.org/officeDocument/2006/relationships/slideLayout" Target="../slideLayouts/slideLayout15.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15.xml"/></Relationships>
</file>

<file path=ppt/slides/_rels/slide55.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15.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59.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37.xml"/><Relationship Id="rId1" Type="http://schemas.openxmlformats.org/officeDocument/2006/relationships/slideLayout" Target="../slideLayouts/slideLayout6.xml"/><Relationship Id="rId4" Type="http://schemas.openxmlformats.org/officeDocument/2006/relationships/image" Target="../media/image40.png"/></Relationships>
</file>

<file path=ppt/slides/_rels/slide6.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notesSlide" Target="../notesSlides/notesSlide4.xml"/><Relationship Id="rId1" Type="http://schemas.openxmlformats.org/officeDocument/2006/relationships/slideLayout" Target="../slideLayouts/slideLayout15.xml"/><Relationship Id="rId4" Type="http://schemas.openxmlformats.org/officeDocument/2006/relationships/image" Target="../media/image22.png"/></Relationships>
</file>

<file path=ppt/slides/_rels/slide60.xml.rels><?xml version="1.0" encoding="UTF-8" standalone="yes"?>
<Relationships xmlns="http://schemas.openxmlformats.org/package/2006/relationships"><Relationship Id="rId2" Type="http://schemas.openxmlformats.org/officeDocument/2006/relationships/hyperlink" Target="https://teams.microsoft.com/l/meetup-join/19%3ameeting_OWMxMjIwZmUtMTZkZS00NGFhLThmODYtZWQ3MmRmNTQyNDRj%40thread.v2/0?context=%7b%22Tid%22%3a%223ec92969-5a51-4f18-8ac9-ef98fbafa978%22%2c%22Oid%22%3a%227456ca8b-e46d-482f-bdc3-227e2db99d6c%22%7d" TargetMode="External"/><Relationship Id="rId1" Type="http://schemas.openxmlformats.org/officeDocument/2006/relationships/slideLayout" Target="../slideLayouts/slideLayout12.xml"/></Relationships>
</file>

<file path=ppt/slides/_rels/slide61.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5.xml"/><Relationship Id="rId1" Type="http://schemas.openxmlformats.org/officeDocument/2006/relationships/slideLayout" Target="../slideLayouts/slideLayout15.xml"/></Relationships>
</file>

<file path=ppt/slides/_rels/slide9.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6.xml"/><Relationship Id="rId1" Type="http://schemas.openxmlformats.org/officeDocument/2006/relationships/slideLayout" Target="../slideLayouts/slideLayout15.xml"/><Relationship Id="rId5" Type="http://schemas.openxmlformats.org/officeDocument/2006/relationships/image" Target="../media/image26.jpeg"/><Relationship Id="rId4" Type="http://schemas.openxmlformats.org/officeDocument/2006/relationships/image" Target="../media/image2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3A9968B-2619-4F71-AB00-4C493E120805}"/>
              </a:ext>
            </a:extLst>
          </p:cNvPr>
          <p:cNvSpPr>
            <a:spLocks noGrp="1"/>
          </p:cNvSpPr>
          <p:nvPr>
            <p:ph type="ctrTitle"/>
          </p:nvPr>
        </p:nvSpPr>
        <p:spPr>
          <a:xfrm>
            <a:off x="1280159" y="357809"/>
            <a:ext cx="7983110" cy="3080335"/>
          </a:xfrm>
        </p:spPr>
        <p:txBody>
          <a:bodyPr rtlCol="0"/>
          <a:lstStyle>
            <a:defPPr>
              <a:defRPr lang="pt-BR"/>
            </a:defPPr>
          </a:lstStyle>
          <a:p>
            <a:pPr rtl="0"/>
            <a:r>
              <a:rPr lang="pt-BR" dirty="0"/>
              <a:t>Galáxia</a:t>
            </a:r>
          </a:p>
        </p:txBody>
      </p:sp>
      <p:pic>
        <p:nvPicPr>
          <p:cNvPr id="3" name="Imagem 2">
            <a:extLst>
              <a:ext uri="{FF2B5EF4-FFF2-40B4-BE49-F238E27FC236}">
                <a16:creationId xmlns:a16="http://schemas.microsoft.com/office/drawing/2014/main" id="{96D1373F-7480-473D-AB73-E0C84715EDB7}"/>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1" y="-28774"/>
            <a:ext cx="12191999" cy="6857999"/>
          </a:xfrm>
          <a:prstGeom prst="rect">
            <a:avLst/>
          </a:prstGeom>
        </p:spPr>
      </p:pic>
      <p:sp>
        <p:nvSpPr>
          <p:cNvPr id="4" name="CaixaDeTexto 3">
            <a:extLst>
              <a:ext uri="{FF2B5EF4-FFF2-40B4-BE49-F238E27FC236}">
                <a16:creationId xmlns:a16="http://schemas.microsoft.com/office/drawing/2014/main" id="{8026DB99-A848-4ED1-879F-B0DCA3CC052E}"/>
              </a:ext>
            </a:extLst>
          </p:cNvPr>
          <p:cNvSpPr txBox="1"/>
          <p:nvPr/>
        </p:nvSpPr>
        <p:spPr>
          <a:xfrm>
            <a:off x="3826933" y="1964266"/>
            <a:ext cx="4538133" cy="461665"/>
          </a:xfrm>
          <a:prstGeom prst="rect">
            <a:avLst/>
          </a:prstGeom>
          <a:noFill/>
        </p:spPr>
        <p:txBody>
          <a:bodyPr wrap="square" rtlCol="0">
            <a:spAutoFit/>
          </a:bodyPr>
          <a:lstStyle/>
          <a:p>
            <a:pPr algn="ctr"/>
            <a:r>
              <a:rPr lang="pt-BR" sz="2400" dirty="0">
                <a:solidFill>
                  <a:schemeClr val="bg1"/>
                </a:solidFill>
              </a:rPr>
              <a:t>Workshop E-SOCIAL</a:t>
            </a:r>
          </a:p>
        </p:txBody>
      </p:sp>
      <p:sp>
        <p:nvSpPr>
          <p:cNvPr id="5" name="CaixaDeTexto 4">
            <a:extLst>
              <a:ext uri="{FF2B5EF4-FFF2-40B4-BE49-F238E27FC236}">
                <a16:creationId xmlns:a16="http://schemas.microsoft.com/office/drawing/2014/main" id="{54EC5E73-BD8B-4958-AA26-651BDE6CA86E}"/>
              </a:ext>
            </a:extLst>
          </p:cNvPr>
          <p:cNvSpPr txBox="1"/>
          <p:nvPr/>
        </p:nvSpPr>
        <p:spPr>
          <a:xfrm>
            <a:off x="3826932" y="4441187"/>
            <a:ext cx="4538133" cy="461665"/>
          </a:xfrm>
          <a:prstGeom prst="rect">
            <a:avLst/>
          </a:prstGeom>
          <a:noFill/>
        </p:spPr>
        <p:txBody>
          <a:bodyPr wrap="square" rtlCol="0">
            <a:spAutoFit/>
          </a:bodyPr>
          <a:lstStyle/>
          <a:p>
            <a:pPr algn="ctr"/>
            <a:r>
              <a:rPr lang="pt-BR" sz="2400">
                <a:solidFill>
                  <a:schemeClr val="bg1"/>
                </a:solidFill>
              </a:rPr>
              <a:t>22 e </a:t>
            </a:r>
            <a:r>
              <a:rPr lang="pt-BR" sz="2400" dirty="0">
                <a:solidFill>
                  <a:schemeClr val="bg1"/>
                </a:solidFill>
              </a:rPr>
              <a:t>23 de julho, Maringá - PR</a:t>
            </a:r>
          </a:p>
        </p:txBody>
      </p:sp>
    </p:spTree>
    <p:extLst>
      <p:ext uri="{BB962C8B-B14F-4D97-AF65-F5344CB8AC3E}">
        <p14:creationId xmlns:p14="http://schemas.microsoft.com/office/powerpoint/2010/main" val="295540307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Text Box 1">
            <a:extLst>
              <a:ext uri="{FF2B5EF4-FFF2-40B4-BE49-F238E27FC236}">
                <a16:creationId xmlns:a16="http://schemas.microsoft.com/office/drawing/2014/main" id="{FD4E453A-F5C8-4BD1-8F1E-85DDB18C44E5}"/>
              </a:ext>
            </a:extLst>
          </p:cNvPr>
          <p:cNvSpPr txBox="1">
            <a:spLocks noChangeArrowheads="1"/>
          </p:cNvSpPr>
          <p:nvPr/>
        </p:nvSpPr>
        <p:spPr bwMode="auto">
          <a:xfrm>
            <a:off x="2095500" y="928689"/>
            <a:ext cx="7886700" cy="9350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nchor="ct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5pPr>
            <a:lvl6pPr marL="25146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6pPr>
            <a:lvl7pPr marL="29718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7pPr>
            <a:lvl8pPr marL="34290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8pPr>
            <a:lvl9pPr marL="38862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9pPr>
          </a:lstStyle>
          <a:p>
            <a:pPr algn="ctr" eaLnBrk="1" hangingPunct="1">
              <a:lnSpc>
                <a:spcPct val="90000"/>
              </a:lnSpc>
              <a:buClrTx/>
              <a:buFontTx/>
              <a:buNone/>
            </a:pPr>
            <a:r>
              <a:rPr lang="pt-BR" altLang="pt-BR" sz="4400" b="1">
                <a:solidFill>
                  <a:srgbClr val="262626"/>
                </a:solidFill>
              </a:rPr>
              <a:t>Portal WEB</a:t>
            </a:r>
          </a:p>
        </p:txBody>
      </p:sp>
      <p:sp>
        <p:nvSpPr>
          <p:cNvPr id="20482" name="Text Box 2">
            <a:extLst>
              <a:ext uri="{FF2B5EF4-FFF2-40B4-BE49-F238E27FC236}">
                <a16:creationId xmlns:a16="http://schemas.microsoft.com/office/drawing/2014/main" id="{CDCB19DC-9E60-4636-B804-B96EF0A1F04F}"/>
              </a:ext>
            </a:extLst>
          </p:cNvPr>
          <p:cNvSpPr txBox="1">
            <a:spLocks noChangeArrowheads="1"/>
          </p:cNvSpPr>
          <p:nvPr/>
        </p:nvSpPr>
        <p:spPr bwMode="auto">
          <a:xfrm>
            <a:off x="2095500" y="1785938"/>
            <a:ext cx="7886700" cy="42148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nchor="ct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5pPr>
            <a:lvl6pPr marL="25146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6pPr>
            <a:lvl7pPr marL="29718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7pPr>
            <a:lvl8pPr marL="34290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8pPr>
            <a:lvl9pPr marL="38862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9pPr>
          </a:lstStyle>
          <a:p>
            <a:pPr algn="just">
              <a:spcBef>
                <a:spcPts val="600"/>
              </a:spcBef>
            </a:pPr>
            <a:r>
              <a:rPr lang="pt-BR" altLang="pt-BR" sz="3200" b="1" dirty="0">
                <a:solidFill>
                  <a:srgbClr val="262626"/>
                </a:solidFill>
              </a:rPr>
              <a:t>Modulo Completo:</a:t>
            </a:r>
          </a:p>
          <a:p>
            <a:pPr algn="just">
              <a:spcBef>
                <a:spcPts val="600"/>
              </a:spcBef>
              <a:buClr>
                <a:srgbClr val="262626"/>
              </a:buClr>
              <a:buFont typeface="Arial" panose="020B0604020202020204" pitchFamily="34" charset="0"/>
              <a:buChar char="•"/>
            </a:pPr>
            <a:r>
              <a:rPr lang="pt-BR" altLang="pt-BR" sz="2400" dirty="0">
                <a:solidFill>
                  <a:srgbClr val="262626"/>
                </a:solidFill>
              </a:rPr>
              <a:t>Solução de Contingência</a:t>
            </a:r>
          </a:p>
          <a:p>
            <a:pPr algn="just">
              <a:spcBef>
                <a:spcPts val="600"/>
              </a:spcBef>
              <a:buClr>
                <a:srgbClr val="262626"/>
              </a:buClr>
              <a:buFont typeface="Arial" panose="020B0604020202020204" pitchFamily="34" charset="0"/>
              <a:buChar char="•"/>
            </a:pPr>
            <a:r>
              <a:rPr lang="pt-BR" altLang="pt-BR" sz="2400" dirty="0">
                <a:solidFill>
                  <a:srgbClr val="262626"/>
                </a:solidFill>
              </a:rPr>
              <a:t>Para prestar informações que não constam em seus sistemas</a:t>
            </a:r>
          </a:p>
          <a:p>
            <a:pPr algn="just">
              <a:spcBef>
                <a:spcPts val="600"/>
              </a:spcBef>
            </a:pPr>
            <a:endParaRPr lang="pt-BR" altLang="pt-BR" sz="1000" dirty="0">
              <a:solidFill>
                <a:srgbClr val="262626"/>
              </a:solidFill>
            </a:endParaRPr>
          </a:p>
          <a:p>
            <a:pPr algn="just">
              <a:spcBef>
                <a:spcPts val="600"/>
              </a:spcBef>
            </a:pPr>
            <a:r>
              <a:rPr lang="pt-BR" altLang="pt-BR" sz="3200" b="1" dirty="0">
                <a:solidFill>
                  <a:srgbClr val="262626"/>
                </a:solidFill>
              </a:rPr>
              <a:t>Módulo Simplificado:</a:t>
            </a:r>
          </a:p>
          <a:p>
            <a:pPr algn="just">
              <a:spcBef>
                <a:spcPts val="600"/>
              </a:spcBef>
              <a:buClr>
                <a:srgbClr val="262626"/>
              </a:buClr>
              <a:buFont typeface="Arial" panose="020B0604020202020204" pitchFamily="34" charset="0"/>
              <a:buChar char="•"/>
            </a:pPr>
            <a:r>
              <a:rPr lang="pt-BR" altLang="pt-BR" sz="2400" dirty="0">
                <a:solidFill>
                  <a:srgbClr val="262626"/>
                </a:solidFill>
              </a:rPr>
              <a:t>Empregador Doméstico</a:t>
            </a:r>
          </a:p>
          <a:p>
            <a:pPr algn="just">
              <a:spcBef>
                <a:spcPts val="600"/>
              </a:spcBef>
              <a:buClr>
                <a:srgbClr val="262626"/>
              </a:buClr>
              <a:buFont typeface="Arial" panose="020B0604020202020204" pitchFamily="34" charset="0"/>
              <a:buChar char="•"/>
            </a:pPr>
            <a:r>
              <a:rPr lang="pt-BR" altLang="pt-BR" sz="2400" dirty="0">
                <a:solidFill>
                  <a:srgbClr val="262626"/>
                </a:solidFill>
              </a:rPr>
              <a:t>Segurado Especial</a:t>
            </a:r>
          </a:p>
          <a:p>
            <a:pPr algn="just">
              <a:spcBef>
                <a:spcPts val="600"/>
              </a:spcBef>
              <a:buClr>
                <a:srgbClr val="262626"/>
              </a:buClr>
              <a:buFont typeface="Arial" panose="020B0604020202020204" pitchFamily="34" charset="0"/>
              <a:buChar char="•"/>
            </a:pPr>
            <a:r>
              <a:rPr lang="pt-BR" altLang="pt-BR" sz="2400" dirty="0">
                <a:solidFill>
                  <a:srgbClr val="262626"/>
                </a:solidFill>
              </a:rPr>
              <a:t>Pequeno Produtor Rural</a:t>
            </a:r>
          </a:p>
          <a:p>
            <a:pPr algn="just">
              <a:spcBef>
                <a:spcPts val="600"/>
              </a:spcBef>
              <a:buClr>
                <a:srgbClr val="262626"/>
              </a:buClr>
              <a:buFont typeface="Arial" panose="020B0604020202020204" pitchFamily="34" charset="0"/>
              <a:buChar char="•"/>
            </a:pPr>
            <a:r>
              <a:rPr lang="pt-BR" altLang="pt-BR" sz="2400" dirty="0">
                <a:solidFill>
                  <a:srgbClr val="262626"/>
                </a:solidFill>
              </a:rPr>
              <a:t>Optante pelo Simples Nacional</a:t>
            </a:r>
          </a:p>
          <a:p>
            <a:pPr algn="just">
              <a:spcBef>
                <a:spcPts val="600"/>
              </a:spcBef>
              <a:buClr>
                <a:srgbClr val="262626"/>
              </a:buClr>
              <a:buFont typeface="Arial" panose="020B0604020202020204" pitchFamily="34" charset="0"/>
              <a:buChar char="•"/>
            </a:pPr>
            <a:r>
              <a:rPr lang="pt-BR" altLang="pt-BR" sz="2400" dirty="0">
                <a:solidFill>
                  <a:srgbClr val="262626"/>
                </a:solidFill>
              </a:rPr>
              <a:t>MEI</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nodeType="clickEffect">
                                  <p:stCondLst>
                                    <p:cond delay="0"/>
                                  </p:stCondLst>
                                  <p:childTnLst>
                                    <p:set>
                                      <p:cBhvr additive="repl">
                                        <p:cTn id="6" dur="1" fill="hold">
                                          <p:stCondLst>
                                            <p:cond delay="0"/>
                                          </p:stCondLst>
                                        </p:cTn>
                                        <p:tgtEl>
                                          <p:spTgt spid="20481"/>
                                        </p:tgtEl>
                                        <p:attrNameLst>
                                          <p:attrName>style.visibility</p:attrName>
                                        </p:attrNameLst>
                                      </p:cBhvr>
                                      <p:to>
                                        <p:strVal val="visible"/>
                                      </p:to>
                                    </p:set>
                                    <p:animEffect transition="in" filter="box(in)">
                                      <p:cBhvr additive="repl">
                                        <p:cTn id="7" dur="500"/>
                                        <p:tgtEl>
                                          <p:spTgt spid="20481"/>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 presetClass="entr" presetSubtype="4" fill="hold" nodeType="clickEffect">
                                  <p:stCondLst>
                                    <p:cond delay="0"/>
                                  </p:stCondLst>
                                  <p:childTnLst>
                                    <p:set>
                                      <p:cBhvr additive="repl">
                                        <p:cTn id="11" dur="1" fill="hold">
                                          <p:stCondLst>
                                            <p:cond delay="0"/>
                                          </p:stCondLst>
                                        </p:cTn>
                                        <p:tgtEl>
                                          <p:spTgt spid="20482">
                                            <p:txEl>
                                              <p:pRg st="0" end="0"/>
                                            </p:txEl>
                                          </p:spTgt>
                                        </p:tgtEl>
                                        <p:attrNameLst>
                                          <p:attrName>style.visibility</p:attrName>
                                        </p:attrNameLst>
                                      </p:cBhvr>
                                      <p:to>
                                        <p:strVal val="visible"/>
                                      </p:to>
                                    </p:set>
                                    <p:anim calcmode="lin" valueType="num">
                                      <p:cBhvr>
                                        <p:cTn id="12" dur="500" fill="hold"/>
                                        <p:tgtEl>
                                          <p:spTgt spid="20482">
                                            <p:txEl>
                                              <p:pRg st="0" end="0"/>
                                            </p:txEl>
                                          </p:spTgt>
                                        </p:tgtEl>
                                        <p:attrNameLst>
                                          <p:attrName>ppt_x</p:attrName>
                                        </p:attrNameLst>
                                      </p:cBhvr>
                                      <p:tavLst>
                                        <p:tav tm="100000">
                                          <p:val>
                                            <p:strVal val="#ppt_x"/>
                                          </p:val>
                                        </p:tav>
                                        <p:tav>
                                          <p:val>
                                            <p:strVal val="#ppt_x"/>
                                          </p:val>
                                        </p:tav>
                                      </p:tavLst>
                                    </p:anim>
                                    <p:anim calcmode="lin" valueType="num">
                                      <p:cBhvr>
                                        <p:cTn id="13" dur="500" fill="hold"/>
                                        <p:tgtEl>
                                          <p:spTgt spid="20482">
                                            <p:txEl>
                                              <p:pRg st="0" end="0"/>
                                            </p:txEl>
                                          </p:spTgt>
                                        </p:tgtEl>
                                        <p:attrNameLst>
                                          <p:attrName>ppt_y</p:attrName>
                                        </p:attrNameLst>
                                      </p:cBhvr>
                                      <p:tavLst>
                                        <p:tav tm="100000">
                                          <p:val>
                                            <p:strVal val="1+#ppt_h/2"/>
                                          </p:val>
                                        </p:tav>
                                        <p:tav>
                                          <p:val>
                                            <p:strVal val="#ppt_y"/>
                                          </p:val>
                                        </p:tav>
                                      </p:tavLst>
                                    </p:anim>
                                  </p:childTnLst>
                                </p:cTn>
                              </p:par>
                            </p:childTnLst>
                          </p:cTn>
                        </p:par>
                      </p:childTnLst>
                    </p:cTn>
                  </p:par>
                  <p:par>
                    <p:cTn id="14" fill="hold" nodeType="clickPar">
                      <p:stCondLst>
                        <p:cond delay="indefinite"/>
                      </p:stCondLst>
                      <p:childTnLst>
                        <p:par>
                          <p:cTn id="15" fill="hold" nodeType="withGroup">
                            <p:stCondLst>
                              <p:cond delay="0"/>
                            </p:stCondLst>
                            <p:childTnLst>
                              <p:par>
                                <p:cTn id="16" presetID="2" presetClass="entr" presetSubtype="4" fill="hold" nodeType="clickEffect">
                                  <p:stCondLst>
                                    <p:cond delay="0"/>
                                  </p:stCondLst>
                                  <p:childTnLst>
                                    <p:set>
                                      <p:cBhvr additive="repl">
                                        <p:cTn id="17" dur="1" fill="hold">
                                          <p:stCondLst>
                                            <p:cond delay="0"/>
                                          </p:stCondLst>
                                        </p:cTn>
                                        <p:tgtEl>
                                          <p:spTgt spid="20482">
                                            <p:txEl>
                                              <p:pRg st="1" end="1"/>
                                            </p:txEl>
                                          </p:spTgt>
                                        </p:tgtEl>
                                        <p:attrNameLst>
                                          <p:attrName>style.visibility</p:attrName>
                                        </p:attrNameLst>
                                      </p:cBhvr>
                                      <p:to>
                                        <p:strVal val="visible"/>
                                      </p:to>
                                    </p:set>
                                    <p:anim calcmode="lin" valueType="num">
                                      <p:cBhvr>
                                        <p:cTn id="18" dur="500" fill="hold"/>
                                        <p:tgtEl>
                                          <p:spTgt spid="20482">
                                            <p:txEl>
                                              <p:pRg st="1" end="1"/>
                                            </p:txEl>
                                          </p:spTgt>
                                        </p:tgtEl>
                                        <p:attrNameLst>
                                          <p:attrName>ppt_x</p:attrName>
                                        </p:attrNameLst>
                                      </p:cBhvr>
                                      <p:tavLst>
                                        <p:tav tm="100000">
                                          <p:val>
                                            <p:strVal val="#ppt_x"/>
                                          </p:val>
                                        </p:tav>
                                        <p:tav>
                                          <p:val>
                                            <p:strVal val="#ppt_x"/>
                                          </p:val>
                                        </p:tav>
                                      </p:tavLst>
                                    </p:anim>
                                    <p:anim calcmode="lin" valueType="num">
                                      <p:cBhvr>
                                        <p:cTn id="19" dur="500" fill="hold"/>
                                        <p:tgtEl>
                                          <p:spTgt spid="20482">
                                            <p:txEl>
                                              <p:pRg st="1" end="1"/>
                                            </p:txEl>
                                          </p:spTgt>
                                        </p:tgtEl>
                                        <p:attrNameLst>
                                          <p:attrName>ppt_y</p:attrName>
                                        </p:attrNameLst>
                                      </p:cBhvr>
                                      <p:tavLst>
                                        <p:tav tm="100000">
                                          <p:val>
                                            <p:strVal val="1+#ppt_h/2"/>
                                          </p:val>
                                        </p:tav>
                                        <p:tav>
                                          <p:val>
                                            <p:strVal val="#ppt_y"/>
                                          </p:val>
                                        </p:tav>
                                      </p:tavLst>
                                    </p:anim>
                                  </p:childTnLst>
                                </p:cTn>
                              </p:par>
                            </p:childTnLst>
                          </p:cTn>
                        </p:par>
                      </p:childTnLst>
                    </p:cTn>
                  </p:par>
                  <p:par>
                    <p:cTn id="20" fill="hold" nodeType="clickPar">
                      <p:stCondLst>
                        <p:cond delay="indefinite"/>
                      </p:stCondLst>
                      <p:childTnLst>
                        <p:par>
                          <p:cTn id="21" fill="hold" nodeType="withGroup">
                            <p:stCondLst>
                              <p:cond delay="0"/>
                            </p:stCondLst>
                            <p:childTnLst>
                              <p:par>
                                <p:cTn id="22" presetID="2" presetClass="entr" presetSubtype="4" fill="hold" nodeType="clickEffect">
                                  <p:stCondLst>
                                    <p:cond delay="0"/>
                                  </p:stCondLst>
                                  <p:childTnLst>
                                    <p:set>
                                      <p:cBhvr additive="repl">
                                        <p:cTn id="23" dur="1" fill="hold">
                                          <p:stCondLst>
                                            <p:cond delay="0"/>
                                          </p:stCondLst>
                                        </p:cTn>
                                        <p:tgtEl>
                                          <p:spTgt spid="20482">
                                            <p:txEl>
                                              <p:pRg st="2" end="2"/>
                                            </p:txEl>
                                          </p:spTgt>
                                        </p:tgtEl>
                                        <p:attrNameLst>
                                          <p:attrName>style.visibility</p:attrName>
                                        </p:attrNameLst>
                                      </p:cBhvr>
                                      <p:to>
                                        <p:strVal val="visible"/>
                                      </p:to>
                                    </p:set>
                                    <p:anim calcmode="lin" valueType="num">
                                      <p:cBhvr>
                                        <p:cTn id="24" dur="500" fill="hold"/>
                                        <p:tgtEl>
                                          <p:spTgt spid="20482">
                                            <p:txEl>
                                              <p:pRg st="2" end="2"/>
                                            </p:txEl>
                                          </p:spTgt>
                                        </p:tgtEl>
                                        <p:attrNameLst>
                                          <p:attrName>ppt_x</p:attrName>
                                        </p:attrNameLst>
                                      </p:cBhvr>
                                      <p:tavLst>
                                        <p:tav tm="100000">
                                          <p:val>
                                            <p:strVal val="#ppt_x"/>
                                          </p:val>
                                        </p:tav>
                                        <p:tav>
                                          <p:val>
                                            <p:strVal val="#ppt_x"/>
                                          </p:val>
                                        </p:tav>
                                      </p:tavLst>
                                    </p:anim>
                                    <p:anim calcmode="lin" valueType="num">
                                      <p:cBhvr>
                                        <p:cTn id="25" dur="500" fill="hold"/>
                                        <p:tgtEl>
                                          <p:spTgt spid="20482">
                                            <p:txEl>
                                              <p:pRg st="2" end="2"/>
                                            </p:txEl>
                                          </p:spTgt>
                                        </p:tgtEl>
                                        <p:attrNameLst>
                                          <p:attrName>ppt_y</p:attrName>
                                        </p:attrNameLst>
                                      </p:cBhvr>
                                      <p:tavLst>
                                        <p:tav tm="100000">
                                          <p:val>
                                            <p:strVal val="1+#ppt_h/2"/>
                                          </p:val>
                                        </p:tav>
                                        <p:tav>
                                          <p:val>
                                            <p:strVal val="#ppt_y"/>
                                          </p:val>
                                        </p:tav>
                                      </p:tavLst>
                                    </p:anim>
                                  </p:childTnLst>
                                </p:cTn>
                              </p:par>
                            </p:childTnLst>
                          </p:cTn>
                        </p:par>
                      </p:childTnLst>
                    </p:cTn>
                  </p:par>
                  <p:par>
                    <p:cTn id="26" fill="hold" nodeType="clickPar">
                      <p:stCondLst>
                        <p:cond delay="indefinite"/>
                      </p:stCondLst>
                      <p:childTnLst>
                        <p:par>
                          <p:cTn id="27" fill="hold" nodeType="withGroup">
                            <p:stCondLst>
                              <p:cond delay="0"/>
                            </p:stCondLst>
                            <p:childTnLst>
                              <p:par>
                                <p:cTn id="28" presetID="2" presetClass="entr" presetSubtype="4" fill="hold" nodeType="clickEffect">
                                  <p:stCondLst>
                                    <p:cond delay="0"/>
                                  </p:stCondLst>
                                  <p:childTnLst>
                                    <p:set>
                                      <p:cBhvr additive="repl">
                                        <p:cTn id="29" dur="1" fill="hold">
                                          <p:stCondLst>
                                            <p:cond delay="0"/>
                                          </p:stCondLst>
                                        </p:cTn>
                                        <p:tgtEl>
                                          <p:spTgt spid="20482">
                                            <p:txEl>
                                              <p:pRg st="4" end="4"/>
                                            </p:txEl>
                                          </p:spTgt>
                                        </p:tgtEl>
                                        <p:attrNameLst>
                                          <p:attrName>style.visibility</p:attrName>
                                        </p:attrNameLst>
                                      </p:cBhvr>
                                      <p:to>
                                        <p:strVal val="visible"/>
                                      </p:to>
                                    </p:set>
                                    <p:anim calcmode="lin" valueType="num">
                                      <p:cBhvr>
                                        <p:cTn id="30" dur="500" fill="hold"/>
                                        <p:tgtEl>
                                          <p:spTgt spid="20482">
                                            <p:txEl>
                                              <p:pRg st="4" end="4"/>
                                            </p:txEl>
                                          </p:spTgt>
                                        </p:tgtEl>
                                        <p:attrNameLst>
                                          <p:attrName>ppt_x</p:attrName>
                                        </p:attrNameLst>
                                      </p:cBhvr>
                                      <p:tavLst>
                                        <p:tav tm="100000">
                                          <p:val>
                                            <p:strVal val="#ppt_x"/>
                                          </p:val>
                                        </p:tav>
                                        <p:tav>
                                          <p:val>
                                            <p:strVal val="#ppt_x"/>
                                          </p:val>
                                        </p:tav>
                                      </p:tavLst>
                                    </p:anim>
                                    <p:anim calcmode="lin" valueType="num">
                                      <p:cBhvr>
                                        <p:cTn id="31" dur="500" fill="hold"/>
                                        <p:tgtEl>
                                          <p:spTgt spid="20482">
                                            <p:txEl>
                                              <p:pRg st="4" end="4"/>
                                            </p:txEl>
                                          </p:spTgt>
                                        </p:tgtEl>
                                        <p:attrNameLst>
                                          <p:attrName>ppt_y</p:attrName>
                                        </p:attrNameLst>
                                      </p:cBhvr>
                                      <p:tavLst>
                                        <p:tav tm="100000">
                                          <p:val>
                                            <p:strVal val="1+#ppt_h/2"/>
                                          </p:val>
                                        </p:tav>
                                        <p:tav>
                                          <p:val>
                                            <p:strVal val="#ppt_y"/>
                                          </p:val>
                                        </p:tav>
                                      </p:tavLst>
                                    </p:anim>
                                  </p:childTnLst>
                                </p:cTn>
                              </p:par>
                            </p:childTnLst>
                          </p:cTn>
                        </p:par>
                      </p:childTnLst>
                    </p:cTn>
                  </p:par>
                  <p:par>
                    <p:cTn id="32" fill="hold" nodeType="clickPar">
                      <p:stCondLst>
                        <p:cond delay="indefinite"/>
                      </p:stCondLst>
                      <p:childTnLst>
                        <p:par>
                          <p:cTn id="33" fill="hold" nodeType="withGroup">
                            <p:stCondLst>
                              <p:cond delay="0"/>
                            </p:stCondLst>
                            <p:childTnLst>
                              <p:par>
                                <p:cTn id="34" presetID="2" presetClass="entr" presetSubtype="4" fill="hold" nodeType="clickEffect">
                                  <p:stCondLst>
                                    <p:cond delay="0"/>
                                  </p:stCondLst>
                                  <p:childTnLst>
                                    <p:set>
                                      <p:cBhvr additive="repl">
                                        <p:cTn id="35" dur="1" fill="hold">
                                          <p:stCondLst>
                                            <p:cond delay="0"/>
                                          </p:stCondLst>
                                        </p:cTn>
                                        <p:tgtEl>
                                          <p:spTgt spid="20482">
                                            <p:txEl>
                                              <p:pRg st="5" end="5"/>
                                            </p:txEl>
                                          </p:spTgt>
                                        </p:tgtEl>
                                        <p:attrNameLst>
                                          <p:attrName>style.visibility</p:attrName>
                                        </p:attrNameLst>
                                      </p:cBhvr>
                                      <p:to>
                                        <p:strVal val="visible"/>
                                      </p:to>
                                    </p:set>
                                    <p:anim calcmode="lin" valueType="num">
                                      <p:cBhvr>
                                        <p:cTn id="36" dur="500" fill="hold"/>
                                        <p:tgtEl>
                                          <p:spTgt spid="20482">
                                            <p:txEl>
                                              <p:pRg st="5" end="5"/>
                                            </p:txEl>
                                          </p:spTgt>
                                        </p:tgtEl>
                                        <p:attrNameLst>
                                          <p:attrName>ppt_x</p:attrName>
                                        </p:attrNameLst>
                                      </p:cBhvr>
                                      <p:tavLst>
                                        <p:tav tm="100000">
                                          <p:val>
                                            <p:strVal val="#ppt_x"/>
                                          </p:val>
                                        </p:tav>
                                        <p:tav>
                                          <p:val>
                                            <p:strVal val="#ppt_x"/>
                                          </p:val>
                                        </p:tav>
                                      </p:tavLst>
                                    </p:anim>
                                    <p:anim calcmode="lin" valueType="num">
                                      <p:cBhvr>
                                        <p:cTn id="37" dur="500" fill="hold"/>
                                        <p:tgtEl>
                                          <p:spTgt spid="20482">
                                            <p:txEl>
                                              <p:pRg st="5" end="5"/>
                                            </p:txEl>
                                          </p:spTgt>
                                        </p:tgtEl>
                                        <p:attrNameLst>
                                          <p:attrName>ppt_y</p:attrName>
                                        </p:attrNameLst>
                                      </p:cBhvr>
                                      <p:tavLst>
                                        <p:tav tm="100000">
                                          <p:val>
                                            <p:strVal val="1+#ppt_h/2"/>
                                          </p:val>
                                        </p:tav>
                                        <p:tav>
                                          <p:val>
                                            <p:strVal val="#ppt_y"/>
                                          </p:val>
                                        </p:tav>
                                      </p:tavLst>
                                    </p:anim>
                                  </p:childTnLst>
                                </p:cTn>
                              </p:par>
                            </p:childTnLst>
                          </p:cTn>
                        </p:par>
                      </p:childTnLst>
                    </p:cTn>
                  </p:par>
                  <p:par>
                    <p:cTn id="38" fill="hold" nodeType="clickPar">
                      <p:stCondLst>
                        <p:cond delay="indefinite"/>
                      </p:stCondLst>
                      <p:childTnLst>
                        <p:par>
                          <p:cTn id="39" fill="hold" nodeType="withGroup">
                            <p:stCondLst>
                              <p:cond delay="0"/>
                            </p:stCondLst>
                            <p:childTnLst>
                              <p:par>
                                <p:cTn id="40" presetID="2" presetClass="entr" presetSubtype="4" fill="hold" nodeType="clickEffect">
                                  <p:stCondLst>
                                    <p:cond delay="0"/>
                                  </p:stCondLst>
                                  <p:childTnLst>
                                    <p:set>
                                      <p:cBhvr additive="repl">
                                        <p:cTn id="41" dur="1" fill="hold">
                                          <p:stCondLst>
                                            <p:cond delay="0"/>
                                          </p:stCondLst>
                                        </p:cTn>
                                        <p:tgtEl>
                                          <p:spTgt spid="20482">
                                            <p:txEl>
                                              <p:pRg st="6" end="6"/>
                                            </p:txEl>
                                          </p:spTgt>
                                        </p:tgtEl>
                                        <p:attrNameLst>
                                          <p:attrName>style.visibility</p:attrName>
                                        </p:attrNameLst>
                                      </p:cBhvr>
                                      <p:to>
                                        <p:strVal val="visible"/>
                                      </p:to>
                                    </p:set>
                                    <p:anim calcmode="lin" valueType="num">
                                      <p:cBhvr>
                                        <p:cTn id="42" dur="500" fill="hold"/>
                                        <p:tgtEl>
                                          <p:spTgt spid="20482">
                                            <p:txEl>
                                              <p:pRg st="6" end="6"/>
                                            </p:txEl>
                                          </p:spTgt>
                                        </p:tgtEl>
                                        <p:attrNameLst>
                                          <p:attrName>ppt_x</p:attrName>
                                        </p:attrNameLst>
                                      </p:cBhvr>
                                      <p:tavLst>
                                        <p:tav tm="100000">
                                          <p:val>
                                            <p:strVal val="#ppt_x"/>
                                          </p:val>
                                        </p:tav>
                                        <p:tav>
                                          <p:val>
                                            <p:strVal val="#ppt_x"/>
                                          </p:val>
                                        </p:tav>
                                      </p:tavLst>
                                    </p:anim>
                                    <p:anim calcmode="lin" valueType="num">
                                      <p:cBhvr>
                                        <p:cTn id="43" dur="500" fill="hold"/>
                                        <p:tgtEl>
                                          <p:spTgt spid="20482">
                                            <p:txEl>
                                              <p:pRg st="6" end="6"/>
                                            </p:txEl>
                                          </p:spTgt>
                                        </p:tgtEl>
                                        <p:attrNameLst>
                                          <p:attrName>ppt_y</p:attrName>
                                        </p:attrNameLst>
                                      </p:cBhvr>
                                      <p:tavLst>
                                        <p:tav tm="100000">
                                          <p:val>
                                            <p:strVal val="1+#ppt_h/2"/>
                                          </p:val>
                                        </p:tav>
                                        <p:tav>
                                          <p:val>
                                            <p:strVal val="#ppt_y"/>
                                          </p:val>
                                        </p:tav>
                                      </p:tavLst>
                                    </p:anim>
                                  </p:childTnLst>
                                </p:cTn>
                              </p:par>
                            </p:childTnLst>
                          </p:cTn>
                        </p:par>
                      </p:childTnLst>
                    </p:cTn>
                  </p:par>
                  <p:par>
                    <p:cTn id="44" fill="hold" nodeType="clickPar">
                      <p:stCondLst>
                        <p:cond delay="indefinite"/>
                      </p:stCondLst>
                      <p:childTnLst>
                        <p:par>
                          <p:cTn id="45" fill="hold" nodeType="withGroup">
                            <p:stCondLst>
                              <p:cond delay="0"/>
                            </p:stCondLst>
                            <p:childTnLst>
                              <p:par>
                                <p:cTn id="46" presetID="2" presetClass="entr" presetSubtype="4" fill="hold" nodeType="clickEffect">
                                  <p:stCondLst>
                                    <p:cond delay="0"/>
                                  </p:stCondLst>
                                  <p:childTnLst>
                                    <p:set>
                                      <p:cBhvr additive="repl">
                                        <p:cTn id="47" dur="1" fill="hold">
                                          <p:stCondLst>
                                            <p:cond delay="0"/>
                                          </p:stCondLst>
                                        </p:cTn>
                                        <p:tgtEl>
                                          <p:spTgt spid="20482">
                                            <p:txEl>
                                              <p:pRg st="7" end="7"/>
                                            </p:txEl>
                                          </p:spTgt>
                                        </p:tgtEl>
                                        <p:attrNameLst>
                                          <p:attrName>style.visibility</p:attrName>
                                        </p:attrNameLst>
                                      </p:cBhvr>
                                      <p:to>
                                        <p:strVal val="visible"/>
                                      </p:to>
                                    </p:set>
                                    <p:anim calcmode="lin" valueType="num">
                                      <p:cBhvr>
                                        <p:cTn id="48" dur="500" fill="hold"/>
                                        <p:tgtEl>
                                          <p:spTgt spid="20482">
                                            <p:txEl>
                                              <p:pRg st="7" end="7"/>
                                            </p:txEl>
                                          </p:spTgt>
                                        </p:tgtEl>
                                        <p:attrNameLst>
                                          <p:attrName>ppt_x</p:attrName>
                                        </p:attrNameLst>
                                      </p:cBhvr>
                                      <p:tavLst>
                                        <p:tav tm="100000">
                                          <p:val>
                                            <p:strVal val="#ppt_x"/>
                                          </p:val>
                                        </p:tav>
                                        <p:tav>
                                          <p:val>
                                            <p:strVal val="#ppt_x"/>
                                          </p:val>
                                        </p:tav>
                                      </p:tavLst>
                                    </p:anim>
                                    <p:anim calcmode="lin" valueType="num">
                                      <p:cBhvr>
                                        <p:cTn id="49" dur="500" fill="hold"/>
                                        <p:tgtEl>
                                          <p:spTgt spid="20482">
                                            <p:txEl>
                                              <p:pRg st="7" end="7"/>
                                            </p:txEl>
                                          </p:spTgt>
                                        </p:tgtEl>
                                        <p:attrNameLst>
                                          <p:attrName>ppt_y</p:attrName>
                                        </p:attrNameLst>
                                      </p:cBhvr>
                                      <p:tavLst>
                                        <p:tav tm="100000">
                                          <p:val>
                                            <p:strVal val="1+#ppt_h/2"/>
                                          </p:val>
                                        </p:tav>
                                        <p:tav>
                                          <p:val>
                                            <p:strVal val="#ppt_y"/>
                                          </p:val>
                                        </p:tav>
                                      </p:tavLst>
                                    </p:anim>
                                  </p:childTnLst>
                                </p:cTn>
                              </p:par>
                            </p:childTnLst>
                          </p:cTn>
                        </p:par>
                      </p:childTnLst>
                    </p:cTn>
                  </p:par>
                  <p:par>
                    <p:cTn id="50" fill="hold" nodeType="clickPar">
                      <p:stCondLst>
                        <p:cond delay="indefinite"/>
                      </p:stCondLst>
                      <p:childTnLst>
                        <p:par>
                          <p:cTn id="51" fill="hold" nodeType="withGroup">
                            <p:stCondLst>
                              <p:cond delay="0"/>
                            </p:stCondLst>
                            <p:childTnLst>
                              <p:par>
                                <p:cTn id="52" presetID="2" presetClass="entr" presetSubtype="4" fill="hold" nodeType="clickEffect">
                                  <p:stCondLst>
                                    <p:cond delay="0"/>
                                  </p:stCondLst>
                                  <p:childTnLst>
                                    <p:set>
                                      <p:cBhvr additive="repl">
                                        <p:cTn id="53" dur="1" fill="hold">
                                          <p:stCondLst>
                                            <p:cond delay="0"/>
                                          </p:stCondLst>
                                        </p:cTn>
                                        <p:tgtEl>
                                          <p:spTgt spid="20482">
                                            <p:txEl>
                                              <p:pRg st="8" end="8"/>
                                            </p:txEl>
                                          </p:spTgt>
                                        </p:tgtEl>
                                        <p:attrNameLst>
                                          <p:attrName>style.visibility</p:attrName>
                                        </p:attrNameLst>
                                      </p:cBhvr>
                                      <p:to>
                                        <p:strVal val="visible"/>
                                      </p:to>
                                    </p:set>
                                    <p:anim calcmode="lin" valueType="num">
                                      <p:cBhvr>
                                        <p:cTn id="54" dur="500" fill="hold"/>
                                        <p:tgtEl>
                                          <p:spTgt spid="20482">
                                            <p:txEl>
                                              <p:pRg st="8" end="8"/>
                                            </p:txEl>
                                          </p:spTgt>
                                        </p:tgtEl>
                                        <p:attrNameLst>
                                          <p:attrName>ppt_x</p:attrName>
                                        </p:attrNameLst>
                                      </p:cBhvr>
                                      <p:tavLst>
                                        <p:tav tm="100000">
                                          <p:val>
                                            <p:strVal val="#ppt_x"/>
                                          </p:val>
                                        </p:tav>
                                        <p:tav>
                                          <p:val>
                                            <p:strVal val="#ppt_x"/>
                                          </p:val>
                                        </p:tav>
                                      </p:tavLst>
                                    </p:anim>
                                    <p:anim calcmode="lin" valueType="num">
                                      <p:cBhvr>
                                        <p:cTn id="55" dur="500" fill="hold"/>
                                        <p:tgtEl>
                                          <p:spTgt spid="20482">
                                            <p:txEl>
                                              <p:pRg st="8" end="8"/>
                                            </p:txEl>
                                          </p:spTgt>
                                        </p:tgtEl>
                                        <p:attrNameLst>
                                          <p:attrName>ppt_y</p:attrName>
                                        </p:attrNameLst>
                                      </p:cBhvr>
                                      <p:tavLst>
                                        <p:tav tm="100000">
                                          <p:val>
                                            <p:strVal val="1+#ppt_h/2"/>
                                          </p:val>
                                        </p:tav>
                                        <p:tav>
                                          <p:val>
                                            <p:strVal val="#ppt_y"/>
                                          </p:val>
                                        </p:tav>
                                      </p:tavLst>
                                    </p:anim>
                                  </p:childTnLst>
                                </p:cTn>
                              </p:par>
                            </p:childTnLst>
                          </p:cTn>
                        </p:par>
                      </p:childTnLst>
                    </p:cTn>
                  </p:par>
                  <p:par>
                    <p:cTn id="56" fill="hold" nodeType="clickPar">
                      <p:stCondLst>
                        <p:cond delay="indefinite"/>
                      </p:stCondLst>
                      <p:childTnLst>
                        <p:par>
                          <p:cTn id="57" fill="hold" nodeType="withGroup">
                            <p:stCondLst>
                              <p:cond delay="0"/>
                            </p:stCondLst>
                            <p:childTnLst>
                              <p:par>
                                <p:cTn id="58" presetID="2" presetClass="entr" presetSubtype="4" fill="hold" nodeType="clickEffect">
                                  <p:stCondLst>
                                    <p:cond delay="0"/>
                                  </p:stCondLst>
                                  <p:childTnLst>
                                    <p:set>
                                      <p:cBhvr additive="repl">
                                        <p:cTn id="59" dur="1" fill="hold">
                                          <p:stCondLst>
                                            <p:cond delay="0"/>
                                          </p:stCondLst>
                                        </p:cTn>
                                        <p:tgtEl>
                                          <p:spTgt spid="20482">
                                            <p:txEl>
                                              <p:pRg st="9" end="9"/>
                                            </p:txEl>
                                          </p:spTgt>
                                        </p:tgtEl>
                                        <p:attrNameLst>
                                          <p:attrName>style.visibility</p:attrName>
                                        </p:attrNameLst>
                                      </p:cBhvr>
                                      <p:to>
                                        <p:strVal val="visible"/>
                                      </p:to>
                                    </p:set>
                                    <p:anim calcmode="lin" valueType="num">
                                      <p:cBhvr>
                                        <p:cTn id="60" dur="500" fill="hold"/>
                                        <p:tgtEl>
                                          <p:spTgt spid="20482">
                                            <p:txEl>
                                              <p:pRg st="9" end="9"/>
                                            </p:txEl>
                                          </p:spTgt>
                                        </p:tgtEl>
                                        <p:attrNameLst>
                                          <p:attrName>ppt_x</p:attrName>
                                        </p:attrNameLst>
                                      </p:cBhvr>
                                      <p:tavLst>
                                        <p:tav tm="100000">
                                          <p:val>
                                            <p:strVal val="#ppt_x"/>
                                          </p:val>
                                        </p:tav>
                                        <p:tav>
                                          <p:val>
                                            <p:strVal val="#ppt_x"/>
                                          </p:val>
                                        </p:tav>
                                      </p:tavLst>
                                    </p:anim>
                                    <p:anim calcmode="lin" valueType="num">
                                      <p:cBhvr>
                                        <p:cTn id="61" dur="500" fill="hold"/>
                                        <p:tgtEl>
                                          <p:spTgt spid="20482">
                                            <p:txEl>
                                              <p:pRg st="9" end="9"/>
                                            </p:txEl>
                                          </p:spTgt>
                                        </p:tgtEl>
                                        <p:attrNameLst>
                                          <p:attrName>ppt_y</p:attrName>
                                        </p:attrNameLst>
                                      </p:cBhvr>
                                      <p:tavLst>
                                        <p:tav tm="100000">
                                          <p:val>
                                            <p:strVal val="1+#ppt_h/2"/>
                                          </p:val>
                                        </p:tav>
                                        <p:tav>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
            <a:extLst>
              <a:ext uri="{FF2B5EF4-FFF2-40B4-BE49-F238E27FC236}">
                <a16:creationId xmlns:a16="http://schemas.microsoft.com/office/drawing/2014/main" id="{B253C2A8-6AF9-481B-9B7F-F19E425EFE90}"/>
              </a:ext>
            </a:extLst>
          </p:cNvPr>
          <p:cNvSpPr>
            <a:spLocks noChangeArrowheads="1"/>
          </p:cNvSpPr>
          <p:nvPr/>
        </p:nvSpPr>
        <p:spPr bwMode="auto">
          <a:xfrm>
            <a:off x="2057401" y="2819401"/>
            <a:ext cx="8062913" cy="3298825"/>
          </a:xfrm>
          <a:prstGeom prst="rect">
            <a:avLst/>
          </a:prstGeom>
          <a:solidFill>
            <a:srgbClr val="FFFFFF"/>
          </a:solidFill>
          <a:ln w="12600" cap="sq">
            <a:solidFill>
              <a:srgbClr val="2864A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pt-BR"/>
          </a:p>
        </p:txBody>
      </p:sp>
      <p:sp>
        <p:nvSpPr>
          <p:cNvPr id="22530" name="AutoShape 2">
            <a:extLst>
              <a:ext uri="{FF2B5EF4-FFF2-40B4-BE49-F238E27FC236}">
                <a16:creationId xmlns:a16="http://schemas.microsoft.com/office/drawing/2014/main" id="{8BF52865-B7B6-4D70-9A0D-6C4B213C946B}"/>
              </a:ext>
            </a:extLst>
          </p:cNvPr>
          <p:cNvSpPr>
            <a:spLocks noChangeArrowheads="1"/>
          </p:cNvSpPr>
          <p:nvPr/>
        </p:nvSpPr>
        <p:spPr bwMode="auto">
          <a:xfrm>
            <a:off x="4897438" y="4052888"/>
            <a:ext cx="2070100" cy="1104900"/>
          </a:xfrm>
          <a:prstGeom prst="roundRect">
            <a:avLst>
              <a:gd name="adj" fmla="val 16667"/>
            </a:avLst>
          </a:prstGeom>
          <a:gradFill rotWithShape="0">
            <a:gsLst>
              <a:gs pos="0">
                <a:srgbClr val="185898"/>
              </a:gs>
              <a:gs pos="100000">
                <a:srgbClr val="4F77AC"/>
              </a:gs>
            </a:gsLst>
            <a:lin ang="5400000" scaled="1"/>
          </a:gradFill>
          <a:ln w="6480" cap="sq">
            <a:solidFill>
              <a:srgbClr val="2864A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nchor="ct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5pPr>
            <a:lvl6pPr marL="25146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6pPr>
            <a:lvl7pPr marL="29718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7pPr>
            <a:lvl8pPr marL="34290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8pPr>
            <a:lvl9pPr marL="38862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9pPr>
          </a:lstStyle>
          <a:p>
            <a:pPr algn="ctr" eaLnBrk="1" hangingPunct="1">
              <a:buClrTx/>
              <a:buFontTx/>
              <a:buNone/>
            </a:pPr>
            <a:r>
              <a:rPr lang="pt-BR" altLang="pt-BR" sz="2800" b="1"/>
              <a:t>DCTF</a:t>
            </a:r>
          </a:p>
        </p:txBody>
      </p:sp>
      <p:sp>
        <p:nvSpPr>
          <p:cNvPr id="22531" name="AutoShape 3">
            <a:extLst>
              <a:ext uri="{FF2B5EF4-FFF2-40B4-BE49-F238E27FC236}">
                <a16:creationId xmlns:a16="http://schemas.microsoft.com/office/drawing/2014/main" id="{2F783402-C3E3-4E85-9FBB-328713EB7081}"/>
              </a:ext>
            </a:extLst>
          </p:cNvPr>
          <p:cNvSpPr>
            <a:spLocks noChangeArrowheads="1"/>
          </p:cNvSpPr>
          <p:nvPr/>
        </p:nvSpPr>
        <p:spPr bwMode="auto">
          <a:xfrm>
            <a:off x="7897813" y="2938464"/>
            <a:ext cx="1638300" cy="1330325"/>
          </a:xfrm>
          <a:prstGeom prst="roundRect">
            <a:avLst>
              <a:gd name="adj" fmla="val 16667"/>
            </a:avLst>
          </a:prstGeom>
          <a:gradFill rotWithShape="0">
            <a:gsLst>
              <a:gs pos="0">
                <a:srgbClr val="4F4F4F"/>
              </a:gs>
              <a:gs pos="100000">
                <a:srgbClr val="6F6F6F"/>
              </a:gs>
            </a:gsLst>
            <a:lin ang="5400000" scaled="1"/>
          </a:gradFill>
          <a:ln w="6480" cap="sq">
            <a:solidFill>
              <a:srgbClr val="5A5A5A"/>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nchor="ct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5pPr>
            <a:lvl6pPr marL="25146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6pPr>
            <a:lvl7pPr marL="29718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7pPr>
            <a:lvl8pPr marL="34290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8pPr>
            <a:lvl9pPr marL="38862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9pPr>
          </a:lstStyle>
          <a:p>
            <a:pPr algn="ctr" eaLnBrk="1" hangingPunct="1">
              <a:buClrTx/>
              <a:buFontTx/>
              <a:buNone/>
            </a:pPr>
            <a:r>
              <a:rPr lang="pt-BR" altLang="pt-BR" sz="2000" b="1"/>
              <a:t>EFD – REINF</a:t>
            </a:r>
          </a:p>
          <a:p>
            <a:pPr algn="ctr" eaLnBrk="1" hangingPunct="1">
              <a:buClrTx/>
              <a:buFontTx/>
              <a:buNone/>
            </a:pPr>
            <a:r>
              <a:rPr lang="pt-BR" altLang="pt-BR" sz="2000" b="1" u="sng"/>
              <a:t>Retenções e Informações</a:t>
            </a:r>
          </a:p>
        </p:txBody>
      </p:sp>
      <p:cxnSp>
        <p:nvCxnSpPr>
          <p:cNvPr id="22532" name="AutoShape 4">
            <a:extLst>
              <a:ext uri="{FF2B5EF4-FFF2-40B4-BE49-F238E27FC236}">
                <a16:creationId xmlns:a16="http://schemas.microsoft.com/office/drawing/2014/main" id="{41B77795-1837-4947-BC44-A87BD8D8EE70}"/>
              </a:ext>
            </a:extLst>
          </p:cNvPr>
          <p:cNvCxnSpPr>
            <a:cxnSpLocks noChangeShapeType="1"/>
            <a:stCxn id="22531" idx="2"/>
            <a:endCxn id="22530" idx="3"/>
          </p:cNvCxnSpPr>
          <p:nvPr/>
        </p:nvCxnSpPr>
        <p:spPr bwMode="auto">
          <a:xfrm flipH="1">
            <a:off x="6632575" y="4268789"/>
            <a:ext cx="336550" cy="1749425"/>
          </a:xfrm>
          <a:prstGeom prst="bentConnector3">
            <a:avLst>
              <a:gd name="adj1" fmla="val 50000"/>
            </a:avLst>
          </a:prstGeom>
          <a:noFill/>
          <a:ln w="19080" cap="sq">
            <a:solidFill>
              <a:srgbClr val="2864A0"/>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cxnSp>
      <p:cxnSp>
        <p:nvCxnSpPr>
          <p:cNvPr id="22533" name="AutoShape 5">
            <a:extLst>
              <a:ext uri="{FF2B5EF4-FFF2-40B4-BE49-F238E27FC236}">
                <a16:creationId xmlns:a16="http://schemas.microsoft.com/office/drawing/2014/main" id="{9FFE9EFA-90D7-41BC-96B0-40B6EA483FE9}"/>
              </a:ext>
            </a:extLst>
          </p:cNvPr>
          <p:cNvCxnSpPr>
            <a:cxnSpLocks noChangeShapeType="1"/>
            <a:stCxn id="22534" idx="2"/>
            <a:endCxn id="22530" idx="1"/>
          </p:cNvCxnSpPr>
          <p:nvPr/>
        </p:nvCxnSpPr>
        <p:spPr bwMode="auto">
          <a:xfrm>
            <a:off x="2665413" y="4268788"/>
            <a:ext cx="336550" cy="1897062"/>
          </a:xfrm>
          <a:prstGeom prst="bentConnector3">
            <a:avLst>
              <a:gd name="adj1" fmla="val 50000"/>
            </a:avLst>
          </a:prstGeom>
          <a:noFill/>
          <a:ln w="19080" cap="sq">
            <a:solidFill>
              <a:srgbClr val="2864A0"/>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cxnSp>
      <p:sp>
        <p:nvSpPr>
          <p:cNvPr id="22534" name="AutoShape 6">
            <a:extLst>
              <a:ext uri="{FF2B5EF4-FFF2-40B4-BE49-F238E27FC236}">
                <a16:creationId xmlns:a16="http://schemas.microsoft.com/office/drawing/2014/main" id="{09ACBCF0-0BF7-45FC-8890-F4B158032239}"/>
              </a:ext>
            </a:extLst>
          </p:cNvPr>
          <p:cNvSpPr>
            <a:spLocks noChangeArrowheads="1"/>
          </p:cNvSpPr>
          <p:nvPr/>
        </p:nvSpPr>
        <p:spPr bwMode="auto">
          <a:xfrm>
            <a:off x="2181225" y="2938464"/>
            <a:ext cx="1638300" cy="1330325"/>
          </a:xfrm>
          <a:prstGeom prst="roundRect">
            <a:avLst>
              <a:gd name="adj" fmla="val 16667"/>
            </a:avLst>
          </a:prstGeom>
          <a:gradFill rotWithShape="0">
            <a:gsLst>
              <a:gs pos="0">
                <a:srgbClr val="007B78"/>
              </a:gs>
              <a:gs pos="100000">
                <a:srgbClr val="458F8C"/>
              </a:gs>
            </a:gsLst>
            <a:lin ang="5400000" scaled="1"/>
          </a:gradFill>
          <a:ln w="6480" cap="sq">
            <a:solidFill>
              <a:srgbClr val="037F7C"/>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nchor="ct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5pPr>
            <a:lvl6pPr marL="25146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6pPr>
            <a:lvl7pPr marL="29718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7pPr>
            <a:lvl8pPr marL="34290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8pPr>
            <a:lvl9pPr marL="38862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9pPr>
          </a:lstStyle>
          <a:p>
            <a:pPr algn="ctr" eaLnBrk="1" hangingPunct="1">
              <a:buClrTx/>
              <a:buFontTx/>
              <a:buNone/>
            </a:pPr>
            <a:r>
              <a:rPr lang="pt-BR" altLang="pt-BR" sz="2000" b="1"/>
              <a:t>Relações de trabalho</a:t>
            </a:r>
          </a:p>
          <a:p>
            <a:pPr algn="ctr" eaLnBrk="1" hangingPunct="1">
              <a:buClrTx/>
              <a:buFontTx/>
              <a:buNone/>
            </a:pPr>
            <a:r>
              <a:rPr lang="pt-BR" altLang="pt-BR" sz="2800" b="1" u="sng"/>
              <a:t>eSocial</a:t>
            </a:r>
          </a:p>
        </p:txBody>
      </p:sp>
      <p:sp>
        <p:nvSpPr>
          <p:cNvPr id="22535" name="AutoShape 7">
            <a:extLst>
              <a:ext uri="{FF2B5EF4-FFF2-40B4-BE49-F238E27FC236}">
                <a16:creationId xmlns:a16="http://schemas.microsoft.com/office/drawing/2014/main" id="{3AA8EC22-C8E9-4612-8D3C-E0A37D4AC5D0}"/>
              </a:ext>
            </a:extLst>
          </p:cNvPr>
          <p:cNvSpPr>
            <a:spLocks noChangeArrowheads="1"/>
          </p:cNvSpPr>
          <p:nvPr/>
        </p:nvSpPr>
        <p:spPr bwMode="auto">
          <a:xfrm>
            <a:off x="5399088" y="5481638"/>
            <a:ext cx="1066800" cy="449262"/>
          </a:xfrm>
          <a:prstGeom prst="roundRect">
            <a:avLst>
              <a:gd name="adj" fmla="val 16667"/>
            </a:avLst>
          </a:prstGeom>
          <a:gradFill rotWithShape="0">
            <a:gsLst>
              <a:gs pos="0">
                <a:srgbClr val="B64900"/>
              </a:gs>
              <a:gs pos="100000">
                <a:srgbClr val="C76C48"/>
              </a:gs>
            </a:gsLst>
            <a:lin ang="5400000" scaled="1"/>
          </a:gradFill>
          <a:ln w="6480" cap="sq">
            <a:solidFill>
              <a:srgbClr val="BC561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nchor="ct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5pPr>
            <a:lvl6pPr marL="25146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6pPr>
            <a:lvl7pPr marL="29718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7pPr>
            <a:lvl8pPr marL="34290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8pPr>
            <a:lvl9pPr marL="38862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9pPr>
          </a:lstStyle>
          <a:p>
            <a:pPr algn="ctr" eaLnBrk="1" hangingPunct="1">
              <a:buClrTx/>
              <a:buFontTx/>
              <a:buNone/>
            </a:pPr>
            <a:r>
              <a:rPr lang="pt-BR" altLang="pt-BR" sz="2000" b="1"/>
              <a:t>DARF</a:t>
            </a:r>
          </a:p>
        </p:txBody>
      </p:sp>
      <p:sp>
        <p:nvSpPr>
          <p:cNvPr id="22536" name="AutoShape 8">
            <a:extLst>
              <a:ext uri="{FF2B5EF4-FFF2-40B4-BE49-F238E27FC236}">
                <a16:creationId xmlns:a16="http://schemas.microsoft.com/office/drawing/2014/main" id="{BF15CEF5-4EEF-4824-B4B8-88DCBB6EB509}"/>
              </a:ext>
            </a:extLst>
          </p:cNvPr>
          <p:cNvSpPr>
            <a:spLocks noChangeArrowheads="1"/>
          </p:cNvSpPr>
          <p:nvPr/>
        </p:nvSpPr>
        <p:spPr bwMode="auto">
          <a:xfrm>
            <a:off x="7710489" y="4762501"/>
            <a:ext cx="2287587" cy="1317625"/>
          </a:xfrm>
          <a:prstGeom prst="roundRect">
            <a:avLst>
              <a:gd name="adj" fmla="val 16667"/>
            </a:avLst>
          </a:prstGeom>
          <a:gradFill rotWithShape="0">
            <a:gsLst>
              <a:gs pos="0">
                <a:srgbClr val="4A7702"/>
              </a:gs>
              <a:gs pos="100000">
                <a:srgbClr val="6A8C47"/>
              </a:gs>
            </a:gsLst>
            <a:lin ang="5400000" scaled="1"/>
          </a:gradFill>
          <a:ln w="6480" cap="sq">
            <a:solidFill>
              <a:srgbClr val="527C0E"/>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nchor="ct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5pPr>
            <a:lvl6pPr marL="25146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6pPr>
            <a:lvl7pPr marL="29718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7pPr>
            <a:lvl8pPr marL="34290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8pPr>
            <a:lvl9pPr marL="38862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9pPr>
          </a:lstStyle>
          <a:p>
            <a:pPr algn="ctr" eaLnBrk="1" hangingPunct="1">
              <a:buClrTx/>
              <a:buFontTx/>
              <a:buNone/>
            </a:pPr>
            <a:r>
              <a:rPr lang="pt-BR" altLang="pt-BR" sz="2000" b="1" dirty="0">
                <a:latin typeface="Trebuchet MS" panose="020B0603020202020204" pitchFamily="34" charset="0"/>
              </a:rPr>
              <a:t>Sistemas RFB (PER/DCOMP, Parcelamentos, </a:t>
            </a:r>
            <a:r>
              <a:rPr lang="pt-BR" altLang="pt-BR" sz="2000" b="1" dirty="0" err="1">
                <a:latin typeface="Trebuchet MS" panose="020B0603020202020204" pitchFamily="34" charset="0"/>
              </a:rPr>
              <a:t>etc</a:t>
            </a:r>
            <a:r>
              <a:rPr lang="pt-BR" altLang="pt-BR" sz="2000" b="1" dirty="0">
                <a:latin typeface="Trebuchet MS" panose="020B0603020202020204" pitchFamily="34" charset="0"/>
              </a:rPr>
              <a:t>)</a:t>
            </a:r>
          </a:p>
        </p:txBody>
      </p:sp>
      <p:cxnSp>
        <p:nvCxnSpPr>
          <p:cNvPr id="22537" name="AutoShape 9">
            <a:extLst>
              <a:ext uri="{FF2B5EF4-FFF2-40B4-BE49-F238E27FC236}">
                <a16:creationId xmlns:a16="http://schemas.microsoft.com/office/drawing/2014/main" id="{580FD776-9B30-4816-9282-0D46810E6E8C}"/>
              </a:ext>
            </a:extLst>
          </p:cNvPr>
          <p:cNvCxnSpPr>
            <a:cxnSpLocks noChangeShapeType="1"/>
            <a:stCxn id="22536" idx="1"/>
          </p:cNvCxnSpPr>
          <p:nvPr/>
        </p:nvCxnSpPr>
        <p:spPr bwMode="auto">
          <a:xfrm flipH="1" flipV="1">
            <a:off x="6223000" y="4322763"/>
            <a:ext cx="744538" cy="550862"/>
          </a:xfrm>
          <a:prstGeom prst="bentConnector3">
            <a:avLst>
              <a:gd name="adj1" fmla="val 50000"/>
            </a:avLst>
          </a:prstGeom>
          <a:noFill/>
          <a:ln w="19080" cap="sq">
            <a:solidFill>
              <a:srgbClr val="2864A0"/>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cxnSp>
      <p:sp>
        <p:nvSpPr>
          <p:cNvPr id="22538" name="Oval 10">
            <a:extLst>
              <a:ext uri="{FF2B5EF4-FFF2-40B4-BE49-F238E27FC236}">
                <a16:creationId xmlns:a16="http://schemas.microsoft.com/office/drawing/2014/main" id="{286FC4A0-203D-4939-BC34-674C5F51F10C}"/>
              </a:ext>
            </a:extLst>
          </p:cNvPr>
          <p:cNvSpPr>
            <a:spLocks noChangeArrowheads="1"/>
          </p:cNvSpPr>
          <p:nvPr/>
        </p:nvSpPr>
        <p:spPr bwMode="auto">
          <a:xfrm>
            <a:off x="4598988" y="1377951"/>
            <a:ext cx="2667000" cy="1312863"/>
          </a:xfrm>
          <a:prstGeom prst="ellipse">
            <a:avLst/>
          </a:prstGeom>
          <a:gradFill rotWithShape="0">
            <a:gsLst>
              <a:gs pos="0">
                <a:srgbClr val="185898"/>
              </a:gs>
              <a:gs pos="100000">
                <a:srgbClr val="4F77AC"/>
              </a:gs>
            </a:gsLst>
            <a:lin ang="5400000" scaled="1"/>
          </a:gradFill>
          <a:ln w="6480" cap="sq">
            <a:solidFill>
              <a:srgbClr val="2864A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nchor="ct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5pPr>
            <a:lvl6pPr marL="25146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6pPr>
            <a:lvl7pPr marL="29718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7pPr>
            <a:lvl8pPr marL="34290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8pPr>
            <a:lvl9pPr marL="38862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9pPr>
          </a:lstStyle>
          <a:p>
            <a:pPr algn="ctr" eaLnBrk="1" hangingPunct="1">
              <a:buClrTx/>
              <a:buFontTx/>
              <a:buNone/>
            </a:pPr>
            <a:r>
              <a:rPr lang="pt-BR" altLang="pt-BR" b="1" u="sng"/>
              <a:t>Antes do eSocial</a:t>
            </a:r>
          </a:p>
          <a:p>
            <a:pPr algn="ctr" eaLnBrk="1" hangingPunct="1">
              <a:buClrTx/>
              <a:buFontTx/>
              <a:buNone/>
            </a:pPr>
            <a:r>
              <a:rPr lang="pt-BR" altLang="pt-BR" sz="2400" b="1"/>
              <a:t>GFIP </a:t>
            </a:r>
          </a:p>
          <a:p>
            <a:pPr algn="ctr" eaLnBrk="1" hangingPunct="1">
              <a:buClrTx/>
              <a:buFontTx/>
              <a:buNone/>
            </a:pPr>
            <a:r>
              <a:rPr lang="pt-BR" altLang="pt-BR" sz="2400" b="1"/>
              <a:t>DIRF</a:t>
            </a:r>
          </a:p>
        </p:txBody>
      </p:sp>
      <p:cxnSp>
        <p:nvCxnSpPr>
          <p:cNvPr id="22539" name="AutoShape 11">
            <a:extLst>
              <a:ext uri="{FF2B5EF4-FFF2-40B4-BE49-F238E27FC236}">
                <a16:creationId xmlns:a16="http://schemas.microsoft.com/office/drawing/2014/main" id="{CD9E8996-F9A2-439E-9592-0F95D376B3E6}"/>
              </a:ext>
            </a:extLst>
          </p:cNvPr>
          <p:cNvCxnSpPr>
            <a:cxnSpLocks noChangeShapeType="1"/>
            <a:stCxn id="22538" idx="2"/>
            <a:endCxn id="22534" idx="3"/>
          </p:cNvCxnSpPr>
          <p:nvPr/>
        </p:nvCxnSpPr>
        <p:spPr bwMode="auto">
          <a:xfrm flipH="1">
            <a:off x="3819526" y="2033589"/>
            <a:ext cx="779463" cy="1570037"/>
          </a:xfrm>
          <a:prstGeom prst="bentConnector3">
            <a:avLst>
              <a:gd name="adj1" fmla="val 50000"/>
            </a:avLst>
          </a:prstGeom>
          <a:noFill/>
          <a:ln w="19080" cap="sq">
            <a:solidFill>
              <a:srgbClr val="037F7C"/>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cxnSp>
      <p:cxnSp>
        <p:nvCxnSpPr>
          <p:cNvPr id="22540" name="AutoShape 12">
            <a:extLst>
              <a:ext uri="{FF2B5EF4-FFF2-40B4-BE49-F238E27FC236}">
                <a16:creationId xmlns:a16="http://schemas.microsoft.com/office/drawing/2014/main" id="{7E5A2DE3-7874-4C1E-B82F-7E31C0582CC5}"/>
              </a:ext>
            </a:extLst>
          </p:cNvPr>
          <p:cNvCxnSpPr>
            <a:cxnSpLocks noChangeShapeType="1"/>
            <a:stCxn id="22538" idx="6"/>
            <a:endCxn id="22531" idx="1"/>
          </p:cNvCxnSpPr>
          <p:nvPr/>
        </p:nvCxnSpPr>
        <p:spPr bwMode="auto">
          <a:xfrm>
            <a:off x="7265989" y="2033589"/>
            <a:ext cx="631825" cy="1570037"/>
          </a:xfrm>
          <a:prstGeom prst="bentConnector3">
            <a:avLst>
              <a:gd name="adj1" fmla="val 50000"/>
            </a:avLst>
          </a:prstGeom>
          <a:noFill/>
          <a:ln w="19080" cap="sq">
            <a:solidFill>
              <a:srgbClr val="5A5A5A"/>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cxnSp>
      <p:cxnSp>
        <p:nvCxnSpPr>
          <p:cNvPr id="22541" name="AutoShape 13">
            <a:extLst>
              <a:ext uri="{FF2B5EF4-FFF2-40B4-BE49-F238E27FC236}">
                <a16:creationId xmlns:a16="http://schemas.microsoft.com/office/drawing/2014/main" id="{8BBBBF51-1B98-4146-9221-923A49A03A3B}"/>
              </a:ext>
            </a:extLst>
          </p:cNvPr>
          <p:cNvCxnSpPr>
            <a:cxnSpLocks noChangeShapeType="1"/>
            <a:stCxn id="22530" idx="2"/>
            <a:endCxn id="22535" idx="0"/>
          </p:cNvCxnSpPr>
          <p:nvPr/>
        </p:nvCxnSpPr>
        <p:spPr bwMode="auto">
          <a:xfrm>
            <a:off x="5932489" y="5157788"/>
            <a:ext cx="1587" cy="323850"/>
          </a:xfrm>
          <a:prstGeom prst="straightConnector1">
            <a:avLst/>
          </a:prstGeom>
          <a:noFill/>
          <a:ln w="19080" cap="sq">
            <a:solidFill>
              <a:srgbClr val="BC5610"/>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cxnSp>
      <p:sp>
        <p:nvSpPr>
          <p:cNvPr id="22542" name="Text Box 14">
            <a:extLst>
              <a:ext uri="{FF2B5EF4-FFF2-40B4-BE49-F238E27FC236}">
                <a16:creationId xmlns:a16="http://schemas.microsoft.com/office/drawing/2014/main" id="{D89E2D24-58ED-43A4-9B56-75E07F2AA6BE}"/>
              </a:ext>
            </a:extLst>
          </p:cNvPr>
          <p:cNvSpPr txBox="1">
            <a:spLocks noChangeArrowheads="1"/>
          </p:cNvSpPr>
          <p:nvPr/>
        </p:nvSpPr>
        <p:spPr bwMode="auto">
          <a:xfrm>
            <a:off x="2152650" y="850900"/>
            <a:ext cx="7886700" cy="9350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nchor="ct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5pPr>
            <a:lvl6pPr marL="25146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6pPr>
            <a:lvl7pPr marL="29718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7pPr>
            <a:lvl8pPr marL="34290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8pPr>
            <a:lvl9pPr marL="38862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9pPr>
          </a:lstStyle>
          <a:p>
            <a:pPr eaLnBrk="1" hangingPunct="1">
              <a:lnSpc>
                <a:spcPct val="90000"/>
              </a:lnSpc>
              <a:buClrTx/>
              <a:buFontTx/>
              <a:buNone/>
            </a:pPr>
            <a:r>
              <a:rPr lang="pt-BR" altLang="pt-BR" sz="3600" b="1">
                <a:solidFill>
                  <a:srgbClr val="293E07"/>
                </a:solidFill>
              </a:rPr>
              <a:t>RFB-Tributos</a:t>
            </a:r>
          </a:p>
        </p:txBody>
      </p:sp>
      <p:sp>
        <p:nvSpPr>
          <p:cNvPr id="22543" name="Text Box 15">
            <a:extLst>
              <a:ext uri="{FF2B5EF4-FFF2-40B4-BE49-F238E27FC236}">
                <a16:creationId xmlns:a16="http://schemas.microsoft.com/office/drawing/2014/main" id="{895A1BE7-381B-4424-A46A-A26952838933}"/>
              </a:ext>
            </a:extLst>
          </p:cNvPr>
          <p:cNvSpPr txBox="1">
            <a:spLocks noChangeArrowheads="1"/>
          </p:cNvSpPr>
          <p:nvPr/>
        </p:nvSpPr>
        <p:spPr bwMode="auto">
          <a:xfrm>
            <a:off x="4205288" y="2808289"/>
            <a:ext cx="3306762" cy="4603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spAutoFit/>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5pPr>
            <a:lvl6pPr marL="25146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6pPr>
            <a:lvl7pPr marL="29718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7pPr>
            <a:lvl8pPr marL="34290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8pPr>
            <a:lvl9pPr marL="38862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9pPr>
          </a:lstStyle>
          <a:p>
            <a:pPr algn="ctr" eaLnBrk="1" hangingPunct="1">
              <a:buClrTx/>
              <a:buFontTx/>
              <a:buNone/>
            </a:pPr>
            <a:r>
              <a:rPr lang="pt-BR" altLang="pt-BR" sz="2400">
                <a:solidFill>
                  <a:srgbClr val="3E5D0B"/>
                </a:solidFill>
              </a:rPr>
              <a:t>Implantação do eSocial</a:t>
            </a:r>
          </a:p>
        </p:txBody>
      </p:sp>
    </p:spTree>
  </p:cSld>
  <p:clrMapOvr>
    <a:masterClrMapping/>
  </p:clrMapOvr>
  <p:transition>
    <p:fade/>
  </p:transition>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0642" name="Rectangle 2">
            <a:extLst>
              <a:ext uri="{FF2B5EF4-FFF2-40B4-BE49-F238E27FC236}">
                <a16:creationId xmlns:a16="http://schemas.microsoft.com/office/drawing/2014/main" id="{1670FDCB-E586-42F5-BE0B-1FB7F4C5AB20}"/>
              </a:ext>
            </a:extLst>
          </p:cNvPr>
          <p:cNvSpPr>
            <a:spLocks noGrp="1" noChangeArrowheads="1"/>
          </p:cNvSpPr>
          <p:nvPr>
            <p:ph type="title"/>
          </p:nvPr>
        </p:nvSpPr>
        <p:spPr>
          <a:xfrm>
            <a:off x="2133601" y="457202"/>
            <a:ext cx="7883525" cy="572702"/>
          </a:xfrm>
        </p:spPr>
        <p:txBody>
          <a:bodyPr/>
          <a:lstStyle/>
          <a:p>
            <a:pPr algn="ctr"/>
            <a:r>
              <a:rPr lang="pt-BR" altLang="pt-BR" b="1" dirty="0">
                <a:latin typeface="Arial" panose="020B0604020202020204" pitchFamily="34" charset="0"/>
              </a:rPr>
              <a:t>EFD - REINF</a:t>
            </a:r>
          </a:p>
        </p:txBody>
      </p:sp>
      <p:sp>
        <p:nvSpPr>
          <p:cNvPr id="240643" name="Rectangle 3">
            <a:extLst>
              <a:ext uri="{FF2B5EF4-FFF2-40B4-BE49-F238E27FC236}">
                <a16:creationId xmlns:a16="http://schemas.microsoft.com/office/drawing/2014/main" id="{75A26DEC-30E6-4F8F-9895-42F65A0B469A}"/>
              </a:ext>
            </a:extLst>
          </p:cNvPr>
          <p:cNvSpPr>
            <a:spLocks noGrp="1" noChangeArrowheads="1"/>
          </p:cNvSpPr>
          <p:nvPr>
            <p:ph type="body" idx="1"/>
          </p:nvPr>
        </p:nvSpPr>
        <p:spPr>
          <a:xfrm>
            <a:off x="1524000" y="1219200"/>
            <a:ext cx="9144000" cy="5181600"/>
          </a:xfrm>
        </p:spPr>
        <p:txBody>
          <a:bodyPr/>
          <a:lstStyle/>
          <a:p>
            <a:pPr>
              <a:lnSpc>
                <a:spcPct val="80000"/>
              </a:lnSpc>
            </a:pPr>
            <a:r>
              <a:rPr lang="pt-BR" altLang="pt-BR">
                <a:solidFill>
                  <a:srgbClr val="000000"/>
                </a:solidFill>
                <a:latin typeface="Arial" panose="020B0604020202020204" pitchFamily="34" charset="0"/>
                <a:cs typeface="Times New Roman" panose="02020603050405020304" pitchFamily="18" charset="0"/>
              </a:rPr>
              <a:t>- Serviços Tomados Mediante Cessão de Mão de Obra</a:t>
            </a:r>
          </a:p>
          <a:p>
            <a:pPr>
              <a:lnSpc>
                <a:spcPct val="80000"/>
              </a:lnSpc>
            </a:pPr>
            <a:r>
              <a:rPr lang="pt-BR" altLang="pt-BR">
                <a:solidFill>
                  <a:srgbClr val="000000"/>
                </a:solidFill>
                <a:latin typeface="Arial" panose="020B0604020202020204" pitchFamily="34" charset="0"/>
                <a:cs typeface="Times New Roman" panose="02020603050405020304" pitchFamily="18" charset="0"/>
              </a:rPr>
              <a:t>- Serviços Prestados Mediante Cessão de Mão de Obra</a:t>
            </a:r>
          </a:p>
          <a:p>
            <a:pPr>
              <a:lnSpc>
                <a:spcPct val="80000"/>
              </a:lnSpc>
            </a:pPr>
            <a:r>
              <a:rPr lang="pt-BR" altLang="pt-BR">
                <a:solidFill>
                  <a:srgbClr val="000000"/>
                </a:solidFill>
                <a:latin typeface="Arial" panose="020B0604020202020204" pitchFamily="34" charset="0"/>
                <a:cs typeface="Times New Roman" panose="02020603050405020304" pitchFamily="18" charset="0"/>
              </a:rPr>
              <a:t>- Recursos Recebidos p/Assoc. Desp. Que Mantenha Equipe de Futebol Profissional</a:t>
            </a:r>
          </a:p>
          <a:p>
            <a:pPr>
              <a:lnSpc>
                <a:spcPct val="80000"/>
              </a:lnSpc>
              <a:buFontTx/>
              <a:buChar char="-"/>
            </a:pPr>
            <a:r>
              <a:rPr lang="pt-BR" altLang="pt-BR">
                <a:solidFill>
                  <a:srgbClr val="000000"/>
                </a:solidFill>
                <a:latin typeface="Arial" panose="020B0604020202020204" pitchFamily="34" charset="0"/>
                <a:cs typeface="Times New Roman" panose="02020603050405020304" pitchFamily="18" charset="0"/>
              </a:rPr>
              <a:t>Recursos Repassados p/Assoc. Desp. Que Mantenha Equipe de Futebol</a:t>
            </a:r>
          </a:p>
          <a:p>
            <a:pPr>
              <a:lnSpc>
                <a:spcPct val="80000"/>
              </a:lnSpc>
              <a:buFontTx/>
              <a:buChar char="-"/>
            </a:pPr>
            <a:r>
              <a:rPr lang="pt-BR" altLang="pt-BR">
                <a:solidFill>
                  <a:srgbClr val="000000"/>
                </a:solidFill>
                <a:latin typeface="Arial" panose="020B0604020202020204" pitchFamily="34" charset="0"/>
                <a:cs typeface="Times New Roman" panose="02020603050405020304" pitchFamily="18" charset="0"/>
              </a:rPr>
              <a:t>Receita de Espetáculos Desportivos</a:t>
            </a:r>
          </a:p>
          <a:p>
            <a:pPr>
              <a:lnSpc>
                <a:spcPct val="80000"/>
              </a:lnSpc>
              <a:buFontTx/>
              <a:buNone/>
            </a:pPr>
            <a:r>
              <a:rPr lang="pt-BR" altLang="pt-BR">
                <a:solidFill>
                  <a:srgbClr val="000000"/>
                </a:solidFill>
                <a:latin typeface="Arial" panose="020B0604020202020204" pitchFamily="34" charset="0"/>
                <a:cs typeface="Times New Roman" panose="02020603050405020304" pitchFamily="18" charset="0"/>
              </a:rPr>
              <a:t>- Comercialização da Produção Por Produtor Rural PJ/Agroindústria</a:t>
            </a:r>
          </a:p>
          <a:p>
            <a:pPr>
              <a:lnSpc>
                <a:spcPct val="80000"/>
              </a:lnSpc>
            </a:pPr>
            <a:r>
              <a:rPr lang="pt-BR" altLang="pt-BR">
                <a:solidFill>
                  <a:srgbClr val="000000"/>
                </a:solidFill>
                <a:latin typeface="Arial" panose="020B0604020202020204" pitchFamily="34" charset="0"/>
                <a:cs typeface="Times New Roman" panose="02020603050405020304" pitchFamily="18" charset="0"/>
              </a:rPr>
              <a:t>- Contribuição Previdenciária sobre a Receita Bruta - CPRB</a:t>
            </a:r>
          </a:p>
          <a:p>
            <a:pPr>
              <a:lnSpc>
                <a:spcPct val="80000"/>
              </a:lnSpc>
            </a:pPr>
            <a:r>
              <a:rPr lang="pt-BR" altLang="pt-BR">
                <a:solidFill>
                  <a:srgbClr val="000000"/>
                </a:solidFill>
                <a:latin typeface="Arial" panose="020B0604020202020204" pitchFamily="34" charset="0"/>
                <a:cs typeface="Times New Roman" panose="02020603050405020304" pitchFamily="18" charset="0"/>
              </a:rPr>
              <a:t> -Retenções – Pagamentos Diversos - DIRF</a:t>
            </a:r>
          </a:p>
          <a:p>
            <a:pPr>
              <a:lnSpc>
                <a:spcPct val="80000"/>
              </a:lnSpc>
            </a:pPr>
            <a:endParaRPr lang="pt-BR" altLang="pt-BR">
              <a:solidFill>
                <a:srgbClr val="000000"/>
              </a:solidFill>
              <a:latin typeface="Arial" panose="020B0604020202020204" pitchFamily="34" charset="0"/>
              <a:cs typeface="Times New Roman" panose="02020603050405020304" pitchFamily="18" charset="0"/>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1" name="Rectangle 1">
            <a:extLst>
              <a:ext uri="{FF2B5EF4-FFF2-40B4-BE49-F238E27FC236}">
                <a16:creationId xmlns:a16="http://schemas.microsoft.com/office/drawing/2014/main" id="{1A7443F8-3FA5-413A-863D-E22BC165D46E}"/>
              </a:ext>
            </a:extLst>
          </p:cNvPr>
          <p:cNvSpPr>
            <a:spLocks noGrp="1" noChangeArrowheads="1"/>
          </p:cNvSpPr>
          <p:nvPr>
            <p:ph type="title"/>
          </p:nvPr>
        </p:nvSpPr>
        <p:spPr>
          <a:xfrm>
            <a:off x="2152651" y="685800"/>
            <a:ext cx="7885113" cy="1003300"/>
          </a:xfrm>
          <a:ln/>
          <a:extLst>
            <a:ext uri="{91240B29-F687-4F45-9708-019B960494DF}">
              <a14:hiddenLine xmlns:a14="http://schemas.microsoft.com/office/drawing/2010/main" w="9525" cap="flat">
                <a:solidFill>
                  <a:srgbClr val="3465AF"/>
                </a:solidFill>
                <a:round/>
                <a:headEnd/>
                <a:tailEnd/>
              </a14:hiddenLine>
            </a:ext>
          </a:extLst>
        </p:spPr>
        <p:txBody>
          <a:bodyPr/>
          <a:lstStyle/>
          <a:p>
            <a: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pt-BR" altLang="pt-BR" sz="4400">
                <a:latin typeface="Arial" panose="020B0604020202020204" pitchFamily="34" charset="0"/>
              </a:rPr>
              <a:t>ÓRGÃO PÚBLICO</a:t>
            </a:r>
          </a:p>
        </p:txBody>
      </p:sp>
      <p:sp>
        <p:nvSpPr>
          <p:cNvPr id="46082" name="Rectangle 2">
            <a:extLst>
              <a:ext uri="{FF2B5EF4-FFF2-40B4-BE49-F238E27FC236}">
                <a16:creationId xmlns:a16="http://schemas.microsoft.com/office/drawing/2014/main" id="{7AA1E362-6B7C-48CB-8BB4-18184CDE66C6}"/>
              </a:ext>
            </a:extLst>
          </p:cNvPr>
          <p:cNvSpPr>
            <a:spLocks noGrp="1" noChangeArrowheads="1"/>
          </p:cNvSpPr>
          <p:nvPr>
            <p:ph type="body" idx="1"/>
          </p:nvPr>
        </p:nvSpPr>
        <p:spPr>
          <a:xfrm>
            <a:off x="2152651" y="1825625"/>
            <a:ext cx="3865563" cy="4349750"/>
          </a:xfrm>
          <a:ln/>
          <a:extLst>
            <a:ext uri="{91240B29-F687-4F45-9708-019B960494DF}">
              <a14:hiddenLine xmlns:a14="http://schemas.microsoft.com/office/drawing/2010/main" w="9525" cap="flat">
                <a:solidFill>
                  <a:srgbClr val="3465AF"/>
                </a:solidFill>
                <a:round/>
                <a:headEnd/>
                <a:tailEnd/>
              </a14:hiddenLine>
            </a:ext>
          </a:extLst>
        </p:spPr>
        <p:txBody>
          <a:bodyPr/>
          <a:lstStyle/>
          <a:p>
            <a:pPr marL="341313" indent="-341313">
              <a:buFont typeface="Times New Roman" panose="02020603050405020304" pitchFamily="18" charset="0"/>
              <a:buChar char="•"/>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pPr>
            <a:r>
              <a:rPr lang="pt-BR" altLang="pt-BR" sz="3200" b="1" u="sng"/>
              <a:t>REGIME PRÓPRIO DE PREVIDÊNCIA SOCIAL – RPPS</a:t>
            </a:r>
          </a:p>
          <a:p>
            <a:pPr marL="341313" indent="-341313">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pPr>
            <a:endParaRPr lang="pt-BR" altLang="pt-BR" sz="1900"/>
          </a:p>
          <a:p>
            <a:pPr marL="341313" indent="-341313">
              <a:buFont typeface="Times New Roman" panose="02020603050405020304" pitchFamily="18" charset="0"/>
              <a:buChar char="•"/>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pPr>
            <a:r>
              <a:rPr lang="pt-BR" altLang="pt-BR"/>
              <a:t>ESTATUTÁRIOS</a:t>
            </a:r>
          </a:p>
          <a:p>
            <a:pPr marL="341313" indent="-341313">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pPr>
            <a:endParaRPr lang="pt-BR" altLang="pt-BR"/>
          </a:p>
        </p:txBody>
      </p:sp>
      <p:sp>
        <p:nvSpPr>
          <p:cNvPr id="46083" name="Rectangle 3">
            <a:extLst>
              <a:ext uri="{FF2B5EF4-FFF2-40B4-BE49-F238E27FC236}">
                <a16:creationId xmlns:a16="http://schemas.microsoft.com/office/drawing/2014/main" id="{E316E06C-31DF-4D5A-8119-010A7259BCB8}"/>
              </a:ext>
            </a:extLst>
          </p:cNvPr>
          <p:cNvSpPr>
            <a:spLocks noGrp="1" noChangeArrowheads="1"/>
          </p:cNvSpPr>
          <p:nvPr>
            <p:ph type="body" idx="2"/>
          </p:nvPr>
        </p:nvSpPr>
        <p:spPr>
          <a:xfrm>
            <a:off x="6170613" y="1825625"/>
            <a:ext cx="3867150" cy="5295900"/>
          </a:xfrm>
          <a:ln/>
          <a:extLst>
            <a:ext uri="{91240B29-F687-4F45-9708-019B960494DF}">
              <a14:hiddenLine xmlns:a14="http://schemas.microsoft.com/office/drawing/2010/main" w="9525" cap="flat">
                <a:solidFill>
                  <a:srgbClr val="3465AF"/>
                </a:solidFill>
                <a:round/>
                <a:headEnd/>
                <a:tailEnd/>
              </a14:hiddenLine>
            </a:ext>
          </a:extLst>
        </p:spPr>
        <p:txBody>
          <a:bodyPr/>
          <a:lstStyle/>
          <a:p>
            <a:pPr marL="341313" indent="-341313">
              <a:lnSpc>
                <a:spcPct val="80000"/>
              </a:lnSpc>
              <a:buFont typeface="Times New Roman" panose="02020603050405020304" pitchFamily="18" charset="0"/>
              <a:buChar char="•"/>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pPr>
            <a:r>
              <a:rPr lang="pt-BR" altLang="pt-BR" sz="3200" b="1" u="sng"/>
              <a:t>REGIME GERAL DE PREVIDÊNCIA SOCIAL – RGPS</a:t>
            </a:r>
          </a:p>
          <a:p>
            <a:pPr marL="341313" indent="-341313">
              <a:lnSpc>
                <a:spcPct val="80000"/>
              </a:lnSpc>
              <a:buFont typeface="Times New Roman" panose="02020603050405020304" pitchFamily="18" charset="0"/>
              <a:buChar char="•"/>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pPr>
            <a:r>
              <a:rPr lang="pt-BR" altLang="pt-BR"/>
              <a:t>ESTATUTÁRIOS</a:t>
            </a:r>
          </a:p>
          <a:p>
            <a:pPr marL="341313" indent="-341313">
              <a:lnSpc>
                <a:spcPct val="80000"/>
              </a:lnSpc>
              <a:buFont typeface="Times New Roman" panose="02020603050405020304" pitchFamily="18" charset="0"/>
              <a:buChar char="•"/>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pPr>
            <a:r>
              <a:rPr lang="pt-BR" altLang="pt-BR"/>
              <a:t>CELETISTAS (CLT)</a:t>
            </a:r>
          </a:p>
          <a:p>
            <a:pPr marL="341313" indent="-341313">
              <a:lnSpc>
                <a:spcPct val="80000"/>
              </a:lnSpc>
              <a:buFont typeface="Times New Roman" panose="02020603050405020304" pitchFamily="18" charset="0"/>
              <a:buChar char="•"/>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pPr>
            <a:r>
              <a:rPr lang="pt-BR" altLang="pt-BR"/>
              <a:t>CONTRIBUINTES INDIVIDUAIS</a:t>
            </a:r>
          </a:p>
          <a:p>
            <a:pPr marL="341313" indent="-341313">
              <a:lnSpc>
                <a:spcPct val="80000"/>
              </a:lnSpc>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pPr>
            <a:endParaRPr lang="pt-BR" altLang="pt-BR" sz="2400"/>
          </a:p>
          <a:p>
            <a:pPr marL="341313" indent="-341313">
              <a:lnSpc>
                <a:spcPct val="80000"/>
              </a:lnSpc>
              <a:buFont typeface="Times New Roman" panose="02020603050405020304" pitchFamily="18" charset="0"/>
              <a:buChar char="•"/>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pPr>
            <a:r>
              <a:rPr lang="pt-BR" altLang="pt-BR" b="1" u="sng"/>
              <a:t>SEM REGIME PREVIDENCIÁRIO</a:t>
            </a:r>
          </a:p>
          <a:p>
            <a:pPr marL="341313" indent="-341313">
              <a:lnSpc>
                <a:spcPct val="80000"/>
              </a:lnSpc>
              <a:buFont typeface="Times New Roman" panose="02020603050405020304" pitchFamily="18" charset="0"/>
              <a:buChar char="•"/>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pPr>
            <a:r>
              <a:rPr lang="pt-BR" altLang="pt-BR"/>
              <a:t>ESTAGIÁRIOS</a:t>
            </a:r>
          </a:p>
          <a:p>
            <a:pPr marL="341313" indent="-341313">
              <a:lnSpc>
                <a:spcPct val="80000"/>
              </a:lnSpc>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pPr>
            <a:endParaRPr lang="pt-BR" altLang="pt-BR" sz="1900"/>
          </a:p>
          <a:p>
            <a:pPr marL="341313" indent="-341313">
              <a:lnSpc>
                <a:spcPct val="80000"/>
              </a:lnSpc>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pPr>
            <a:endParaRPr lang="pt-BR" altLang="pt-BR" sz="1900"/>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7" name="Freeform 1">
            <a:extLst>
              <a:ext uri="{FF2B5EF4-FFF2-40B4-BE49-F238E27FC236}">
                <a16:creationId xmlns:a16="http://schemas.microsoft.com/office/drawing/2014/main" id="{6AB1260E-AA81-4B12-8973-3249F361662B}"/>
              </a:ext>
            </a:extLst>
          </p:cNvPr>
          <p:cNvSpPr>
            <a:spLocks noChangeArrowheads="1"/>
          </p:cNvSpPr>
          <p:nvPr/>
        </p:nvSpPr>
        <p:spPr bwMode="auto">
          <a:xfrm rot="10800000">
            <a:off x="4891089" y="5545139"/>
            <a:ext cx="771525" cy="1587"/>
          </a:xfrm>
          <a:custGeom>
            <a:avLst/>
            <a:gdLst>
              <a:gd name="G0" fmla="+- 1 0 0"/>
              <a:gd name="G1" fmla="+- 1 0 0"/>
              <a:gd name="T0" fmla="*/ 0 w 771525"/>
              <a:gd name="T1" fmla="*/ 0 h 1588"/>
              <a:gd name="T2" fmla="*/ 770776 w 771525"/>
              <a:gd name="T3" fmla="*/ 0 h 1588"/>
              <a:gd name="T4" fmla="*/ 0 w 771525"/>
              <a:gd name="T5" fmla="*/ 0 h 1588"/>
              <a:gd name="T6" fmla="*/ 771525 w 771525"/>
              <a:gd name="T7" fmla="*/ 0 h 1588"/>
            </a:gdLst>
            <a:ahLst/>
            <a:cxnLst>
              <a:cxn ang="0">
                <a:pos x="T0" y="T1"/>
              </a:cxn>
              <a:cxn ang="0">
                <a:pos x="T2" y="T3"/>
              </a:cxn>
            </a:cxnLst>
            <a:rect l="T4" t="T5" r="T6" b="T7"/>
            <a:pathLst>
              <a:path w="771525" h="1588">
                <a:moveTo>
                  <a:pt x="0" y="0"/>
                </a:moveTo>
                <a:lnTo>
                  <a:pt x="770776" y="0"/>
                </a:lnTo>
              </a:path>
            </a:pathLst>
          </a:custGeom>
          <a:noFill/>
          <a:ln w="6480" cap="sq">
            <a:solidFill>
              <a:srgbClr val="9B9003"/>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pt-BR"/>
          </a:p>
        </p:txBody>
      </p:sp>
      <p:sp>
        <p:nvSpPr>
          <p:cNvPr id="86018" name="Text Box 2">
            <a:extLst>
              <a:ext uri="{FF2B5EF4-FFF2-40B4-BE49-F238E27FC236}">
                <a16:creationId xmlns:a16="http://schemas.microsoft.com/office/drawing/2014/main" id="{3858EDD0-9805-4751-9A11-14EC259973B8}"/>
              </a:ext>
            </a:extLst>
          </p:cNvPr>
          <p:cNvSpPr txBox="1">
            <a:spLocks noChangeArrowheads="1"/>
          </p:cNvSpPr>
          <p:nvPr/>
        </p:nvSpPr>
        <p:spPr bwMode="auto">
          <a:xfrm>
            <a:off x="2198688" y="1111250"/>
            <a:ext cx="7886700" cy="9350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nchor="ct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5pPr>
            <a:lvl6pPr marL="25146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6pPr>
            <a:lvl7pPr marL="29718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7pPr>
            <a:lvl8pPr marL="34290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8pPr>
            <a:lvl9pPr marL="38862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9pPr>
          </a:lstStyle>
          <a:p>
            <a:pPr algn="ctr" eaLnBrk="1" hangingPunct="1">
              <a:lnSpc>
                <a:spcPct val="90000"/>
              </a:lnSpc>
              <a:buClrTx/>
              <a:buFontTx/>
              <a:buNone/>
            </a:pPr>
            <a:r>
              <a:rPr lang="pt-BR" altLang="pt-BR" sz="2200" b="1">
                <a:solidFill>
                  <a:srgbClr val="262626"/>
                </a:solidFill>
              </a:rPr>
              <a:t>Uma folha de pagamento é o produto das relações de trabalho entre empregador e trabalhador em um lapso temporal</a:t>
            </a:r>
          </a:p>
        </p:txBody>
      </p:sp>
      <p:pic>
        <p:nvPicPr>
          <p:cNvPr id="86019" name="Picture 3">
            <a:extLst>
              <a:ext uri="{FF2B5EF4-FFF2-40B4-BE49-F238E27FC236}">
                <a16:creationId xmlns:a16="http://schemas.microsoft.com/office/drawing/2014/main" id="{964C7D46-3BA6-4EA3-8CE0-B97273EEF7F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24001" y="1981200"/>
            <a:ext cx="8632825" cy="4090988"/>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86020" name="AutoShape 4">
            <a:extLst>
              <a:ext uri="{FF2B5EF4-FFF2-40B4-BE49-F238E27FC236}">
                <a16:creationId xmlns:a16="http://schemas.microsoft.com/office/drawing/2014/main" id="{C913234B-5C13-4CFA-8F3F-FC5259C6A6A4}"/>
              </a:ext>
            </a:extLst>
          </p:cNvPr>
          <p:cNvSpPr>
            <a:spLocks noChangeArrowheads="1"/>
          </p:cNvSpPr>
          <p:nvPr/>
        </p:nvSpPr>
        <p:spPr bwMode="auto">
          <a:xfrm>
            <a:off x="2249488" y="5026025"/>
            <a:ext cx="2641600" cy="1035050"/>
          </a:xfrm>
          <a:prstGeom prst="roundRect">
            <a:avLst>
              <a:gd name="adj" fmla="val 16667"/>
            </a:avLst>
          </a:prstGeom>
          <a:gradFill rotWithShape="0">
            <a:gsLst>
              <a:gs pos="0">
                <a:srgbClr val="007B78"/>
              </a:gs>
              <a:gs pos="100000">
                <a:srgbClr val="458F8C"/>
              </a:gs>
            </a:gsLst>
            <a:lin ang="5400000" scaled="1"/>
          </a:gradFill>
          <a:ln w="6480" cap="sq">
            <a:solidFill>
              <a:srgbClr val="037F7C"/>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58320" tIns="58320" rIns="58320" bIns="58320" anchor="ct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5pPr>
            <a:lvl6pPr marL="25146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6pPr>
            <a:lvl7pPr marL="29718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7pPr>
            <a:lvl8pPr marL="34290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8pPr>
            <a:lvl9pPr marL="38862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9pPr>
          </a:lstStyle>
          <a:p>
            <a:pPr algn="ctr">
              <a:lnSpc>
                <a:spcPct val="90000"/>
              </a:lnSpc>
              <a:spcAft>
                <a:spcPts val="875"/>
              </a:spcAft>
            </a:pPr>
            <a:r>
              <a:rPr lang="pt-BR" altLang="pt-BR" sz="2000" b="1"/>
              <a:t>EVENTUAIS (outros Contribuintes Individuais)</a:t>
            </a:r>
          </a:p>
        </p:txBody>
      </p:sp>
    </p:spTree>
  </p:cSld>
  <p:clrMapOvr>
    <a:masterClrMapping/>
  </p:clrMapOvr>
  <p:transition>
    <p:fade/>
  </p:transition>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1" name="Text Box 1">
            <a:extLst>
              <a:ext uri="{FF2B5EF4-FFF2-40B4-BE49-F238E27FC236}">
                <a16:creationId xmlns:a16="http://schemas.microsoft.com/office/drawing/2014/main" id="{6FDF6075-94C7-4546-BFA3-973CEEAA2D85}"/>
              </a:ext>
            </a:extLst>
          </p:cNvPr>
          <p:cNvSpPr txBox="1">
            <a:spLocks noChangeArrowheads="1"/>
          </p:cNvSpPr>
          <p:nvPr/>
        </p:nvSpPr>
        <p:spPr bwMode="auto">
          <a:xfrm>
            <a:off x="2057400" y="914400"/>
            <a:ext cx="7886700" cy="6429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nchor="ct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5pPr>
            <a:lvl6pPr marL="25146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6pPr>
            <a:lvl7pPr marL="29718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7pPr>
            <a:lvl8pPr marL="34290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8pPr>
            <a:lvl9pPr marL="38862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9pPr>
          </a:lstStyle>
          <a:p>
            <a:pPr eaLnBrk="1" hangingPunct="1">
              <a:lnSpc>
                <a:spcPct val="90000"/>
              </a:lnSpc>
              <a:buClrTx/>
              <a:buFontTx/>
              <a:buNone/>
            </a:pPr>
            <a:r>
              <a:rPr lang="pt-BR" altLang="pt-BR" sz="4000" b="1">
                <a:solidFill>
                  <a:srgbClr val="262626"/>
                </a:solidFill>
              </a:rPr>
              <a:t>TSV - Trabalhadores Sem Vínculo</a:t>
            </a:r>
          </a:p>
        </p:txBody>
      </p:sp>
      <p:sp>
        <p:nvSpPr>
          <p:cNvPr id="87042" name="Text Box 2">
            <a:extLst>
              <a:ext uri="{FF2B5EF4-FFF2-40B4-BE49-F238E27FC236}">
                <a16:creationId xmlns:a16="http://schemas.microsoft.com/office/drawing/2014/main" id="{2492C446-F969-4E8D-AF78-730FFEE97CF1}"/>
              </a:ext>
            </a:extLst>
          </p:cNvPr>
          <p:cNvSpPr txBox="1">
            <a:spLocks noChangeArrowheads="1"/>
          </p:cNvSpPr>
          <p:nvPr/>
        </p:nvSpPr>
        <p:spPr bwMode="auto">
          <a:xfrm>
            <a:off x="1752600" y="1714500"/>
            <a:ext cx="8610600" cy="47625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nchor="ct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5pPr>
            <a:lvl6pPr marL="25146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6pPr>
            <a:lvl7pPr marL="29718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7pPr>
            <a:lvl8pPr marL="34290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8pPr>
            <a:lvl9pPr marL="38862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9pPr>
          </a:lstStyle>
          <a:p>
            <a:pPr algn="just">
              <a:spcBef>
                <a:spcPts val="600"/>
              </a:spcBef>
            </a:pPr>
            <a:r>
              <a:rPr lang="pt-BR" altLang="pt-BR" sz="3600" b="1" u="sng">
                <a:solidFill>
                  <a:srgbClr val="262626"/>
                </a:solidFill>
              </a:rPr>
              <a:t>Obrigatórios:</a:t>
            </a:r>
          </a:p>
          <a:p>
            <a:pPr algn="just">
              <a:spcBef>
                <a:spcPts val="600"/>
              </a:spcBef>
            </a:pPr>
            <a:r>
              <a:rPr lang="pt-BR" altLang="pt-BR" sz="2800" b="1" u="sng">
                <a:solidFill>
                  <a:srgbClr val="262626"/>
                </a:solidFill>
              </a:rPr>
              <a:t>Estagiários</a:t>
            </a:r>
          </a:p>
          <a:p>
            <a:pPr algn="just">
              <a:spcBef>
                <a:spcPts val="600"/>
              </a:spcBef>
            </a:pPr>
            <a:r>
              <a:rPr lang="pt-BR" altLang="pt-BR" sz="2800">
                <a:solidFill>
                  <a:srgbClr val="262626"/>
                </a:solidFill>
              </a:rPr>
              <a:t>Trabalhadores avulsos portuários e não portuários</a:t>
            </a:r>
          </a:p>
          <a:p>
            <a:pPr algn="just">
              <a:spcBef>
                <a:spcPts val="600"/>
              </a:spcBef>
            </a:pPr>
            <a:r>
              <a:rPr lang="pt-BR" altLang="pt-BR" sz="2800">
                <a:solidFill>
                  <a:srgbClr val="262626"/>
                </a:solidFill>
              </a:rPr>
              <a:t>Dirigentes sindicais</a:t>
            </a:r>
          </a:p>
          <a:p>
            <a:pPr algn="just">
              <a:spcBef>
                <a:spcPts val="600"/>
              </a:spcBef>
            </a:pPr>
            <a:r>
              <a:rPr lang="pt-BR" altLang="pt-BR" sz="2800">
                <a:solidFill>
                  <a:srgbClr val="262626"/>
                </a:solidFill>
              </a:rPr>
              <a:t>Diretores não empregados</a:t>
            </a:r>
          </a:p>
          <a:p>
            <a:pPr algn="just">
              <a:spcBef>
                <a:spcPts val="600"/>
              </a:spcBef>
            </a:pPr>
            <a:r>
              <a:rPr lang="pt-BR" altLang="pt-BR" sz="2800">
                <a:solidFill>
                  <a:srgbClr val="262626"/>
                </a:solidFill>
              </a:rPr>
              <a:t>Cooperados</a:t>
            </a:r>
          </a:p>
          <a:p>
            <a:pPr algn="just">
              <a:spcBef>
                <a:spcPts val="600"/>
              </a:spcBef>
            </a:pPr>
            <a:r>
              <a:rPr lang="pt-BR" altLang="pt-BR" sz="2800">
                <a:solidFill>
                  <a:srgbClr val="262626"/>
                </a:solidFill>
              </a:rPr>
              <a:t>Servidores públicos indicados para Conselho ou Orgão Administrativo</a:t>
            </a:r>
          </a:p>
          <a:p>
            <a:pPr algn="just">
              <a:spcBef>
                <a:spcPts val="600"/>
              </a:spcBef>
            </a:pPr>
            <a:r>
              <a:rPr lang="pt-BR" altLang="pt-BR" sz="2800">
                <a:solidFill>
                  <a:srgbClr val="262626"/>
                </a:solidFill>
              </a:rPr>
              <a:t>Membros do conselho tutelar e trabalhadores cedidos</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nodeType="clickEffect">
                                  <p:stCondLst>
                                    <p:cond delay="0"/>
                                  </p:stCondLst>
                                  <p:childTnLst>
                                    <p:set>
                                      <p:cBhvr additive="repl">
                                        <p:cTn id="6" dur="1" fill="hold">
                                          <p:stCondLst>
                                            <p:cond delay="0"/>
                                          </p:stCondLst>
                                        </p:cTn>
                                        <p:tgtEl>
                                          <p:spTgt spid="87041"/>
                                        </p:tgtEl>
                                        <p:attrNameLst>
                                          <p:attrName>style.visibility</p:attrName>
                                        </p:attrNameLst>
                                      </p:cBhvr>
                                      <p:to>
                                        <p:strVal val="visible"/>
                                      </p:to>
                                    </p:set>
                                    <p:animEffect transition="in" filter="box(in)">
                                      <p:cBhvr additive="repl">
                                        <p:cTn id="7" dur="500"/>
                                        <p:tgtEl>
                                          <p:spTgt spid="87041"/>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 presetClass="entr" presetSubtype="4" fill="hold" nodeType="clickEffect">
                                  <p:stCondLst>
                                    <p:cond delay="0"/>
                                  </p:stCondLst>
                                  <p:childTnLst>
                                    <p:set>
                                      <p:cBhvr additive="repl">
                                        <p:cTn id="11" dur="1" fill="hold">
                                          <p:stCondLst>
                                            <p:cond delay="0"/>
                                          </p:stCondLst>
                                        </p:cTn>
                                        <p:tgtEl>
                                          <p:spTgt spid="87042">
                                            <p:txEl>
                                              <p:pRg st="0" end="0"/>
                                            </p:txEl>
                                          </p:spTgt>
                                        </p:tgtEl>
                                        <p:attrNameLst>
                                          <p:attrName>style.visibility</p:attrName>
                                        </p:attrNameLst>
                                      </p:cBhvr>
                                      <p:to>
                                        <p:strVal val="visible"/>
                                      </p:to>
                                    </p:set>
                                    <p:anim calcmode="lin" valueType="num">
                                      <p:cBhvr>
                                        <p:cTn id="12" dur="500" fill="hold"/>
                                        <p:tgtEl>
                                          <p:spTgt spid="87042">
                                            <p:txEl>
                                              <p:pRg st="0" end="0"/>
                                            </p:txEl>
                                          </p:spTgt>
                                        </p:tgtEl>
                                        <p:attrNameLst>
                                          <p:attrName>ppt_x</p:attrName>
                                        </p:attrNameLst>
                                      </p:cBhvr>
                                      <p:tavLst>
                                        <p:tav tm="100000">
                                          <p:val>
                                            <p:strVal val="#ppt_x"/>
                                          </p:val>
                                        </p:tav>
                                        <p:tav>
                                          <p:val>
                                            <p:strVal val="#ppt_x"/>
                                          </p:val>
                                        </p:tav>
                                      </p:tavLst>
                                    </p:anim>
                                    <p:anim calcmode="lin" valueType="num">
                                      <p:cBhvr>
                                        <p:cTn id="13" dur="500" fill="hold"/>
                                        <p:tgtEl>
                                          <p:spTgt spid="87042">
                                            <p:txEl>
                                              <p:pRg st="0" end="0"/>
                                            </p:txEl>
                                          </p:spTgt>
                                        </p:tgtEl>
                                        <p:attrNameLst>
                                          <p:attrName>ppt_y</p:attrName>
                                        </p:attrNameLst>
                                      </p:cBhvr>
                                      <p:tavLst>
                                        <p:tav tm="100000">
                                          <p:val>
                                            <p:strVal val="1+#ppt_h/2"/>
                                          </p:val>
                                        </p:tav>
                                        <p:tav>
                                          <p:val>
                                            <p:strVal val="#ppt_y"/>
                                          </p:val>
                                        </p:tav>
                                      </p:tavLst>
                                    </p:anim>
                                  </p:childTnLst>
                                </p:cTn>
                              </p:par>
                            </p:childTnLst>
                          </p:cTn>
                        </p:par>
                      </p:childTnLst>
                    </p:cTn>
                  </p:par>
                  <p:par>
                    <p:cTn id="14" fill="hold" nodeType="clickPar">
                      <p:stCondLst>
                        <p:cond delay="indefinite"/>
                      </p:stCondLst>
                      <p:childTnLst>
                        <p:par>
                          <p:cTn id="15" fill="hold" nodeType="withGroup">
                            <p:stCondLst>
                              <p:cond delay="0"/>
                            </p:stCondLst>
                            <p:childTnLst>
                              <p:par>
                                <p:cTn id="16" presetID="2" presetClass="entr" presetSubtype="4" fill="hold" nodeType="clickEffect">
                                  <p:stCondLst>
                                    <p:cond delay="0"/>
                                  </p:stCondLst>
                                  <p:childTnLst>
                                    <p:set>
                                      <p:cBhvr additive="repl">
                                        <p:cTn id="17" dur="1" fill="hold">
                                          <p:stCondLst>
                                            <p:cond delay="0"/>
                                          </p:stCondLst>
                                        </p:cTn>
                                        <p:tgtEl>
                                          <p:spTgt spid="87042">
                                            <p:txEl>
                                              <p:pRg st="1" end="1"/>
                                            </p:txEl>
                                          </p:spTgt>
                                        </p:tgtEl>
                                        <p:attrNameLst>
                                          <p:attrName>style.visibility</p:attrName>
                                        </p:attrNameLst>
                                      </p:cBhvr>
                                      <p:to>
                                        <p:strVal val="visible"/>
                                      </p:to>
                                    </p:set>
                                    <p:anim calcmode="lin" valueType="num">
                                      <p:cBhvr>
                                        <p:cTn id="18" dur="500" fill="hold"/>
                                        <p:tgtEl>
                                          <p:spTgt spid="87042">
                                            <p:txEl>
                                              <p:pRg st="1" end="1"/>
                                            </p:txEl>
                                          </p:spTgt>
                                        </p:tgtEl>
                                        <p:attrNameLst>
                                          <p:attrName>ppt_x</p:attrName>
                                        </p:attrNameLst>
                                      </p:cBhvr>
                                      <p:tavLst>
                                        <p:tav tm="100000">
                                          <p:val>
                                            <p:strVal val="#ppt_x"/>
                                          </p:val>
                                        </p:tav>
                                        <p:tav>
                                          <p:val>
                                            <p:strVal val="#ppt_x"/>
                                          </p:val>
                                        </p:tav>
                                      </p:tavLst>
                                    </p:anim>
                                    <p:anim calcmode="lin" valueType="num">
                                      <p:cBhvr>
                                        <p:cTn id="19" dur="500" fill="hold"/>
                                        <p:tgtEl>
                                          <p:spTgt spid="87042">
                                            <p:txEl>
                                              <p:pRg st="1" end="1"/>
                                            </p:txEl>
                                          </p:spTgt>
                                        </p:tgtEl>
                                        <p:attrNameLst>
                                          <p:attrName>ppt_y</p:attrName>
                                        </p:attrNameLst>
                                      </p:cBhvr>
                                      <p:tavLst>
                                        <p:tav tm="100000">
                                          <p:val>
                                            <p:strVal val="1+#ppt_h/2"/>
                                          </p:val>
                                        </p:tav>
                                        <p:tav>
                                          <p:val>
                                            <p:strVal val="#ppt_y"/>
                                          </p:val>
                                        </p:tav>
                                      </p:tavLst>
                                    </p:anim>
                                  </p:childTnLst>
                                </p:cTn>
                              </p:par>
                            </p:childTnLst>
                          </p:cTn>
                        </p:par>
                      </p:childTnLst>
                    </p:cTn>
                  </p:par>
                  <p:par>
                    <p:cTn id="20" fill="hold" nodeType="clickPar">
                      <p:stCondLst>
                        <p:cond delay="indefinite"/>
                      </p:stCondLst>
                      <p:childTnLst>
                        <p:par>
                          <p:cTn id="21" fill="hold" nodeType="withGroup">
                            <p:stCondLst>
                              <p:cond delay="0"/>
                            </p:stCondLst>
                            <p:childTnLst>
                              <p:par>
                                <p:cTn id="22" presetID="2" presetClass="entr" presetSubtype="4" fill="hold" nodeType="clickEffect">
                                  <p:stCondLst>
                                    <p:cond delay="0"/>
                                  </p:stCondLst>
                                  <p:childTnLst>
                                    <p:set>
                                      <p:cBhvr additive="repl">
                                        <p:cTn id="23" dur="1" fill="hold">
                                          <p:stCondLst>
                                            <p:cond delay="0"/>
                                          </p:stCondLst>
                                        </p:cTn>
                                        <p:tgtEl>
                                          <p:spTgt spid="87042">
                                            <p:txEl>
                                              <p:pRg st="3" end="3"/>
                                            </p:txEl>
                                          </p:spTgt>
                                        </p:tgtEl>
                                        <p:attrNameLst>
                                          <p:attrName>style.visibility</p:attrName>
                                        </p:attrNameLst>
                                      </p:cBhvr>
                                      <p:to>
                                        <p:strVal val="visible"/>
                                      </p:to>
                                    </p:set>
                                    <p:anim calcmode="lin" valueType="num">
                                      <p:cBhvr>
                                        <p:cTn id="24" dur="500" fill="hold"/>
                                        <p:tgtEl>
                                          <p:spTgt spid="87042">
                                            <p:txEl>
                                              <p:pRg st="3" end="3"/>
                                            </p:txEl>
                                          </p:spTgt>
                                        </p:tgtEl>
                                        <p:attrNameLst>
                                          <p:attrName>ppt_x</p:attrName>
                                        </p:attrNameLst>
                                      </p:cBhvr>
                                      <p:tavLst>
                                        <p:tav tm="100000">
                                          <p:val>
                                            <p:strVal val="#ppt_x"/>
                                          </p:val>
                                        </p:tav>
                                        <p:tav>
                                          <p:val>
                                            <p:strVal val="#ppt_x"/>
                                          </p:val>
                                        </p:tav>
                                      </p:tavLst>
                                    </p:anim>
                                    <p:anim calcmode="lin" valueType="num">
                                      <p:cBhvr>
                                        <p:cTn id="25" dur="500" fill="hold"/>
                                        <p:tgtEl>
                                          <p:spTgt spid="87042">
                                            <p:txEl>
                                              <p:pRg st="3" end="3"/>
                                            </p:txEl>
                                          </p:spTgt>
                                        </p:tgtEl>
                                        <p:attrNameLst>
                                          <p:attrName>ppt_y</p:attrName>
                                        </p:attrNameLst>
                                      </p:cBhvr>
                                      <p:tavLst>
                                        <p:tav tm="100000">
                                          <p:val>
                                            <p:strVal val="1+#ppt_h/2"/>
                                          </p:val>
                                        </p:tav>
                                        <p:tav>
                                          <p:val>
                                            <p:strVal val="#ppt_y"/>
                                          </p:val>
                                        </p:tav>
                                      </p:tavLst>
                                    </p:anim>
                                  </p:childTnLst>
                                </p:cTn>
                              </p:par>
                            </p:childTnLst>
                          </p:cTn>
                        </p:par>
                      </p:childTnLst>
                    </p:cTn>
                  </p:par>
                  <p:par>
                    <p:cTn id="26" fill="hold" nodeType="clickPar">
                      <p:stCondLst>
                        <p:cond delay="indefinite"/>
                      </p:stCondLst>
                      <p:childTnLst>
                        <p:par>
                          <p:cTn id="27" fill="hold" nodeType="withGroup">
                            <p:stCondLst>
                              <p:cond delay="0"/>
                            </p:stCondLst>
                            <p:childTnLst>
                              <p:par>
                                <p:cTn id="28" presetID="2" presetClass="entr" presetSubtype="4" fill="hold" nodeType="clickEffect">
                                  <p:stCondLst>
                                    <p:cond delay="0"/>
                                  </p:stCondLst>
                                  <p:childTnLst>
                                    <p:set>
                                      <p:cBhvr additive="repl">
                                        <p:cTn id="29" dur="1" fill="hold">
                                          <p:stCondLst>
                                            <p:cond delay="0"/>
                                          </p:stCondLst>
                                        </p:cTn>
                                        <p:tgtEl>
                                          <p:spTgt spid="87042">
                                            <p:txEl>
                                              <p:pRg st="4" end="4"/>
                                            </p:txEl>
                                          </p:spTgt>
                                        </p:tgtEl>
                                        <p:attrNameLst>
                                          <p:attrName>style.visibility</p:attrName>
                                        </p:attrNameLst>
                                      </p:cBhvr>
                                      <p:to>
                                        <p:strVal val="visible"/>
                                      </p:to>
                                    </p:set>
                                    <p:anim calcmode="lin" valueType="num">
                                      <p:cBhvr>
                                        <p:cTn id="30" dur="500" fill="hold"/>
                                        <p:tgtEl>
                                          <p:spTgt spid="87042">
                                            <p:txEl>
                                              <p:pRg st="4" end="4"/>
                                            </p:txEl>
                                          </p:spTgt>
                                        </p:tgtEl>
                                        <p:attrNameLst>
                                          <p:attrName>ppt_x</p:attrName>
                                        </p:attrNameLst>
                                      </p:cBhvr>
                                      <p:tavLst>
                                        <p:tav tm="100000">
                                          <p:val>
                                            <p:strVal val="#ppt_x"/>
                                          </p:val>
                                        </p:tav>
                                        <p:tav>
                                          <p:val>
                                            <p:strVal val="#ppt_x"/>
                                          </p:val>
                                        </p:tav>
                                      </p:tavLst>
                                    </p:anim>
                                    <p:anim calcmode="lin" valueType="num">
                                      <p:cBhvr>
                                        <p:cTn id="31" dur="500" fill="hold"/>
                                        <p:tgtEl>
                                          <p:spTgt spid="87042">
                                            <p:txEl>
                                              <p:pRg st="4" end="4"/>
                                            </p:txEl>
                                          </p:spTgt>
                                        </p:tgtEl>
                                        <p:attrNameLst>
                                          <p:attrName>ppt_y</p:attrName>
                                        </p:attrNameLst>
                                      </p:cBhvr>
                                      <p:tavLst>
                                        <p:tav tm="100000">
                                          <p:val>
                                            <p:strVal val="1+#ppt_h/2"/>
                                          </p:val>
                                        </p:tav>
                                        <p:tav>
                                          <p:val>
                                            <p:strVal val="#ppt_y"/>
                                          </p:val>
                                        </p:tav>
                                      </p:tavLst>
                                    </p:anim>
                                  </p:childTnLst>
                                </p:cTn>
                              </p:par>
                            </p:childTnLst>
                          </p:cTn>
                        </p:par>
                      </p:childTnLst>
                    </p:cTn>
                  </p:par>
                  <p:par>
                    <p:cTn id="32" fill="hold" nodeType="clickPar">
                      <p:stCondLst>
                        <p:cond delay="indefinite"/>
                      </p:stCondLst>
                      <p:childTnLst>
                        <p:par>
                          <p:cTn id="33" fill="hold" nodeType="withGroup">
                            <p:stCondLst>
                              <p:cond delay="0"/>
                            </p:stCondLst>
                            <p:childTnLst>
                              <p:par>
                                <p:cTn id="34" presetID="2" presetClass="entr" presetSubtype="4" fill="hold" nodeType="clickEffect">
                                  <p:stCondLst>
                                    <p:cond delay="0"/>
                                  </p:stCondLst>
                                  <p:childTnLst>
                                    <p:set>
                                      <p:cBhvr additive="repl">
                                        <p:cTn id="35" dur="1" fill="hold">
                                          <p:stCondLst>
                                            <p:cond delay="0"/>
                                          </p:stCondLst>
                                        </p:cTn>
                                        <p:tgtEl>
                                          <p:spTgt spid="87042">
                                            <p:txEl>
                                              <p:pRg st="4" end="4"/>
                                            </p:txEl>
                                          </p:spTgt>
                                        </p:tgtEl>
                                        <p:attrNameLst>
                                          <p:attrName>style.visibility</p:attrName>
                                        </p:attrNameLst>
                                      </p:cBhvr>
                                      <p:to>
                                        <p:strVal val="visible"/>
                                      </p:to>
                                    </p:set>
                                    <p:anim calcmode="lin" valueType="num">
                                      <p:cBhvr>
                                        <p:cTn id="36" dur="500" fill="hold"/>
                                        <p:tgtEl>
                                          <p:spTgt spid="87042">
                                            <p:txEl>
                                              <p:pRg st="4" end="4"/>
                                            </p:txEl>
                                          </p:spTgt>
                                        </p:tgtEl>
                                        <p:attrNameLst>
                                          <p:attrName>ppt_x</p:attrName>
                                        </p:attrNameLst>
                                      </p:cBhvr>
                                      <p:tavLst>
                                        <p:tav tm="100000">
                                          <p:val>
                                            <p:strVal val="#ppt_x"/>
                                          </p:val>
                                        </p:tav>
                                        <p:tav>
                                          <p:val>
                                            <p:strVal val="#ppt_x"/>
                                          </p:val>
                                        </p:tav>
                                      </p:tavLst>
                                    </p:anim>
                                    <p:anim calcmode="lin" valueType="num">
                                      <p:cBhvr>
                                        <p:cTn id="37" dur="500" fill="hold"/>
                                        <p:tgtEl>
                                          <p:spTgt spid="87042">
                                            <p:txEl>
                                              <p:pRg st="4" end="4"/>
                                            </p:txEl>
                                          </p:spTgt>
                                        </p:tgtEl>
                                        <p:attrNameLst>
                                          <p:attrName>ppt_y</p:attrName>
                                        </p:attrNameLst>
                                      </p:cBhvr>
                                      <p:tavLst>
                                        <p:tav tm="100000">
                                          <p:val>
                                            <p:strVal val="1+#ppt_h/2"/>
                                          </p:val>
                                        </p:tav>
                                        <p:tav>
                                          <p:val>
                                            <p:strVal val="#ppt_y"/>
                                          </p:val>
                                        </p:tav>
                                      </p:tavLst>
                                    </p:anim>
                                  </p:childTnLst>
                                </p:cTn>
                              </p:par>
                            </p:childTnLst>
                          </p:cTn>
                        </p:par>
                      </p:childTnLst>
                    </p:cTn>
                  </p:par>
                  <p:par>
                    <p:cTn id="38" fill="hold" nodeType="clickPar">
                      <p:stCondLst>
                        <p:cond delay="indefinite"/>
                      </p:stCondLst>
                      <p:childTnLst>
                        <p:par>
                          <p:cTn id="39" fill="hold" nodeType="withGroup">
                            <p:stCondLst>
                              <p:cond delay="0"/>
                            </p:stCondLst>
                            <p:childTnLst>
                              <p:par>
                                <p:cTn id="40" presetID="2" presetClass="entr" presetSubtype="4" fill="hold" nodeType="clickEffect">
                                  <p:stCondLst>
                                    <p:cond delay="0"/>
                                  </p:stCondLst>
                                  <p:childTnLst>
                                    <p:set>
                                      <p:cBhvr additive="repl">
                                        <p:cTn id="41" dur="1" fill="hold">
                                          <p:stCondLst>
                                            <p:cond delay="0"/>
                                          </p:stCondLst>
                                        </p:cTn>
                                        <p:tgtEl>
                                          <p:spTgt spid="87042">
                                            <p:txEl>
                                              <p:pRg st="5" end="5"/>
                                            </p:txEl>
                                          </p:spTgt>
                                        </p:tgtEl>
                                        <p:attrNameLst>
                                          <p:attrName>style.visibility</p:attrName>
                                        </p:attrNameLst>
                                      </p:cBhvr>
                                      <p:to>
                                        <p:strVal val="visible"/>
                                      </p:to>
                                    </p:set>
                                    <p:anim calcmode="lin" valueType="num">
                                      <p:cBhvr>
                                        <p:cTn id="42" dur="500" fill="hold"/>
                                        <p:tgtEl>
                                          <p:spTgt spid="87042">
                                            <p:txEl>
                                              <p:pRg st="5" end="5"/>
                                            </p:txEl>
                                          </p:spTgt>
                                        </p:tgtEl>
                                        <p:attrNameLst>
                                          <p:attrName>ppt_x</p:attrName>
                                        </p:attrNameLst>
                                      </p:cBhvr>
                                      <p:tavLst>
                                        <p:tav tm="100000">
                                          <p:val>
                                            <p:strVal val="#ppt_x"/>
                                          </p:val>
                                        </p:tav>
                                        <p:tav>
                                          <p:val>
                                            <p:strVal val="#ppt_x"/>
                                          </p:val>
                                        </p:tav>
                                      </p:tavLst>
                                    </p:anim>
                                    <p:anim calcmode="lin" valueType="num">
                                      <p:cBhvr>
                                        <p:cTn id="43" dur="500" fill="hold"/>
                                        <p:tgtEl>
                                          <p:spTgt spid="87042">
                                            <p:txEl>
                                              <p:pRg st="5" end="5"/>
                                            </p:txEl>
                                          </p:spTgt>
                                        </p:tgtEl>
                                        <p:attrNameLst>
                                          <p:attrName>ppt_y</p:attrName>
                                        </p:attrNameLst>
                                      </p:cBhvr>
                                      <p:tavLst>
                                        <p:tav tm="100000">
                                          <p:val>
                                            <p:strVal val="1+#ppt_h/2"/>
                                          </p:val>
                                        </p:tav>
                                        <p:tav>
                                          <p:val>
                                            <p:strVal val="#ppt_y"/>
                                          </p:val>
                                        </p:tav>
                                      </p:tavLst>
                                    </p:anim>
                                  </p:childTnLst>
                                </p:cTn>
                              </p:par>
                            </p:childTnLst>
                          </p:cTn>
                        </p:par>
                      </p:childTnLst>
                    </p:cTn>
                  </p:par>
                  <p:par>
                    <p:cTn id="44" fill="hold" nodeType="clickPar">
                      <p:stCondLst>
                        <p:cond delay="indefinite"/>
                      </p:stCondLst>
                      <p:childTnLst>
                        <p:par>
                          <p:cTn id="45" fill="hold" nodeType="withGroup">
                            <p:stCondLst>
                              <p:cond delay="0"/>
                            </p:stCondLst>
                            <p:childTnLst>
                              <p:par>
                                <p:cTn id="46" presetID="2" presetClass="entr" presetSubtype="4" fill="hold" nodeType="clickEffect">
                                  <p:stCondLst>
                                    <p:cond delay="0"/>
                                  </p:stCondLst>
                                  <p:childTnLst>
                                    <p:set>
                                      <p:cBhvr additive="repl">
                                        <p:cTn id="47" dur="1" fill="hold">
                                          <p:stCondLst>
                                            <p:cond delay="0"/>
                                          </p:stCondLst>
                                        </p:cTn>
                                        <p:tgtEl>
                                          <p:spTgt spid="87042">
                                            <p:txEl>
                                              <p:pRg st="6" end="6"/>
                                            </p:txEl>
                                          </p:spTgt>
                                        </p:tgtEl>
                                        <p:attrNameLst>
                                          <p:attrName>style.visibility</p:attrName>
                                        </p:attrNameLst>
                                      </p:cBhvr>
                                      <p:to>
                                        <p:strVal val="visible"/>
                                      </p:to>
                                    </p:set>
                                    <p:anim calcmode="lin" valueType="num">
                                      <p:cBhvr>
                                        <p:cTn id="48" dur="500" fill="hold"/>
                                        <p:tgtEl>
                                          <p:spTgt spid="87042">
                                            <p:txEl>
                                              <p:pRg st="6" end="6"/>
                                            </p:txEl>
                                          </p:spTgt>
                                        </p:tgtEl>
                                        <p:attrNameLst>
                                          <p:attrName>ppt_x</p:attrName>
                                        </p:attrNameLst>
                                      </p:cBhvr>
                                      <p:tavLst>
                                        <p:tav tm="100000">
                                          <p:val>
                                            <p:strVal val="#ppt_x"/>
                                          </p:val>
                                        </p:tav>
                                        <p:tav>
                                          <p:val>
                                            <p:strVal val="#ppt_x"/>
                                          </p:val>
                                        </p:tav>
                                      </p:tavLst>
                                    </p:anim>
                                    <p:anim calcmode="lin" valueType="num">
                                      <p:cBhvr>
                                        <p:cTn id="49" dur="500" fill="hold"/>
                                        <p:tgtEl>
                                          <p:spTgt spid="87042">
                                            <p:txEl>
                                              <p:pRg st="6" end="6"/>
                                            </p:txEl>
                                          </p:spTgt>
                                        </p:tgtEl>
                                        <p:attrNameLst>
                                          <p:attrName>ppt_y</p:attrName>
                                        </p:attrNameLst>
                                      </p:cBhvr>
                                      <p:tavLst>
                                        <p:tav tm="100000">
                                          <p:val>
                                            <p:strVal val="1+#ppt_h/2"/>
                                          </p:val>
                                        </p:tav>
                                        <p:tav>
                                          <p:val>
                                            <p:strVal val="#ppt_y"/>
                                          </p:val>
                                        </p:tav>
                                      </p:tavLst>
                                    </p:anim>
                                  </p:childTnLst>
                                </p:cTn>
                              </p:par>
                            </p:childTnLst>
                          </p:cTn>
                        </p:par>
                      </p:childTnLst>
                    </p:cTn>
                  </p:par>
                  <p:par>
                    <p:cTn id="50" fill="hold" nodeType="clickPar">
                      <p:stCondLst>
                        <p:cond delay="indefinite"/>
                      </p:stCondLst>
                      <p:childTnLst>
                        <p:par>
                          <p:cTn id="51" fill="hold" nodeType="withGroup">
                            <p:stCondLst>
                              <p:cond delay="0"/>
                            </p:stCondLst>
                            <p:childTnLst>
                              <p:par>
                                <p:cTn id="52" presetID="2" presetClass="entr" presetSubtype="4" fill="hold" nodeType="clickEffect">
                                  <p:stCondLst>
                                    <p:cond delay="0"/>
                                  </p:stCondLst>
                                  <p:childTnLst>
                                    <p:set>
                                      <p:cBhvr additive="repl">
                                        <p:cTn id="53" dur="1" fill="hold">
                                          <p:stCondLst>
                                            <p:cond delay="0"/>
                                          </p:stCondLst>
                                        </p:cTn>
                                        <p:tgtEl>
                                          <p:spTgt spid="87042">
                                            <p:txEl>
                                              <p:pRg st="7" end="7"/>
                                            </p:txEl>
                                          </p:spTgt>
                                        </p:tgtEl>
                                        <p:attrNameLst>
                                          <p:attrName>style.visibility</p:attrName>
                                        </p:attrNameLst>
                                      </p:cBhvr>
                                      <p:to>
                                        <p:strVal val="visible"/>
                                      </p:to>
                                    </p:set>
                                    <p:anim calcmode="lin" valueType="num">
                                      <p:cBhvr>
                                        <p:cTn id="54" dur="500" fill="hold"/>
                                        <p:tgtEl>
                                          <p:spTgt spid="87042">
                                            <p:txEl>
                                              <p:pRg st="7" end="7"/>
                                            </p:txEl>
                                          </p:spTgt>
                                        </p:tgtEl>
                                        <p:attrNameLst>
                                          <p:attrName>ppt_x</p:attrName>
                                        </p:attrNameLst>
                                      </p:cBhvr>
                                      <p:tavLst>
                                        <p:tav tm="100000">
                                          <p:val>
                                            <p:strVal val="#ppt_x"/>
                                          </p:val>
                                        </p:tav>
                                        <p:tav>
                                          <p:val>
                                            <p:strVal val="#ppt_x"/>
                                          </p:val>
                                        </p:tav>
                                      </p:tavLst>
                                    </p:anim>
                                    <p:anim calcmode="lin" valueType="num">
                                      <p:cBhvr>
                                        <p:cTn id="55" dur="500" fill="hold"/>
                                        <p:tgtEl>
                                          <p:spTgt spid="87042">
                                            <p:txEl>
                                              <p:pRg st="7" end="7"/>
                                            </p:txEl>
                                          </p:spTgt>
                                        </p:tgtEl>
                                        <p:attrNameLst>
                                          <p:attrName>ppt_y</p:attrName>
                                        </p:attrNameLst>
                                      </p:cBhvr>
                                      <p:tavLst>
                                        <p:tav tm="100000">
                                          <p:val>
                                            <p:strVal val="1+#ppt_h/2"/>
                                          </p:val>
                                        </p:tav>
                                        <p:tav>
                                          <p:val>
                                            <p:strVal val="#ppt_y"/>
                                          </p:val>
                                        </p:tav>
                                      </p:tavLst>
                                    </p:anim>
                                  </p:childTnLst>
                                </p:cTn>
                              </p:par>
                            </p:childTnLst>
                          </p:cTn>
                        </p:par>
                      </p:childTnLst>
                    </p:cTn>
                  </p:par>
                  <p:par>
                    <p:cTn id="56" fill="hold" nodeType="clickPar">
                      <p:stCondLst>
                        <p:cond delay="indefinite"/>
                      </p:stCondLst>
                      <p:childTnLst>
                        <p:par>
                          <p:cTn id="57" fill="hold" nodeType="withGroup">
                            <p:stCondLst>
                              <p:cond delay="0"/>
                            </p:stCondLst>
                            <p:childTnLst>
                              <p:par>
                                <p:cTn id="58" presetID="2" presetClass="entr" presetSubtype="4" fill="hold" nodeType="clickEffect">
                                  <p:stCondLst>
                                    <p:cond delay="0"/>
                                  </p:stCondLst>
                                  <p:childTnLst>
                                    <p:set>
                                      <p:cBhvr additive="repl">
                                        <p:cTn id="59" dur="1" fill="hold">
                                          <p:stCondLst>
                                            <p:cond delay="0"/>
                                          </p:stCondLst>
                                        </p:cTn>
                                        <p:tgtEl>
                                          <p:spTgt spid="87042"/>
                                        </p:tgtEl>
                                        <p:attrNameLst>
                                          <p:attrName>style.visibility</p:attrName>
                                        </p:attrNameLst>
                                      </p:cBhvr>
                                      <p:to>
                                        <p:strVal val="visible"/>
                                      </p:to>
                                    </p:set>
                                    <p:anim calcmode="lin" valueType="num">
                                      <p:cBhvr>
                                        <p:cTn id="60" dur="500" fill="hold"/>
                                        <p:tgtEl>
                                          <p:spTgt spid="87042"/>
                                        </p:tgtEl>
                                        <p:attrNameLst>
                                          <p:attrName>ppt_x</p:attrName>
                                        </p:attrNameLst>
                                      </p:cBhvr>
                                      <p:tavLst>
                                        <p:tav tm="100000">
                                          <p:val>
                                            <p:strVal val="#ppt_x"/>
                                          </p:val>
                                        </p:tav>
                                        <p:tav>
                                          <p:val>
                                            <p:strVal val="#ppt_x"/>
                                          </p:val>
                                        </p:tav>
                                      </p:tavLst>
                                    </p:anim>
                                    <p:anim calcmode="lin" valueType="num">
                                      <p:cBhvr>
                                        <p:cTn id="61" dur="500" fill="hold"/>
                                        <p:tgtEl>
                                          <p:spTgt spid="87042"/>
                                        </p:tgtEl>
                                        <p:attrNameLst>
                                          <p:attrName>ppt_y</p:attrName>
                                        </p:attrNameLst>
                                      </p:cBhvr>
                                      <p:tavLst>
                                        <p:tav tm="100000">
                                          <p:val>
                                            <p:strVal val="1+#ppt_h/2"/>
                                          </p:val>
                                        </p:tav>
                                        <p:tav>
                                          <p:val>
                                            <p:strVal val="#ppt_y"/>
                                          </p:val>
                                        </p:tav>
                                      </p:tavLst>
                                    </p:anim>
                                  </p:childTnLst>
                                </p:cTn>
                              </p:par>
                            </p:childTnLst>
                          </p:cTn>
                        </p:par>
                      </p:childTnLst>
                    </p:cTn>
                  </p:par>
                  <p:par>
                    <p:cTn id="62" fill="hold" nodeType="clickPar">
                      <p:stCondLst>
                        <p:cond delay="indefinite"/>
                      </p:stCondLst>
                      <p:childTnLst>
                        <p:par>
                          <p:cTn id="63" fill="hold" nodeType="withGroup">
                            <p:stCondLst>
                              <p:cond delay="0"/>
                            </p:stCondLst>
                            <p:childTnLst>
                              <p:par>
                                <p:cTn id="64" presetID="2" presetClass="entr" presetSubtype="4" fill="hold" nodeType="clickEffect">
                                  <p:stCondLst>
                                    <p:cond delay="0"/>
                                  </p:stCondLst>
                                  <p:childTnLst>
                                    <p:set>
                                      <p:cBhvr additive="repl">
                                        <p:cTn id="65" dur="1" fill="hold">
                                          <p:stCondLst>
                                            <p:cond delay="0"/>
                                          </p:stCondLst>
                                        </p:cTn>
                                        <p:tgtEl>
                                          <p:spTgt spid="87042"/>
                                        </p:tgtEl>
                                        <p:attrNameLst>
                                          <p:attrName>style.visibility</p:attrName>
                                        </p:attrNameLst>
                                      </p:cBhvr>
                                      <p:to>
                                        <p:strVal val="visible"/>
                                      </p:to>
                                    </p:set>
                                    <p:anim calcmode="lin" valueType="num">
                                      <p:cBhvr>
                                        <p:cTn id="66" dur="500" fill="hold"/>
                                        <p:tgtEl>
                                          <p:spTgt spid="87042"/>
                                        </p:tgtEl>
                                        <p:attrNameLst>
                                          <p:attrName>ppt_x</p:attrName>
                                        </p:attrNameLst>
                                      </p:cBhvr>
                                      <p:tavLst>
                                        <p:tav tm="100000">
                                          <p:val>
                                            <p:strVal val="#ppt_x"/>
                                          </p:val>
                                        </p:tav>
                                        <p:tav>
                                          <p:val>
                                            <p:strVal val="#ppt_x"/>
                                          </p:val>
                                        </p:tav>
                                      </p:tavLst>
                                    </p:anim>
                                    <p:anim calcmode="lin" valueType="num">
                                      <p:cBhvr>
                                        <p:cTn id="67" dur="500" fill="hold"/>
                                        <p:tgtEl>
                                          <p:spTgt spid="87042"/>
                                        </p:tgtEl>
                                        <p:attrNameLst>
                                          <p:attrName>ppt_y</p:attrName>
                                        </p:attrNameLst>
                                      </p:cBhvr>
                                      <p:tavLst>
                                        <p:tav tm="100000">
                                          <p:val>
                                            <p:strVal val="1+#ppt_h/2"/>
                                          </p:val>
                                        </p:tav>
                                        <p:tav>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3" name="Text Box 1">
            <a:extLst>
              <a:ext uri="{FF2B5EF4-FFF2-40B4-BE49-F238E27FC236}">
                <a16:creationId xmlns:a16="http://schemas.microsoft.com/office/drawing/2014/main" id="{2058A2C7-3CAF-4DFE-AE70-F5BA4CB17E6D}"/>
              </a:ext>
            </a:extLst>
          </p:cNvPr>
          <p:cNvSpPr txBox="1">
            <a:spLocks noChangeArrowheads="1"/>
          </p:cNvSpPr>
          <p:nvPr/>
        </p:nvSpPr>
        <p:spPr bwMode="auto">
          <a:xfrm>
            <a:off x="1958975" y="1089026"/>
            <a:ext cx="8274050" cy="7397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nchor="ct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5pPr>
            <a:lvl6pPr marL="25146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6pPr>
            <a:lvl7pPr marL="29718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7pPr>
            <a:lvl8pPr marL="34290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8pPr>
            <a:lvl9pPr marL="38862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9pPr>
          </a:lstStyle>
          <a:p>
            <a:pPr eaLnBrk="1" hangingPunct="1">
              <a:lnSpc>
                <a:spcPct val="90000"/>
              </a:lnSpc>
              <a:buClrTx/>
              <a:buFontTx/>
              <a:buNone/>
            </a:pPr>
            <a:br>
              <a:rPr lang="pt-BR" altLang="pt-BR" sz="3200" b="1">
                <a:solidFill>
                  <a:srgbClr val="293E07"/>
                </a:solidFill>
              </a:rPr>
            </a:br>
            <a:br>
              <a:rPr lang="pt-BR" altLang="pt-BR" sz="3200" b="1">
                <a:solidFill>
                  <a:srgbClr val="293E07"/>
                </a:solidFill>
              </a:rPr>
            </a:br>
            <a:r>
              <a:rPr lang="pt-BR" altLang="pt-BR" sz="3600" b="1">
                <a:solidFill>
                  <a:srgbClr val="293E07"/>
                </a:solidFill>
              </a:rPr>
              <a:t>S-1202 – </a:t>
            </a:r>
            <a:r>
              <a:rPr lang="pt-BR" altLang="pt-BR" sz="3600" b="1">
                <a:solidFill>
                  <a:srgbClr val="262626"/>
                </a:solidFill>
              </a:rPr>
              <a:t>Remuneração do Trabalhador do RPPS</a:t>
            </a:r>
          </a:p>
          <a:p>
            <a:pPr eaLnBrk="1" hangingPunct="1">
              <a:lnSpc>
                <a:spcPct val="90000"/>
              </a:lnSpc>
              <a:buClrTx/>
              <a:buFontTx/>
              <a:buNone/>
            </a:pPr>
            <a:br>
              <a:rPr lang="pt-BR" altLang="pt-BR" sz="2500" b="1">
                <a:solidFill>
                  <a:srgbClr val="262626"/>
                </a:solidFill>
                <a:latin typeface="Calibri Light" panose="020F0302020204030204" pitchFamily="34" charset="0"/>
              </a:rPr>
            </a:br>
            <a:br>
              <a:rPr lang="pt-BR" altLang="pt-BR" sz="2500" b="1">
                <a:solidFill>
                  <a:srgbClr val="262626"/>
                </a:solidFill>
                <a:latin typeface="Calibri Light" panose="020F0302020204030204" pitchFamily="34" charset="0"/>
              </a:rPr>
            </a:br>
            <a:endParaRPr lang="pt-BR" altLang="pt-BR" sz="2500" b="1">
              <a:solidFill>
                <a:srgbClr val="262626"/>
              </a:solidFill>
              <a:latin typeface="Calibri Light" panose="020F0302020204030204" pitchFamily="34" charset="0"/>
            </a:endParaRPr>
          </a:p>
        </p:txBody>
      </p:sp>
      <p:sp>
        <p:nvSpPr>
          <p:cNvPr id="95234" name="Rectangle 2">
            <a:extLst>
              <a:ext uri="{FF2B5EF4-FFF2-40B4-BE49-F238E27FC236}">
                <a16:creationId xmlns:a16="http://schemas.microsoft.com/office/drawing/2014/main" id="{98F0B98E-16CD-46E2-97DF-AC0AD74EAF67}"/>
              </a:ext>
            </a:extLst>
          </p:cNvPr>
          <p:cNvSpPr>
            <a:spLocks noChangeArrowheads="1"/>
          </p:cNvSpPr>
          <p:nvPr/>
        </p:nvSpPr>
        <p:spPr bwMode="auto">
          <a:xfrm>
            <a:off x="1952625" y="1968670"/>
            <a:ext cx="8388350" cy="440338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nchor="ctr">
            <a:spAutoFit/>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5pPr>
            <a:lvl6pPr marL="25146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6pPr>
            <a:lvl7pPr marL="29718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7pPr>
            <a:lvl8pPr marL="34290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8pPr>
            <a:lvl9pPr marL="38862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9pPr>
          </a:lstStyle>
          <a:p>
            <a:pPr algn="just">
              <a:buClrTx/>
              <a:buFontTx/>
              <a:buNone/>
            </a:pPr>
            <a:r>
              <a:rPr lang="pt-BR" altLang="pt-BR" sz="2800" b="1">
                <a:solidFill>
                  <a:srgbClr val="000000"/>
                </a:solidFill>
                <a:latin typeface="Arial" panose="020B0604020202020204" pitchFamily="34" charset="0"/>
                <a:cs typeface="Arial" panose="020B0604020202020204" pitchFamily="34" charset="0"/>
              </a:rPr>
              <a:t>Conceito: </a:t>
            </a:r>
            <a:r>
              <a:rPr lang="pt-BR" altLang="pt-BR" sz="2800">
                <a:solidFill>
                  <a:srgbClr val="000000"/>
                </a:solidFill>
                <a:latin typeface="Arial" panose="020B0604020202020204" pitchFamily="34" charset="0"/>
                <a:cs typeface="Arial" panose="020B0604020202020204" pitchFamily="34" charset="0"/>
              </a:rPr>
              <a:t>São as informações da remuneração de cada servidor/militar no mês de referência. Este evento deve ser utilizado para os servidores filiados ao Regime Próprio de Previdência Social – RPPS pertencentes às categorias 301, 303 (</a:t>
            </a:r>
            <a:r>
              <a:rPr lang="pt-BR" altLang="pt-BR" sz="2800" i="1">
                <a:solidFill>
                  <a:srgbClr val="000000"/>
                </a:solidFill>
                <a:latin typeface="Arial" panose="020B0604020202020204" pitchFamily="34" charset="0"/>
                <a:cs typeface="Arial" panose="020B0604020202020204" pitchFamily="34" charset="0"/>
              </a:rPr>
              <a:t>sub judice</a:t>
            </a:r>
            <a:r>
              <a:rPr lang="pt-BR" altLang="pt-BR" sz="2800">
                <a:solidFill>
                  <a:srgbClr val="000000"/>
                </a:solidFill>
                <a:latin typeface="Arial" panose="020B0604020202020204" pitchFamily="34" charset="0"/>
                <a:cs typeface="Arial" panose="020B0604020202020204" pitchFamily="34" charset="0"/>
              </a:rPr>
              <a:t> no STF para parlamentares estaduais) , 305 (desde que seja servidor público efetivo oriundo de ente que possua RPPS) e Militar na Tabela 1 – Categorias de Trabalhadores a serviço do contribuinte.</a:t>
            </a:r>
          </a:p>
        </p:txBody>
      </p:sp>
    </p:spTree>
  </p:cSld>
  <p:clrMapOvr>
    <a:masterClrMapping/>
  </p:clrMapOvr>
  <p:transition>
    <p:fade/>
  </p:transition>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7" name="Text Box 1">
            <a:extLst>
              <a:ext uri="{FF2B5EF4-FFF2-40B4-BE49-F238E27FC236}">
                <a16:creationId xmlns:a16="http://schemas.microsoft.com/office/drawing/2014/main" id="{A5565AFB-D71F-42A8-BEFD-F601CB0C33F9}"/>
              </a:ext>
            </a:extLst>
          </p:cNvPr>
          <p:cNvSpPr txBox="1">
            <a:spLocks noChangeArrowheads="1"/>
          </p:cNvSpPr>
          <p:nvPr/>
        </p:nvSpPr>
        <p:spPr bwMode="auto">
          <a:xfrm>
            <a:off x="1981200" y="609601"/>
            <a:ext cx="8274050" cy="10715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nchor="ct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5pPr>
            <a:lvl6pPr marL="25146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6pPr>
            <a:lvl7pPr marL="29718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7pPr>
            <a:lvl8pPr marL="34290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8pPr>
            <a:lvl9pPr marL="38862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9pPr>
          </a:lstStyle>
          <a:p>
            <a:pPr eaLnBrk="1" hangingPunct="1">
              <a:lnSpc>
                <a:spcPct val="90000"/>
              </a:lnSpc>
              <a:buClrTx/>
              <a:buFontTx/>
              <a:buNone/>
            </a:pPr>
            <a:br>
              <a:rPr lang="pt-BR" altLang="pt-BR" sz="3200" b="1">
                <a:solidFill>
                  <a:srgbClr val="293E07"/>
                </a:solidFill>
              </a:rPr>
            </a:br>
            <a:r>
              <a:rPr lang="pt-BR" altLang="pt-BR" sz="3200" b="1">
                <a:solidFill>
                  <a:srgbClr val="293E07"/>
                </a:solidFill>
              </a:rPr>
              <a:t>S</a:t>
            </a:r>
            <a:r>
              <a:rPr lang="pt-BR" altLang="pt-BR" sz="3600" b="1">
                <a:solidFill>
                  <a:srgbClr val="293E07"/>
                </a:solidFill>
              </a:rPr>
              <a:t>-1207 – </a:t>
            </a:r>
            <a:r>
              <a:rPr lang="pt-BR" altLang="pt-BR" sz="3600" b="1">
                <a:solidFill>
                  <a:srgbClr val="262626"/>
                </a:solidFill>
              </a:rPr>
              <a:t>Benefícios Previdenciários - RPPS</a:t>
            </a:r>
            <a:br>
              <a:rPr lang="pt-BR" altLang="pt-BR" sz="2500" b="1">
                <a:solidFill>
                  <a:srgbClr val="262626"/>
                </a:solidFill>
                <a:latin typeface="Calibri Light" panose="020F0302020204030204" pitchFamily="34" charset="0"/>
              </a:rPr>
            </a:br>
            <a:endParaRPr lang="pt-BR" altLang="pt-BR" sz="2500" b="1">
              <a:solidFill>
                <a:srgbClr val="262626"/>
              </a:solidFill>
              <a:latin typeface="Calibri Light" panose="020F0302020204030204" pitchFamily="34" charset="0"/>
            </a:endParaRPr>
          </a:p>
        </p:txBody>
      </p:sp>
      <p:sp>
        <p:nvSpPr>
          <p:cNvPr id="96258" name="Rectangle 2">
            <a:extLst>
              <a:ext uri="{FF2B5EF4-FFF2-40B4-BE49-F238E27FC236}">
                <a16:creationId xmlns:a16="http://schemas.microsoft.com/office/drawing/2014/main" id="{A2F11FE0-2E9B-4739-ABB8-BB01B843CF99}"/>
              </a:ext>
            </a:extLst>
          </p:cNvPr>
          <p:cNvSpPr>
            <a:spLocks noChangeArrowheads="1"/>
          </p:cNvSpPr>
          <p:nvPr/>
        </p:nvSpPr>
        <p:spPr bwMode="auto">
          <a:xfrm>
            <a:off x="1828800" y="1716957"/>
            <a:ext cx="8231188" cy="484966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nchor="ctr">
            <a:spAutoFit/>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5pPr>
            <a:lvl6pPr marL="25146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6pPr>
            <a:lvl7pPr marL="29718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7pPr>
            <a:lvl8pPr marL="34290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8pPr>
            <a:lvl9pPr marL="38862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9pPr>
          </a:lstStyle>
          <a:p>
            <a:pPr algn="just" eaLnBrk="1" hangingPunct="1">
              <a:buFont typeface="Arial" panose="020B0604020202020204" pitchFamily="34" charset="0"/>
              <a:buChar char="•"/>
            </a:pPr>
            <a:r>
              <a:rPr lang="pt-BR" altLang="pt-BR" sz="3200" b="1">
                <a:solidFill>
                  <a:srgbClr val="000000"/>
                </a:solidFill>
                <a:latin typeface="Arial" panose="020B0604020202020204" pitchFamily="34" charset="0"/>
                <a:cs typeface="Arial" panose="020B0604020202020204" pitchFamily="34" charset="0"/>
              </a:rPr>
              <a:t>Conceito: </a:t>
            </a:r>
            <a:r>
              <a:rPr lang="pt-BR" altLang="pt-BR" sz="3200">
                <a:solidFill>
                  <a:srgbClr val="000000"/>
                </a:solidFill>
                <a:latin typeface="Arial" panose="020B0604020202020204" pitchFamily="34" charset="0"/>
                <a:cs typeface="Arial" panose="020B0604020202020204" pitchFamily="34" charset="0"/>
              </a:rPr>
              <a:t>São as informações referentes ao pagamento dos proventos, pensões e demais benefícios dos segurados, no mês de referência.</a:t>
            </a:r>
            <a:r>
              <a:rPr lang="pt-BR" altLang="pt-BR" sz="3200">
                <a:solidFill>
                  <a:srgbClr val="262626"/>
                </a:solidFill>
                <a:latin typeface="Arial" panose="020B0604020202020204" pitchFamily="34" charset="0"/>
              </a:rPr>
              <a:t> </a:t>
            </a:r>
          </a:p>
          <a:p>
            <a:pPr algn="just" eaLnBrk="1" hangingPunct="1">
              <a:buFont typeface="Arial" panose="020B0604020202020204" pitchFamily="34" charset="0"/>
              <a:buChar char="•"/>
            </a:pPr>
            <a:r>
              <a:rPr lang="pt-BR" altLang="pt-BR" sz="3200" b="1">
                <a:solidFill>
                  <a:srgbClr val="000000"/>
                </a:solidFill>
                <a:latin typeface="Arial" panose="020B0604020202020204" pitchFamily="34" charset="0"/>
                <a:cs typeface="Arial" panose="020B0604020202020204" pitchFamily="34" charset="0"/>
              </a:rPr>
              <a:t>Quem está obrigado:</a:t>
            </a:r>
            <a:r>
              <a:rPr lang="pt-BR" altLang="pt-BR" sz="3200">
                <a:solidFill>
                  <a:srgbClr val="000000"/>
                </a:solidFill>
                <a:latin typeface="Arial" panose="020B0604020202020204" pitchFamily="34" charset="0"/>
                <a:cs typeface="Arial" panose="020B0604020202020204" pitchFamily="34" charset="0"/>
              </a:rPr>
              <a:t> Todos os órgãos públicos que efetuem pagamento de benefícios previdenciários no mês de referência inclusive os que não mantenham RPPS</a:t>
            </a:r>
            <a:r>
              <a:rPr lang="pt-BR" altLang="pt-BR" sz="3200">
                <a:solidFill>
                  <a:srgbClr val="262626"/>
                </a:solidFill>
                <a:latin typeface="Arial" panose="020B0604020202020204" pitchFamily="34" charset="0"/>
              </a:rPr>
              <a:t> </a:t>
            </a:r>
            <a:r>
              <a:rPr lang="pt-BR" altLang="pt-BR" sz="3200">
                <a:solidFill>
                  <a:srgbClr val="262626"/>
                </a:solidFill>
                <a:latin typeface="Arial" panose="020B0604020202020204" pitchFamily="34" charset="0"/>
                <a:cs typeface="Calibri" panose="020F0502020204030204" pitchFamily="34" charset="0"/>
              </a:rPr>
              <a:t> </a:t>
            </a:r>
          </a:p>
          <a:p>
            <a:pPr algn="just" eaLnBrk="1" hangingPunct="1">
              <a:buClr>
                <a:srgbClr val="FFFFFF"/>
              </a:buClr>
              <a:buFont typeface="Arial" panose="020B0604020202020204" pitchFamily="34" charset="0"/>
              <a:buNone/>
            </a:pPr>
            <a:endParaRPr lang="pt-BR" altLang="pt-BR" sz="2100" i="1"/>
          </a:p>
        </p:txBody>
      </p:sp>
    </p:spTree>
  </p:cSld>
  <p:clrMapOvr>
    <a:masterClrMapping/>
  </p:clrMapOvr>
  <p:transition>
    <p:fade/>
  </p:transition>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9618" name="Rectangle 2">
            <a:extLst>
              <a:ext uri="{FF2B5EF4-FFF2-40B4-BE49-F238E27FC236}">
                <a16:creationId xmlns:a16="http://schemas.microsoft.com/office/drawing/2014/main" id="{2DFFA65F-FA2B-4BB0-8CFA-529381950A1E}"/>
              </a:ext>
            </a:extLst>
          </p:cNvPr>
          <p:cNvSpPr>
            <a:spLocks noGrp="1" noChangeArrowheads="1"/>
          </p:cNvSpPr>
          <p:nvPr>
            <p:ph type="ctrTitle"/>
          </p:nvPr>
        </p:nvSpPr>
        <p:spPr>
          <a:xfrm>
            <a:off x="2209800" y="2286000"/>
            <a:ext cx="7772400" cy="1143000"/>
          </a:xfrm>
        </p:spPr>
        <p:txBody>
          <a:bodyPr anchor="ctr"/>
          <a:lstStyle/>
          <a:p>
            <a:r>
              <a:rPr lang="pt-BR" altLang="pt-BR" sz="4000">
                <a:latin typeface="Arial" panose="020B0604020202020204" pitchFamily="34" charset="0"/>
              </a:rPr>
              <a:t>Cessão de Servidores</a:t>
            </a:r>
          </a:p>
        </p:txBody>
      </p:sp>
      <p:sp>
        <p:nvSpPr>
          <p:cNvPr id="239619" name="Rectangle 3">
            <a:extLst>
              <a:ext uri="{FF2B5EF4-FFF2-40B4-BE49-F238E27FC236}">
                <a16:creationId xmlns:a16="http://schemas.microsoft.com/office/drawing/2014/main" id="{D246C380-7995-4F45-A36D-F3CF7E25440B}"/>
              </a:ext>
            </a:extLst>
          </p:cNvPr>
          <p:cNvSpPr>
            <a:spLocks noGrp="1" noChangeArrowheads="1"/>
          </p:cNvSpPr>
          <p:nvPr>
            <p:ph type="subTitle" idx="1"/>
          </p:nvPr>
        </p:nvSpPr>
        <p:spPr>
          <a:xfrm>
            <a:off x="2895600" y="3886200"/>
            <a:ext cx="6400800" cy="1752600"/>
          </a:xfrm>
        </p:spPr>
        <p:txBody>
          <a:bodyPr/>
          <a:lstStyle/>
          <a:p>
            <a:endParaRPr lang="pt-BR" altLang="pt-BR" sz="210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3" name="Text Box 1">
            <a:extLst>
              <a:ext uri="{FF2B5EF4-FFF2-40B4-BE49-F238E27FC236}">
                <a16:creationId xmlns:a16="http://schemas.microsoft.com/office/drawing/2014/main" id="{79E9CB82-4AE1-45C6-B21D-5F81D3741871}"/>
              </a:ext>
            </a:extLst>
          </p:cNvPr>
          <p:cNvSpPr txBox="1">
            <a:spLocks noChangeArrowheads="1"/>
          </p:cNvSpPr>
          <p:nvPr/>
        </p:nvSpPr>
        <p:spPr bwMode="auto">
          <a:xfrm>
            <a:off x="2152650" y="765175"/>
            <a:ext cx="7886700" cy="9350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5pPr>
            <a:lvl6pPr marL="25146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6pPr>
            <a:lvl7pPr marL="29718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7pPr>
            <a:lvl8pPr marL="34290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8pPr>
            <a:lvl9pPr marL="38862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9pPr>
          </a:lstStyle>
          <a:p>
            <a:pPr>
              <a:lnSpc>
                <a:spcPct val="90000"/>
              </a:lnSpc>
              <a:buClrTx/>
              <a:buFontTx/>
              <a:buNone/>
            </a:pPr>
            <a:r>
              <a:rPr lang="pt-BR" altLang="pt-BR" sz="1900">
                <a:solidFill>
                  <a:srgbClr val="22228B"/>
                </a:solidFill>
                <a:latin typeface="Arial" panose="020B0604020202020204" pitchFamily="34" charset="0"/>
                <a:cs typeface="Arial" panose="020B0604020202020204" pitchFamily="34" charset="0"/>
              </a:rPr>
              <a:t>Cessão/requisição de servidor com ônus para cedente e cessionário – cargos em comissão</a:t>
            </a:r>
          </a:p>
        </p:txBody>
      </p:sp>
      <p:sp>
        <p:nvSpPr>
          <p:cNvPr id="110594" name="Text Box 2">
            <a:extLst>
              <a:ext uri="{FF2B5EF4-FFF2-40B4-BE49-F238E27FC236}">
                <a16:creationId xmlns:a16="http://schemas.microsoft.com/office/drawing/2014/main" id="{E3AD9B2D-E641-474C-B349-4E8C85A51C0E}"/>
              </a:ext>
            </a:extLst>
          </p:cNvPr>
          <p:cNvSpPr txBox="1">
            <a:spLocks noChangeArrowheads="1"/>
          </p:cNvSpPr>
          <p:nvPr/>
        </p:nvSpPr>
        <p:spPr bwMode="auto">
          <a:xfrm>
            <a:off x="1905000" y="1600201"/>
            <a:ext cx="7886700" cy="46656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a:tabLst>
                <a:tab pos="104775" algn="l"/>
                <a:tab pos="554038" algn="l"/>
                <a:tab pos="1003300" algn="l"/>
                <a:tab pos="1452563" algn="l"/>
                <a:tab pos="1901825" algn="l"/>
                <a:tab pos="2351088" algn="l"/>
                <a:tab pos="2800350" algn="l"/>
                <a:tab pos="3249613" algn="l"/>
                <a:tab pos="3698875" algn="l"/>
                <a:tab pos="4148138" algn="l"/>
                <a:tab pos="4597400" algn="l"/>
                <a:tab pos="5046663" algn="l"/>
                <a:tab pos="5495925" algn="l"/>
                <a:tab pos="5945188" algn="l"/>
                <a:tab pos="6394450" algn="l"/>
                <a:tab pos="6843713" algn="l"/>
                <a:tab pos="7292975" algn="l"/>
                <a:tab pos="7742238" algn="l"/>
                <a:tab pos="8191500" algn="l"/>
                <a:tab pos="8640763" algn="l"/>
              </a:tabLst>
              <a:defRPr>
                <a:solidFill>
                  <a:srgbClr val="FFFFFF"/>
                </a:solidFill>
                <a:latin typeface="Calibri" panose="020F0502020204030204" pitchFamily="34" charset="0"/>
                <a:ea typeface="Microsoft YaHei" panose="020B0503020204020204" pitchFamily="34" charset="-122"/>
              </a:defRPr>
            </a:lvl1pPr>
            <a:lvl2pPr>
              <a:tabLst>
                <a:tab pos="104775" algn="l"/>
                <a:tab pos="554038" algn="l"/>
                <a:tab pos="1003300" algn="l"/>
                <a:tab pos="1452563" algn="l"/>
                <a:tab pos="1901825" algn="l"/>
                <a:tab pos="2351088" algn="l"/>
                <a:tab pos="2800350" algn="l"/>
                <a:tab pos="3249613" algn="l"/>
                <a:tab pos="3698875" algn="l"/>
                <a:tab pos="4148138" algn="l"/>
                <a:tab pos="4597400" algn="l"/>
                <a:tab pos="5046663" algn="l"/>
                <a:tab pos="5495925" algn="l"/>
                <a:tab pos="5945188" algn="l"/>
                <a:tab pos="6394450" algn="l"/>
                <a:tab pos="6843713" algn="l"/>
                <a:tab pos="7292975" algn="l"/>
                <a:tab pos="7742238" algn="l"/>
                <a:tab pos="8191500" algn="l"/>
                <a:tab pos="8640763" algn="l"/>
              </a:tabLst>
              <a:defRPr>
                <a:solidFill>
                  <a:srgbClr val="FFFFFF"/>
                </a:solidFill>
                <a:latin typeface="Calibri" panose="020F0502020204030204" pitchFamily="34" charset="0"/>
                <a:ea typeface="Microsoft YaHei" panose="020B0503020204020204" pitchFamily="34" charset="-122"/>
              </a:defRPr>
            </a:lvl2pPr>
            <a:lvl3pPr>
              <a:tabLst>
                <a:tab pos="104775" algn="l"/>
                <a:tab pos="554038" algn="l"/>
                <a:tab pos="1003300" algn="l"/>
                <a:tab pos="1452563" algn="l"/>
                <a:tab pos="1901825" algn="l"/>
                <a:tab pos="2351088" algn="l"/>
                <a:tab pos="2800350" algn="l"/>
                <a:tab pos="3249613" algn="l"/>
                <a:tab pos="3698875" algn="l"/>
                <a:tab pos="4148138" algn="l"/>
                <a:tab pos="4597400" algn="l"/>
                <a:tab pos="5046663" algn="l"/>
                <a:tab pos="5495925" algn="l"/>
                <a:tab pos="5945188" algn="l"/>
                <a:tab pos="6394450" algn="l"/>
                <a:tab pos="6843713" algn="l"/>
                <a:tab pos="7292975" algn="l"/>
                <a:tab pos="7742238" algn="l"/>
                <a:tab pos="8191500" algn="l"/>
                <a:tab pos="8640763" algn="l"/>
              </a:tabLst>
              <a:defRPr>
                <a:solidFill>
                  <a:srgbClr val="FFFFFF"/>
                </a:solidFill>
                <a:latin typeface="Calibri" panose="020F0502020204030204" pitchFamily="34" charset="0"/>
                <a:ea typeface="Microsoft YaHei" panose="020B0503020204020204" pitchFamily="34" charset="-122"/>
              </a:defRPr>
            </a:lvl3pPr>
            <a:lvl4pPr>
              <a:tabLst>
                <a:tab pos="104775" algn="l"/>
                <a:tab pos="554038" algn="l"/>
                <a:tab pos="1003300" algn="l"/>
                <a:tab pos="1452563" algn="l"/>
                <a:tab pos="1901825" algn="l"/>
                <a:tab pos="2351088" algn="l"/>
                <a:tab pos="2800350" algn="l"/>
                <a:tab pos="3249613" algn="l"/>
                <a:tab pos="3698875" algn="l"/>
                <a:tab pos="4148138" algn="l"/>
                <a:tab pos="4597400" algn="l"/>
                <a:tab pos="5046663" algn="l"/>
                <a:tab pos="5495925" algn="l"/>
                <a:tab pos="5945188" algn="l"/>
                <a:tab pos="6394450" algn="l"/>
                <a:tab pos="6843713" algn="l"/>
                <a:tab pos="7292975" algn="l"/>
                <a:tab pos="7742238" algn="l"/>
                <a:tab pos="8191500" algn="l"/>
                <a:tab pos="8640763" algn="l"/>
              </a:tabLst>
              <a:defRPr>
                <a:solidFill>
                  <a:srgbClr val="FFFFFF"/>
                </a:solidFill>
                <a:latin typeface="Calibri" panose="020F0502020204030204" pitchFamily="34" charset="0"/>
                <a:ea typeface="Microsoft YaHei" panose="020B0503020204020204" pitchFamily="34" charset="-122"/>
              </a:defRPr>
            </a:lvl4pPr>
            <a:lvl5pPr>
              <a:tabLst>
                <a:tab pos="104775" algn="l"/>
                <a:tab pos="554038" algn="l"/>
                <a:tab pos="1003300" algn="l"/>
                <a:tab pos="1452563" algn="l"/>
                <a:tab pos="1901825" algn="l"/>
                <a:tab pos="2351088" algn="l"/>
                <a:tab pos="2800350" algn="l"/>
                <a:tab pos="3249613" algn="l"/>
                <a:tab pos="3698875" algn="l"/>
                <a:tab pos="4148138" algn="l"/>
                <a:tab pos="4597400" algn="l"/>
                <a:tab pos="5046663" algn="l"/>
                <a:tab pos="5495925" algn="l"/>
                <a:tab pos="5945188" algn="l"/>
                <a:tab pos="6394450" algn="l"/>
                <a:tab pos="6843713" algn="l"/>
                <a:tab pos="7292975" algn="l"/>
                <a:tab pos="7742238" algn="l"/>
                <a:tab pos="8191500" algn="l"/>
                <a:tab pos="8640763" algn="l"/>
              </a:tabLst>
              <a:defRPr>
                <a:solidFill>
                  <a:srgbClr val="FFFFFF"/>
                </a:solidFill>
                <a:latin typeface="Calibri" panose="020F0502020204030204" pitchFamily="34" charset="0"/>
                <a:ea typeface="Microsoft YaHei" panose="020B0503020204020204" pitchFamily="34" charset="-122"/>
              </a:defRPr>
            </a:lvl5pPr>
            <a:lvl6pPr marL="2514600" indent="-228600" defTabSz="449263" eaLnBrk="0" fontAlgn="base" hangingPunct="0">
              <a:spcBef>
                <a:spcPct val="0"/>
              </a:spcBef>
              <a:spcAft>
                <a:spcPct val="0"/>
              </a:spcAft>
              <a:buClr>
                <a:srgbClr val="000000"/>
              </a:buClr>
              <a:buSzPct val="100000"/>
              <a:buFont typeface="Times New Roman" panose="02020603050405020304" pitchFamily="18" charset="0"/>
              <a:tabLst>
                <a:tab pos="104775" algn="l"/>
                <a:tab pos="554038" algn="l"/>
                <a:tab pos="1003300" algn="l"/>
                <a:tab pos="1452563" algn="l"/>
                <a:tab pos="1901825" algn="l"/>
                <a:tab pos="2351088" algn="l"/>
                <a:tab pos="2800350" algn="l"/>
                <a:tab pos="3249613" algn="l"/>
                <a:tab pos="3698875" algn="l"/>
                <a:tab pos="4148138" algn="l"/>
                <a:tab pos="4597400" algn="l"/>
                <a:tab pos="5046663" algn="l"/>
                <a:tab pos="5495925" algn="l"/>
                <a:tab pos="5945188" algn="l"/>
                <a:tab pos="6394450" algn="l"/>
                <a:tab pos="6843713" algn="l"/>
                <a:tab pos="7292975" algn="l"/>
                <a:tab pos="7742238" algn="l"/>
                <a:tab pos="8191500" algn="l"/>
                <a:tab pos="8640763" algn="l"/>
              </a:tabLst>
              <a:defRPr>
                <a:solidFill>
                  <a:srgbClr val="FFFFFF"/>
                </a:solidFill>
                <a:latin typeface="Calibri" panose="020F0502020204030204" pitchFamily="34" charset="0"/>
                <a:ea typeface="Microsoft YaHei" panose="020B0503020204020204" pitchFamily="34" charset="-122"/>
              </a:defRPr>
            </a:lvl6pPr>
            <a:lvl7pPr marL="2971800" indent="-228600" defTabSz="449263" eaLnBrk="0" fontAlgn="base" hangingPunct="0">
              <a:spcBef>
                <a:spcPct val="0"/>
              </a:spcBef>
              <a:spcAft>
                <a:spcPct val="0"/>
              </a:spcAft>
              <a:buClr>
                <a:srgbClr val="000000"/>
              </a:buClr>
              <a:buSzPct val="100000"/>
              <a:buFont typeface="Times New Roman" panose="02020603050405020304" pitchFamily="18" charset="0"/>
              <a:tabLst>
                <a:tab pos="104775" algn="l"/>
                <a:tab pos="554038" algn="l"/>
                <a:tab pos="1003300" algn="l"/>
                <a:tab pos="1452563" algn="l"/>
                <a:tab pos="1901825" algn="l"/>
                <a:tab pos="2351088" algn="l"/>
                <a:tab pos="2800350" algn="l"/>
                <a:tab pos="3249613" algn="l"/>
                <a:tab pos="3698875" algn="l"/>
                <a:tab pos="4148138" algn="l"/>
                <a:tab pos="4597400" algn="l"/>
                <a:tab pos="5046663" algn="l"/>
                <a:tab pos="5495925" algn="l"/>
                <a:tab pos="5945188" algn="l"/>
                <a:tab pos="6394450" algn="l"/>
                <a:tab pos="6843713" algn="l"/>
                <a:tab pos="7292975" algn="l"/>
                <a:tab pos="7742238" algn="l"/>
                <a:tab pos="8191500" algn="l"/>
                <a:tab pos="8640763" algn="l"/>
              </a:tabLst>
              <a:defRPr>
                <a:solidFill>
                  <a:srgbClr val="FFFFFF"/>
                </a:solidFill>
                <a:latin typeface="Calibri" panose="020F0502020204030204" pitchFamily="34" charset="0"/>
                <a:ea typeface="Microsoft YaHei" panose="020B0503020204020204" pitchFamily="34" charset="-122"/>
              </a:defRPr>
            </a:lvl7pPr>
            <a:lvl8pPr marL="3429000" indent="-228600" defTabSz="449263" eaLnBrk="0" fontAlgn="base" hangingPunct="0">
              <a:spcBef>
                <a:spcPct val="0"/>
              </a:spcBef>
              <a:spcAft>
                <a:spcPct val="0"/>
              </a:spcAft>
              <a:buClr>
                <a:srgbClr val="000000"/>
              </a:buClr>
              <a:buSzPct val="100000"/>
              <a:buFont typeface="Times New Roman" panose="02020603050405020304" pitchFamily="18" charset="0"/>
              <a:tabLst>
                <a:tab pos="104775" algn="l"/>
                <a:tab pos="554038" algn="l"/>
                <a:tab pos="1003300" algn="l"/>
                <a:tab pos="1452563" algn="l"/>
                <a:tab pos="1901825" algn="l"/>
                <a:tab pos="2351088" algn="l"/>
                <a:tab pos="2800350" algn="l"/>
                <a:tab pos="3249613" algn="l"/>
                <a:tab pos="3698875" algn="l"/>
                <a:tab pos="4148138" algn="l"/>
                <a:tab pos="4597400" algn="l"/>
                <a:tab pos="5046663" algn="l"/>
                <a:tab pos="5495925" algn="l"/>
                <a:tab pos="5945188" algn="l"/>
                <a:tab pos="6394450" algn="l"/>
                <a:tab pos="6843713" algn="l"/>
                <a:tab pos="7292975" algn="l"/>
                <a:tab pos="7742238" algn="l"/>
                <a:tab pos="8191500" algn="l"/>
                <a:tab pos="8640763" algn="l"/>
              </a:tabLst>
              <a:defRPr>
                <a:solidFill>
                  <a:srgbClr val="FFFFFF"/>
                </a:solidFill>
                <a:latin typeface="Calibri" panose="020F0502020204030204" pitchFamily="34" charset="0"/>
                <a:ea typeface="Microsoft YaHei" panose="020B0503020204020204" pitchFamily="34" charset="-122"/>
              </a:defRPr>
            </a:lvl8pPr>
            <a:lvl9pPr marL="3886200" indent="-228600" defTabSz="449263" eaLnBrk="0" fontAlgn="base" hangingPunct="0">
              <a:spcBef>
                <a:spcPct val="0"/>
              </a:spcBef>
              <a:spcAft>
                <a:spcPct val="0"/>
              </a:spcAft>
              <a:buClr>
                <a:srgbClr val="000000"/>
              </a:buClr>
              <a:buSzPct val="100000"/>
              <a:buFont typeface="Times New Roman" panose="02020603050405020304" pitchFamily="18" charset="0"/>
              <a:tabLst>
                <a:tab pos="104775" algn="l"/>
                <a:tab pos="554038" algn="l"/>
                <a:tab pos="1003300" algn="l"/>
                <a:tab pos="1452563" algn="l"/>
                <a:tab pos="1901825" algn="l"/>
                <a:tab pos="2351088" algn="l"/>
                <a:tab pos="2800350" algn="l"/>
                <a:tab pos="3249613" algn="l"/>
                <a:tab pos="3698875" algn="l"/>
                <a:tab pos="4148138" algn="l"/>
                <a:tab pos="4597400" algn="l"/>
                <a:tab pos="5046663" algn="l"/>
                <a:tab pos="5495925" algn="l"/>
                <a:tab pos="5945188" algn="l"/>
                <a:tab pos="6394450" algn="l"/>
                <a:tab pos="6843713" algn="l"/>
                <a:tab pos="7292975" algn="l"/>
                <a:tab pos="7742238" algn="l"/>
                <a:tab pos="8191500" algn="l"/>
                <a:tab pos="8640763" algn="l"/>
              </a:tabLst>
              <a:defRPr>
                <a:solidFill>
                  <a:srgbClr val="FFFFFF"/>
                </a:solidFill>
                <a:latin typeface="Calibri" panose="020F0502020204030204" pitchFamily="34" charset="0"/>
                <a:ea typeface="Microsoft YaHei" panose="020B0503020204020204" pitchFamily="34" charset="-122"/>
              </a:defRPr>
            </a:lvl9pPr>
          </a:lstStyle>
          <a:p>
            <a:pPr algn="just">
              <a:lnSpc>
                <a:spcPct val="90000"/>
              </a:lnSpc>
              <a:buClr>
                <a:srgbClr val="262626"/>
              </a:buClr>
              <a:buFont typeface="Calibri" panose="020F0502020204030204" pitchFamily="34" charset="0"/>
              <a:buNone/>
            </a:pPr>
            <a:endParaRPr lang="pt-BR" altLang="pt-BR" sz="1300">
              <a:solidFill>
                <a:srgbClr val="262626"/>
              </a:solidFill>
              <a:cs typeface="Arial" panose="020B0604020202020204" pitchFamily="34" charset="0"/>
            </a:endParaRPr>
          </a:p>
          <a:p>
            <a:pPr algn="just">
              <a:lnSpc>
                <a:spcPct val="90000"/>
              </a:lnSpc>
              <a:buClr>
                <a:srgbClr val="262626"/>
              </a:buClr>
              <a:buFont typeface="Calibri" panose="020F0502020204030204" pitchFamily="34" charset="0"/>
              <a:buNone/>
            </a:pPr>
            <a:endParaRPr lang="pt-BR" altLang="pt-BR" sz="1300">
              <a:solidFill>
                <a:srgbClr val="262626"/>
              </a:solidFill>
              <a:cs typeface="Arial" panose="020B0604020202020204" pitchFamily="34" charset="0"/>
            </a:endParaRPr>
          </a:p>
          <a:p>
            <a:pPr algn="just">
              <a:lnSpc>
                <a:spcPct val="90000"/>
              </a:lnSpc>
              <a:buClr>
                <a:srgbClr val="262626"/>
              </a:buClr>
              <a:buFont typeface="Calibri" panose="020F0502020204030204" pitchFamily="34" charset="0"/>
              <a:buNone/>
            </a:pPr>
            <a:endParaRPr lang="pt-BR" altLang="pt-BR" sz="1300">
              <a:solidFill>
                <a:srgbClr val="262626"/>
              </a:solidFill>
              <a:cs typeface="Arial" panose="020B0604020202020204" pitchFamily="34" charset="0"/>
            </a:endParaRPr>
          </a:p>
          <a:p>
            <a:pPr algn="just">
              <a:lnSpc>
                <a:spcPct val="90000"/>
              </a:lnSpc>
              <a:buClr>
                <a:srgbClr val="262626"/>
              </a:buClr>
              <a:buFont typeface="Calibri" panose="020F0502020204030204" pitchFamily="34" charset="0"/>
              <a:buNone/>
            </a:pPr>
            <a:endParaRPr lang="pt-BR" altLang="pt-BR" sz="1300">
              <a:solidFill>
                <a:srgbClr val="262626"/>
              </a:solidFill>
              <a:cs typeface="Arial" panose="020B0604020202020204" pitchFamily="34" charset="0"/>
            </a:endParaRPr>
          </a:p>
          <a:p>
            <a:pPr algn="just">
              <a:lnSpc>
                <a:spcPct val="90000"/>
              </a:lnSpc>
              <a:buClr>
                <a:srgbClr val="262626"/>
              </a:buClr>
              <a:buFont typeface="Calibri" panose="020F0502020204030204" pitchFamily="34" charset="0"/>
              <a:buNone/>
            </a:pPr>
            <a:endParaRPr lang="pt-BR" altLang="pt-BR" sz="1300">
              <a:solidFill>
                <a:srgbClr val="262626"/>
              </a:solidFill>
              <a:cs typeface="Arial" panose="020B0604020202020204" pitchFamily="34" charset="0"/>
            </a:endParaRPr>
          </a:p>
          <a:p>
            <a:pPr algn="just">
              <a:lnSpc>
                <a:spcPct val="90000"/>
              </a:lnSpc>
              <a:buClr>
                <a:srgbClr val="262626"/>
              </a:buClr>
              <a:buFont typeface="Calibri" panose="020F0502020204030204" pitchFamily="34" charset="0"/>
              <a:buNone/>
            </a:pPr>
            <a:endParaRPr lang="pt-BR" altLang="pt-BR" sz="700">
              <a:solidFill>
                <a:srgbClr val="262626"/>
              </a:solidFill>
              <a:cs typeface="Arial" panose="020B0604020202020204" pitchFamily="34" charset="0"/>
            </a:endParaRPr>
          </a:p>
          <a:p>
            <a:pPr algn="just">
              <a:lnSpc>
                <a:spcPct val="90000"/>
              </a:lnSpc>
              <a:buClr>
                <a:srgbClr val="262626"/>
              </a:buClr>
              <a:buFont typeface="Calibri" panose="020F0502020204030204" pitchFamily="34" charset="0"/>
              <a:buNone/>
            </a:pPr>
            <a:endParaRPr lang="pt-BR" altLang="pt-BR" sz="700">
              <a:solidFill>
                <a:srgbClr val="262626"/>
              </a:solidFill>
              <a:cs typeface="Arial" panose="020B0604020202020204" pitchFamily="34" charset="0"/>
            </a:endParaRPr>
          </a:p>
          <a:p>
            <a:pPr algn="just">
              <a:lnSpc>
                <a:spcPct val="90000"/>
              </a:lnSpc>
              <a:buClr>
                <a:srgbClr val="262626"/>
              </a:buClr>
              <a:buFont typeface="Calibri" panose="020F0502020204030204" pitchFamily="34" charset="0"/>
              <a:buNone/>
            </a:pPr>
            <a:endParaRPr lang="pt-BR" altLang="pt-BR" sz="700">
              <a:solidFill>
                <a:srgbClr val="262626"/>
              </a:solidFill>
              <a:cs typeface="Arial" panose="020B0604020202020204" pitchFamily="34" charset="0"/>
            </a:endParaRPr>
          </a:p>
          <a:p>
            <a:pPr algn="just">
              <a:lnSpc>
                <a:spcPct val="90000"/>
              </a:lnSpc>
              <a:buClr>
                <a:srgbClr val="262626"/>
              </a:buClr>
              <a:buFont typeface="Calibri" panose="020F0502020204030204" pitchFamily="34" charset="0"/>
              <a:buNone/>
            </a:pPr>
            <a:endParaRPr lang="pt-BR" altLang="pt-BR" sz="700">
              <a:solidFill>
                <a:srgbClr val="262626"/>
              </a:solidFill>
              <a:cs typeface="Arial" panose="020B0604020202020204" pitchFamily="34" charset="0"/>
            </a:endParaRPr>
          </a:p>
          <a:p>
            <a:pPr algn="just">
              <a:lnSpc>
                <a:spcPct val="90000"/>
              </a:lnSpc>
              <a:buClr>
                <a:srgbClr val="262626"/>
              </a:buClr>
              <a:buFont typeface="Calibri" panose="020F0502020204030204" pitchFamily="34" charset="0"/>
              <a:buNone/>
            </a:pPr>
            <a:endParaRPr lang="pt-BR" altLang="pt-BR" sz="700">
              <a:solidFill>
                <a:srgbClr val="262626"/>
              </a:solidFill>
              <a:cs typeface="Arial" panose="020B0604020202020204" pitchFamily="34" charset="0"/>
            </a:endParaRPr>
          </a:p>
          <a:p>
            <a:pPr algn="just">
              <a:lnSpc>
                <a:spcPct val="90000"/>
              </a:lnSpc>
              <a:buClr>
                <a:srgbClr val="262626"/>
              </a:buClr>
              <a:buFont typeface="Calibri" panose="020F0502020204030204" pitchFamily="34" charset="0"/>
              <a:buNone/>
            </a:pPr>
            <a:endParaRPr lang="pt-BR" altLang="pt-BR" sz="700">
              <a:solidFill>
                <a:srgbClr val="262626"/>
              </a:solidFill>
              <a:cs typeface="Arial" panose="020B0604020202020204" pitchFamily="34" charset="0"/>
            </a:endParaRPr>
          </a:p>
          <a:p>
            <a:pPr algn="just">
              <a:lnSpc>
                <a:spcPct val="90000"/>
              </a:lnSpc>
              <a:buClr>
                <a:srgbClr val="262626"/>
              </a:buClr>
              <a:buFont typeface="Calibri" panose="020F0502020204030204" pitchFamily="34" charset="0"/>
              <a:buNone/>
            </a:pPr>
            <a:endParaRPr lang="pt-BR" altLang="pt-BR" sz="700">
              <a:solidFill>
                <a:srgbClr val="262626"/>
              </a:solidFill>
              <a:cs typeface="Arial" panose="020B0604020202020204" pitchFamily="34" charset="0"/>
            </a:endParaRPr>
          </a:p>
          <a:p>
            <a:pPr algn="just">
              <a:lnSpc>
                <a:spcPct val="90000"/>
              </a:lnSpc>
              <a:buClr>
                <a:srgbClr val="262626"/>
              </a:buClr>
              <a:buFont typeface="Calibri" panose="020F0502020204030204" pitchFamily="34" charset="0"/>
              <a:buNone/>
            </a:pPr>
            <a:endParaRPr lang="pt-BR" altLang="pt-BR" sz="700">
              <a:solidFill>
                <a:srgbClr val="262626"/>
              </a:solidFill>
              <a:cs typeface="Arial" panose="020B0604020202020204" pitchFamily="34" charset="0"/>
            </a:endParaRPr>
          </a:p>
          <a:p>
            <a:pPr algn="just">
              <a:lnSpc>
                <a:spcPct val="90000"/>
              </a:lnSpc>
              <a:buClr>
                <a:srgbClr val="262626"/>
              </a:buClr>
              <a:buFont typeface="Calibri" panose="020F0502020204030204" pitchFamily="34" charset="0"/>
              <a:buNone/>
            </a:pPr>
            <a:endParaRPr lang="pt-BR" altLang="pt-BR" sz="700">
              <a:solidFill>
                <a:srgbClr val="262626"/>
              </a:solidFill>
              <a:cs typeface="Arial" panose="020B0604020202020204" pitchFamily="34" charset="0"/>
            </a:endParaRPr>
          </a:p>
          <a:p>
            <a:pPr algn="just">
              <a:lnSpc>
                <a:spcPct val="90000"/>
              </a:lnSpc>
              <a:buClr>
                <a:srgbClr val="262626"/>
              </a:buClr>
              <a:buFont typeface="Calibri" panose="020F0502020204030204" pitchFamily="34" charset="0"/>
              <a:buNone/>
            </a:pPr>
            <a:endParaRPr lang="pt-BR" altLang="pt-BR" sz="700">
              <a:solidFill>
                <a:srgbClr val="262626"/>
              </a:solidFill>
              <a:cs typeface="Arial" panose="020B0604020202020204" pitchFamily="34" charset="0"/>
            </a:endParaRPr>
          </a:p>
        </p:txBody>
      </p:sp>
      <p:sp>
        <p:nvSpPr>
          <p:cNvPr id="110595" name="Rectangle 3">
            <a:extLst>
              <a:ext uri="{FF2B5EF4-FFF2-40B4-BE49-F238E27FC236}">
                <a16:creationId xmlns:a16="http://schemas.microsoft.com/office/drawing/2014/main" id="{B57C6A3C-18CD-4D40-96BE-65BF032A2DD8}"/>
              </a:ext>
            </a:extLst>
          </p:cNvPr>
          <p:cNvSpPr>
            <a:spLocks noChangeArrowheads="1"/>
          </p:cNvSpPr>
          <p:nvPr/>
        </p:nvSpPr>
        <p:spPr bwMode="auto">
          <a:xfrm>
            <a:off x="5105400" y="2057400"/>
            <a:ext cx="1512888" cy="865188"/>
          </a:xfrm>
          <a:prstGeom prst="rect">
            <a:avLst/>
          </a:prstGeom>
          <a:solidFill>
            <a:srgbClr val="22228B"/>
          </a:solidFill>
          <a:ln w="9360" cap="sq">
            <a:solidFill>
              <a:srgbClr val="000000"/>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5pPr>
            <a:lvl6pPr marL="25146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6pPr>
            <a:lvl7pPr marL="29718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7pPr>
            <a:lvl8pPr marL="34290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8pPr>
            <a:lvl9pPr marL="38862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9pPr>
          </a:lstStyle>
          <a:p>
            <a:pPr algn="ctr" eaLnBrk="1" hangingPunct="1">
              <a:buClrTx/>
              <a:buFontTx/>
              <a:buNone/>
            </a:pPr>
            <a:endParaRPr lang="pt-BR" altLang="pt-BR" sz="1200">
              <a:latin typeface="Arial" panose="020B0604020202020204" pitchFamily="34" charset="0"/>
              <a:cs typeface="Arial" panose="020B0604020202020204" pitchFamily="34" charset="0"/>
            </a:endParaRPr>
          </a:p>
          <a:p>
            <a:pPr algn="ctr" eaLnBrk="1" hangingPunct="1">
              <a:buClrTx/>
              <a:buFontTx/>
              <a:buNone/>
            </a:pPr>
            <a:r>
              <a:rPr lang="pt-BR" altLang="pt-BR">
                <a:latin typeface="Arial" panose="020B0604020202020204" pitchFamily="34" charset="0"/>
                <a:cs typeface="Arial" panose="020B0604020202020204" pitchFamily="34" charset="0"/>
              </a:rPr>
              <a:t>Cedente</a:t>
            </a:r>
          </a:p>
        </p:txBody>
      </p:sp>
      <p:sp>
        <p:nvSpPr>
          <p:cNvPr id="110596" name="Rectangle 4">
            <a:extLst>
              <a:ext uri="{FF2B5EF4-FFF2-40B4-BE49-F238E27FC236}">
                <a16:creationId xmlns:a16="http://schemas.microsoft.com/office/drawing/2014/main" id="{002D0534-9118-4788-9075-ACD792781F6B}"/>
              </a:ext>
            </a:extLst>
          </p:cNvPr>
          <p:cNvSpPr>
            <a:spLocks noChangeArrowheads="1"/>
          </p:cNvSpPr>
          <p:nvPr/>
        </p:nvSpPr>
        <p:spPr bwMode="auto">
          <a:xfrm>
            <a:off x="8112125" y="2046288"/>
            <a:ext cx="1512888" cy="863600"/>
          </a:xfrm>
          <a:prstGeom prst="rect">
            <a:avLst/>
          </a:prstGeom>
          <a:solidFill>
            <a:srgbClr val="22228B"/>
          </a:solidFill>
          <a:ln w="9360" cap="sq">
            <a:solidFill>
              <a:srgbClr val="000000"/>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5pPr>
            <a:lvl6pPr marL="25146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6pPr>
            <a:lvl7pPr marL="29718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7pPr>
            <a:lvl8pPr marL="34290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8pPr>
            <a:lvl9pPr marL="38862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9pPr>
          </a:lstStyle>
          <a:p>
            <a:pPr algn="ctr" eaLnBrk="1" hangingPunct="1">
              <a:buClrTx/>
              <a:buFontTx/>
              <a:buNone/>
            </a:pPr>
            <a:endParaRPr lang="pt-BR" altLang="pt-BR" sz="1200">
              <a:latin typeface="Arial" panose="020B0604020202020204" pitchFamily="34" charset="0"/>
              <a:cs typeface="Arial" panose="020B0604020202020204" pitchFamily="34" charset="0"/>
            </a:endParaRPr>
          </a:p>
          <a:p>
            <a:pPr algn="ctr" eaLnBrk="1" hangingPunct="1">
              <a:buClrTx/>
              <a:buFontTx/>
              <a:buNone/>
            </a:pPr>
            <a:r>
              <a:rPr lang="pt-BR" altLang="pt-BR">
                <a:latin typeface="Arial" panose="020B0604020202020204" pitchFamily="34" charset="0"/>
                <a:cs typeface="Arial" panose="020B0604020202020204" pitchFamily="34" charset="0"/>
              </a:rPr>
              <a:t>Cessionário</a:t>
            </a:r>
          </a:p>
        </p:txBody>
      </p:sp>
      <p:sp>
        <p:nvSpPr>
          <p:cNvPr id="110597" name="Rectangle 5">
            <a:extLst>
              <a:ext uri="{FF2B5EF4-FFF2-40B4-BE49-F238E27FC236}">
                <a16:creationId xmlns:a16="http://schemas.microsoft.com/office/drawing/2014/main" id="{8A7256D8-C2E6-411E-B8BB-86407A20FBB9}"/>
              </a:ext>
            </a:extLst>
          </p:cNvPr>
          <p:cNvSpPr>
            <a:spLocks noChangeArrowheads="1"/>
          </p:cNvSpPr>
          <p:nvPr/>
        </p:nvSpPr>
        <p:spPr bwMode="auto">
          <a:xfrm>
            <a:off x="2312989" y="3370264"/>
            <a:ext cx="1512887" cy="865187"/>
          </a:xfrm>
          <a:prstGeom prst="rect">
            <a:avLst/>
          </a:prstGeom>
          <a:solidFill>
            <a:srgbClr val="22228B"/>
          </a:solidFill>
          <a:ln w="9360" cap="sq">
            <a:solidFill>
              <a:srgbClr val="000000"/>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5pPr>
            <a:lvl6pPr marL="25146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6pPr>
            <a:lvl7pPr marL="29718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7pPr>
            <a:lvl8pPr marL="34290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8pPr>
            <a:lvl9pPr marL="38862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9pPr>
          </a:lstStyle>
          <a:p>
            <a:pPr algn="ctr" eaLnBrk="1" hangingPunct="1">
              <a:buClrTx/>
              <a:buFontTx/>
              <a:buNone/>
            </a:pPr>
            <a:endParaRPr lang="pt-BR" altLang="pt-BR" sz="1200">
              <a:latin typeface="Arial" panose="020B0604020202020204" pitchFamily="34" charset="0"/>
              <a:cs typeface="Arial" panose="020B0604020202020204" pitchFamily="34" charset="0"/>
            </a:endParaRPr>
          </a:p>
          <a:p>
            <a:pPr algn="ctr" eaLnBrk="1" hangingPunct="1">
              <a:buClrTx/>
              <a:buFontTx/>
              <a:buNone/>
            </a:pPr>
            <a:r>
              <a:rPr lang="pt-BR" altLang="pt-BR">
                <a:latin typeface="Arial" panose="020B0604020202020204" pitchFamily="34" charset="0"/>
                <a:cs typeface="Arial" panose="020B0604020202020204" pitchFamily="34" charset="0"/>
              </a:rPr>
              <a:t>Cessão</a:t>
            </a:r>
          </a:p>
        </p:txBody>
      </p:sp>
      <p:sp>
        <p:nvSpPr>
          <p:cNvPr id="110598" name="Rectangle 6">
            <a:extLst>
              <a:ext uri="{FF2B5EF4-FFF2-40B4-BE49-F238E27FC236}">
                <a16:creationId xmlns:a16="http://schemas.microsoft.com/office/drawing/2014/main" id="{41FE7BC8-615C-4086-9B6F-67BEB320E592}"/>
              </a:ext>
            </a:extLst>
          </p:cNvPr>
          <p:cNvSpPr>
            <a:spLocks noChangeArrowheads="1"/>
          </p:cNvSpPr>
          <p:nvPr/>
        </p:nvSpPr>
        <p:spPr bwMode="auto">
          <a:xfrm>
            <a:off x="2312989" y="4465639"/>
            <a:ext cx="1512887" cy="865187"/>
          </a:xfrm>
          <a:prstGeom prst="rect">
            <a:avLst/>
          </a:prstGeom>
          <a:solidFill>
            <a:srgbClr val="22228B"/>
          </a:solidFill>
          <a:ln w="9360" cap="sq">
            <a:solidFill>
              <a:srgbClr val="000000"/>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5pPr>
            <a:lvl6pPr marL="25146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6pPr>
            <a:lvl7pPr marL="29718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7pPr>
            <a:lvl8pPr marL="34290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8pPr>
            <a:lvl9pPr marL="38862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9pPr>
          </a:lstStyle>
          <a:p>
            <a:pPr algn="ctr" eaLnBrk="1" hangingPunct="1">
              <a:buClrTx/>
              <a:buFontTx/>
              <a:buNone/>
            </a:pPr>
            <a:endParaRPr lang="pt-BR" altLang="pt-BR" sz="1200">
              <a:latin typeface="Arial" panose="020B0604020202020204" pitchFamily="34" charset="0"/>
              <a:cs typeface="Arial" panose="020B0604020202020204" pitchFamily="34" charset="0"/>
            </a:endParaRPr>
          </a:p>
          <a:p>
            <a:pPr algn="ctr" eaLnBrk="1" hangingPunct="1">
              <a:buClrTx/>
              <a:buFontTx/>
              <a:buNone/>
            </a:pPr>
            <a:r>
              <a:rPr lang="pt-BR" altLang="pt-BR">
                <a:latin typeface="Arial" panose="020B0604020202020204" pitchFamily="34" charset="0"/>
                <a:cs typeface="Arial" panose="020B0604020202020204" pitchFamily="34" charset="0"/>
              </a:rPr>
              <a:t>Durante</a:t>
            </a:r>
          </a:p>
        </p:txBody>
      </p:sp>
      <p:sp>
        <p:nvSpPr>
          <p:cNvPr id="110599" name="Rectangle 7">
            <a:extLst>
              <a:ext uri="{FF2B5EF4-FFF2-40B4-BE49-F238E27FC236}">
                <a16:creationId xmlns:a16="http://schemas.microsoft.com/office/drawing/2014/main" id="{4438920F-185D-4A26-9DE2-E9675611772F}"/>
              </a:ext>
            </a:extLst>
          </p:cNvPr>
          <p:cNvSpPr>
            <a:spLocks noChangeArrowheads="1"/>
          </p:cNvSpPr>
          <p:nvPr/>
        </p:nvSpPr>
        <p:spPr bwMode="auto">
          <a:xfrm>
            <a:off x="2330450" y="5538789"/>
            <a:ext cx="1512888" cy="865187"/>
          </a:xfrm>
          <a:prstGeom prst="rect">
            <a:avLst/>
          </a:prstGeom>
          <a:solidFill>
            <a:srgbClr val="22228B"/>
          </a:solidFill>
          <a:ln w="9360" cap="sq">
            <a:solidFill>
              <a:srgbClr val="000000"/>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5pPr>
            <a:lvl6pPr marL="25146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6pPr>
            <a:lvl7pPr marL="29718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7pPr>
            <a:lvl8pPr marL="34290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8pPr>
            <a:lvl9pPr marL="38862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9pPr>
          </a:lstStyle>
          <a:p>
            <a:pPr algn="ctr" eaLnBrk="1" hangingPunct="1">
              <a:buClrTx/>
              <a:buFontTx/>
              <a:buNone/>
            </a:pPr>
            <a:endParaRPr lang="pt-BR" altLang="pt-BR" sz="1200">
              <a:latin typeface="Arial" panose="020B0604020202020204" pitchFamily="34" charset="0"/>
              <a:cs typeface="Arial" panose="020B0604020202020204" pitchFamily="34" charset="0"/>
            </a:endParaRPr>
          </a:p>
          <a:p>
            <a:pPr algn="ctr" eaLnBrk="1" hangingPunct="1">
              <a:buClrTx/>
              <a:buFontTx/>
              <a:buNone/>
            </a:pPr>
            <a:r>
              <a:rPr lang="pt-BR" altLang="pt-BR">
                <a:latin typeface="Arial" panose="020B0604020202020204" pitchFamily="34" charset="0"/>
                <a:cs typeface="Arial" panose="020B0604020202020204" pitchFamily="34" charset="0"/>
              </a:rPr>
              <a:t>Retorno</a:t>
            </a:r>
          </a:p>
        </p:txBody>
      </p:sp>
      <p:sp>
        <p:nvSpPr>
          <p:cNvPr id="110600" name="Rectangle 8">
            <a:extLst>
              <a:ext uri="{FF2B5EF4-FFF2-40B4-BE49-F238E27FC236}">
                <a16:creationId xmlns:a16="http://schemas.microsoft.com/office/drawing/2014/main" id="{F7086DF8-B642-4858-930B-A9DA72277F52}"/>
              </a:ext>
            </a:extLst>
          </p:cNvPr>
          <p:cNvSpPr>
            <a:spLocks noChangeArrowheads="1"/>
          </p:cNvSpPr>
          <p:nvPr/>
        </p:nvSpPr>
        <p:spPr bwMode="auto">
          <a:xfrm>
            <a:off x="5105400" y="3352800"/>
            <a:ext cx="1512888" cy="941388"/>
          </a:xfrm>
          <a:prstGeom prst="rect">
            <a:avLst/>
          </a:prstGeom>
          <a:solidFill>
            <a:srgbClr val="AAE2CA"/>
          </a:solidFill>
          <a:ln w="9360" cap="sq">
            <a:solidFill>
              <a:srgbClr val="000000"/>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5pPr>
            <a:lvl6pPr marL="25146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6pPr>
            <a:lvl7pPr marL="29718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7pPr>
            <a:lvl8pPr marL="34290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8pPr>
            <a:lvl9pPr marL="38862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9pPr>
          </a:lstStyle>
          <a:p>
            <a:pPr algn="ctr" eaLnBrk="1" hangingPunct="1">
              <a:buClrTx/>
              <a:buFontTx/>
              <a:buNone/>
            </a:pPr>
            <a:r>
              <a:rPr lang="pt-BR" altLang="pt-BR" sz="1400" dirty="0">
                <a:solidFill>
                  <a:srgbClr val="000000"/>
                </a:solidFill>
                <a:latin typeface="Arial" panose="020B0604020202020204" pitchFamily="34" charset="0"/>
                <a:cs typeface="Arial" panose="020B0604020202020204" pitchFamily="34" charset="0"/>
              </a:rPr>
              <a:t>S-2230(1) (cod.14)</a:t>
            </a:r>
          </a:p>
          <a:p>
            <a:pPr algn="ctr" eaLnBrk="1" hangingPunct="1">
              <a:buClrTx/>
              <a:buFontTx/>
              <a:buNone/>
            </a:pPr>
            <a:r>
              <a:rPr lang="pt-BR" altLang="pt-BR" sz="1400" dirty="0">
                <a:solidFill>
                  <a:srgbClr val="000000"/>
                </a:solidFill>
                <a:latin typeface="Arial" panose="020B0604020202020204" pitchFamily="34" charset="0"/>
                <a:cs typeface="Arial" panose="020B0604020202020204" pitchFamily="34" charset="0"/>
              </a:rPr>
              <a:t>Afastamento temporário </a:t>
            </a:r>
          </a:p>
        </p:txBody>
      </p:sp>
      <p:sp>
        <p:nvSpPr>
          <p:cNvPr id="110601" name="Rectangle 9">
            <a:extLst>
              <a:ext uri="{FF2B5EF4-FFF2-40B4-BE49-F238E27FC236}">
                <a16:creationId xmlns:a16="http://schemas.microsoft.com/office/drawing/2014/main" id="{D757DA9A-8E3C-4E1D-AAE6-6E21DA74C409}"/>
              </a:ext>
            </a:extLst>
          </p:cNvPr>
          <p:cNvSpPr>
            <a:spLocks noChangeArrowheads="1"/>
          </p:cNvSpPr>
          <p:nvPr/>
        </p:nvSpPr>
        <p:spPr bwMode="auto">
          <a:xfrm>
            <a:off x="8077200" y="3352800"/>
            <a:ext cx="1512888" cy="865188"/>
          </a:xfrm>
          <a:prstGeom prst="rect">
            <a:avLst/>
          </a:prstGeom>
          <a:solidFill>
            <a:srgbClr val="AAE2CA"/>
          </a:solidFill>
          <a:ln w="9360" cap="sq">
            <a:solidFill>
              <a:srgbClr val="000000"/>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5pPr>
            <a:lvl6pPr marL="25146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6pPr>
            <a:lvl7pPr marL="29718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7pPr>
            <a:lvl8pPr marL="34290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8pPr>
            <a:lvl9pPr marL="38862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9pPr>
          </a:lstStyle>
          <a:p>
            <a:pPr algn="ctr" eaLnBrk="1" hangingPunct="1">
              <a:buClrTx/>
              <a:buFontTx/>
              <a:buNone/>
            </a:pPr>
            <a:endParaRPr lang="pt-BR" altLang="pt-BR" sz="1000">
              <a:latin typeface="Arial" panose="020B0604020202020204" pitchFamily="34" charset="0"/>
              <a:cs typeface="Arial" panose="020B0604020202020204" pitchFamily="34" charset="0"/>
            </a:endParaRPr>
          </a:p>
          <a:p>
            <a:pPr algn="ctr" eaLnBrk="1" hangingPunct="1">
              <a:buClrTx/>
              <a:buFontTx/>
              <a:buNone/>
            </a:pPr>
            <a:r>
              <a:rPr lang="pt-BR" altLang="pt-BR" sz="1400">
                <a:solidFill>
                  <a:srgbClr val="000000"/>
                </a:solidFill>
                <a:latin typeface="Arial" panose="020B0604020202020204" pitchFamily="34" charset="0"/>
                <a:cs typeface="Arial" panose="020B0604020202020204" pitchFamily="34" charset="0"/>
              </a:rPr>
              <a:t>S-2300 Início</a:t>
            </a:r>
          </a:p>
          <a:p>
            <a:pPr algn="ctr" eaLnBrk="1" hangingPunct="1">
              <a:buClrTx/>
              <a:buFontTx/>
              <a:buNone/>
            </a:pPr>
            <a:r>
              <a:rPr lang="pt-BR" altLang="pt-BR" sz="1400">
                <a:solidFill>
                  <a:srgbClr val="000000"/>
                </a:solidFill>
                <a:latin typeface="Arial" panose="020B0604020202020204" pitchFamily="34" charset="0"/>
                <a:cs typeface="Arial" panose="020B0604020202020204" pitchFamily="34" charset="0"/>
              </a:rPr>
              <a:t>TSVE - Início</a:t>
            </a:r>
          </a:p>
        </p:txBody>
      </p:sp>
      <p:sp>
        <p:nvSpPr>
          <p:cNvPr id="110602" name="Rectangle 10">
            <a:extLst>
              <a:ext uri="{FF2B5EF4-FFF2-40B4-BE49-F238E27FC236}">
                <a16:creationId xmlns:a16="http://schemas.microsoft.com/office/drawing/2014/main" id="{E4A9F69E-AC88-4E99-954B-F1CB22C2CAC8}"/>
              </a:ext>
            </a:extLst>
          </p:cNvPr>
          <p:cNvSpPr>
            <a:spLocks noChangeArrowheads="1"/>
          </p:cNvSpPr>
          <p:nvPr/>
        </p:nvSpPr>
        <p:spPr bwMode="auto">
          <a:xfrm>
            <a:off x="5105400" y="4495800"/>
            <a:ext cx="1512888" cy="865188"/>
          </a:xfrm>
          <a:prstGeom prst="rect">
            <a:avLst/>
          </a:prstGeom>
          <a:solidFill>
            <a:srgbClr val="AAE2CA"/>
          </a:solidFill>
          <a:ln w="9360" cap="sq">
            <a:solidFill>
              <a:srgbClr val="000000"/>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5pPr>
            <a:lvl6pPr marL="25146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6pPr>
            <a:lvl7pPr marL="29718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7pPr>
            <a:lvl8pPr marL="34290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8pPr>
            <a:lvl9pPr marL="38862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9pPr>
          </a:lstStyle>
          <a:p>
            <a:pPr algn="ctr" eaLnBrk="1" hangingPunct="1">
              <a:buClrTx/>
              <a:buFontTx/>
              <a:buNone/>
            </a:pPr>
            <a:endParaRPr lang="pt-BR" altLang="pt-BR" sz="1000">
              <a:latin typeface="Arial" panose="020B0604020202020204" pitchFamily="34" charset="0"/>
              <a:cs typeface="Arial" panose="020B0604020202020204" pitchFamily="34" charset="0"/>
            </a:endParaRPr>
          </a:p>
          <a:p>
            <a:pPr algn="ctr" eaLnBrk="1" hangingPunct="1">
              <a:buClrTx/>
              <a:buFontTx/>
              <a:buNone/>
            </a:pPr>
            <a:r>
              <a:rPr lang="pt-BR" altLang="pt-BR" sz="1400">
                <a:solidFill>
                  <a:srgbClr val="000000"/>
                </a:solidFill>
                <a:latin typeface="Arial" panose="020B0604020202020204" pitchFamily="34" charset="0"/>
                <a:cs typeface="Arial" panose="020B0604020202020204" pitchFamily="34" charset="0"/>
              </a:rPr>
              <a:t>S-1202/S-1200 e S-1210</a:t>
            </a:r>
          </a:p>
          <a:p>
            <a:pPr algn="ctr" eaLnBrk="1" hangingPunct="1">
              <a:buClrTx/>
              <a:buFontTx/>
              <a:buNone/>
            </a:pPr>
            <a:r>
              <a:rPr lang="pt-BR" altLang="pt-BR" sz="1400">
                <a:solidFill>
                  <a:srgbClr val="000000"/>
                </a:solidFill>
                <a:latin typeface="Arial" panose="020B0604020202020204" pitchFamily="34" charset="0"/>
                <a:cs typeface="Arial" panose="020B0604020202020204" pitchFamily="34" charset="0"/>
              </a:rPr>
              <a:t>Rem e Pgto</a:t>
            </a:r>
          </a:p>
        </p:txBody>
      </p:sp>
      <p:sp>
        <p:nvSpPr>
          <p:cNvPr id="110603" name="Rectangle 11">
            <a:extLst>
              <a:ext uri="{FF2B5EF4-FFF2-40B4-BE49-F238E27FC236}">
                <a16:creationId xmlns:a16="http://schemas.microsoft.com/office/drawing/2014/main" id="{9ECEB363-45EE-4D78-B779-3FF1A21B2F9B}"/>
              </a:ext>
            </a:extLst>
          </p:cNvPr>
          <p:cNvSpPr>
            <a:spLocks noChangeArrowheads="1"/>
          </p:cNvSpPr>
          <p:nvPr/>
        </p:nvSpPr>
        <p:spPr bwMode="auto">
          <a:xfrm>
            <a:off x="5105400" y="5562600"/>
            <a:ext cx="1512888" cy="904876"/>
          </a:xfrm>
          <a:prstGeom prst="rect">
            <a:avLst/>
          </a:prstGeom>
          <a:solidFill>
            <a:srgbClr val="AAE2CA"/>
          </a:solidFill>
          <a:ln w="9360" cap="sq">
            <a:solidFill>
              <a:srgbClr val="000000"/>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5pPr>
            <a:lvl6pPr marL="25146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6pPr>
            <a:lvl7pPr marL="29718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7pPr>
            <a:lvl8pPr marL="34290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8pPr>
            <a:lvl9pPr marL="38862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9pPr>
          </a:lstStyle>
          <a:p>
            <a:pPr algn="ctr" eaLnBrk="1" hangingPunct="1">
              <a:buClrTx/>
              <a:buFontTx/>
              <a:buNone/>
            </a:pPr>
            <a:r>
              <a:rPr lang="pt-BR" altLang="pt-BR" sz="1400" dirty="0">
                <a:solidFill>
                  <a:srgbClr val="000000"/>
                </a:solidFill>
                <a:latin typeface="Arial" panose="020B0604020202020204" pitchFamily="34" charset="0"/>
                <a:cs typeface="Arial" panose="020B0604020202020204" pitchFamily="34" charset="0"/>
              </a:rPr>
              <a:t>S-2230(1) (retorno)</a:t>
            </a:r>
          </a:p>
          <a:p>
            <a:pPr algn="ctr" eaLnBrk="1" hangingPunct="1">
              <a:buClrTx/>
              <a:buFontTx/>
              <a:buNone/>
            </a:pPr>
            <a:r>
              <a:rPr lang="pt-BR" altLang="pt-BR" sz="1400" dirty="0">
                <a:solidFill>
                  <a:srgbClr val="000000"/>
                </a:solidFill>
                <a:latin typeface="Arial" panose="020B0604020202020204" pitchFamily="34" charset="0"/>
                <a:cs typeface="Arial" panose="020B0604020202020204" pitchFamily="34" charset="0"/>
              </a:rPr>
              <a:t>Afastamento temporário </a:t>
            </a:r>
          </a:p>
        </p:txBody>
      </p:sp>
      <p:sp>
        <p:nvSpPr>
          <p:cNvPr id="110604" name="Rectangle 12">
            <a:extLst>
              <a:ext uri="{FF2B5EF4-FFF2-40B4-BE49-F238E27FC236}">
                <a16:creationId xmlns:a16="http://schemas.microsoft.com/office/drawing/2014/main" id="{AD8BA59E-2272-490C-9E3F-CD45E858B6C5}"/>
              </a:ext>
            </a:extLst>
          </p:cNvPr>
          <p:cNvSpPr>
            <a:spLocks noChangeArrowheads="1"/>
          </p:cNvSpPr>
          <p:nvPr/>
        </p:nvSpPr>
        <p:spPr bwMode="auto">
          <a:xfrm>
            <a:off x="8112125" y="5567364"/>
            <a:ext cx="1512888" cy="865187"/>
          </a:xfrm>
          <a:prstGeom prst="rect">
            <a:avLst/>
          </a:prstGeom>
          <a:solidFill>
            <a:srgbClr val="AAE2CA"/>
          </a:solidFill>
          <a:ln w="9360" cap="sq">
            <a:solidFill>
              <a:srgbClr val="000000"/>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5pPr>
            <a:lvl6pPr marL="25146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6pPr>
            <a:lvl7pPr marL="29718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7pPr>
            <a:lvl8pPr marL="34290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8pPr>
            <a:lvl9pPr marL="38862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9pPr>
          </a:lstStyle>
          <a:p>
            <a:pPr algn="ctr" eaLnBrk="1" hangingPunct="1">
              <a:buClrTx/>
              <a:buFontTx/>
              <a:buNone/>
            </a:pPr>
            <a:endParaRPr lang="pt-BR" altLang="pt-BR" sz="1000">
              <a:latin typeface="Arial" panose="020B0604020202020204" pitchFamily="34" charset="0"/>
              <a:cs typeface="Arial" panose="020B0604020202020204" pitchFamily="34" charset="0"/>
            </a:endParaRPr>
          </a:p>
          <a:p>
            <a:pPr algn="ctr" eaLnBrk="1" hangingPunct="1">
              <a:buClrTx/>
              <a:buFontTx/>
              <a:buNone/>
            </a:pPr>
            <a:r>
              <a:rPr lang="pt-BR" altLang="pt-BR" sz="1400">
                <a:solidFill>
                  <a:srgbClr val="000000"/>
                </a:solidFill>
                <a:latin typeface="Arial" panose="020B0604020202020204" pitchFamily="34" charset="0"/>
                <a:cs typeface="Arial" panose="020B0604020202020204" pitchFamily="34" charset="0"/>
              </a:rPr>
              <a:t>S-2399 Término</a:t>
            </a:r>
          </a:p>
          <a:p>
            <a:pPr algn="ctr" eaLnBrk="1" hangingPunct="1">
              <a:buClrTx/>
              <a:buFontTx/>
              <a:buNone/>
            </a:pPr>
            <a:r>
              <a:rPr lang="pt-BR" altLang="pt-BR" sz="1400">
                <a:solidFill>
                  <a:srgbClr val="000000"/>
                </a:solidFill>
                <a:latin typeface="Arial" panose="020B0604020202020204" pitchFamily="34" charset="0"/>
                <a:cs typeface="Arial" panose="020B0604020202020204" pitchFamily="34" charset="0"/>
              </a:rPr>
              <a:t>TSVE – Término</a:t>
            </a:r>
          </a:p>
        </p:txBody>
      </p:sp>
      <p:sp>
        <p:nvSpPr>
          <p:cNvPr id="110605" name="Rectangle 13">
            <a:extLst>
              <a:ext uri="{FF2B5EF4-FFF2-40B4-BE49-F238E27FC236}">
                <a16:creationId xmlns:a16="http://schemas.microsoft.com/office/drawing/2014/main" id="{3B8A363F-6ADD-442F-ABD1-9007A251178D}"/>
              </a:ext>
            </a:extLst>
          </p:cNvPr>
          <p:cNvSpPr>
            <a:spLocks noChangeArrowheads="1"/>
          </p:cNvSpPr>
          <p:nvPr/>
        </p:nvSpPr>
        <p:spPr bwMode="auto">
          <a:xfrm>
            <a:off x="8077200" y="4495800"/>
            <a:ext cx="1512888" cy="865188"/>
          </a:xfrm>
          <a:prstGeom prst="rect">
            <a:avLst/>
          </a:prstGeom>
          <a:solidFill>
            <a:srgbClr val="AAE2CA"/>
          </a:solidFill>
          <a:ln w="9360" cap="sq">
            <a:solidFill>
              <a:srgbClr val="000000"/>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5pPr>
            <a:lvl6pPr marL="25146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6pPr>
            <a:lvl7pPr marL="29718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7pPr>
            <a:lvl8pPr marL="34290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8pPr>
            <a:lvl9pPr marL="38862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9pPr>
          </a:lstStyle>
          <a:p>
            <a:pPr algn="ctr" eaLnBrk="1" hangingPunct="1">
              <a:buClrTx/>
              <a:buFontTx/>
              <a:buNone/>
            </a:pPr>
            <a:endParaRPr lang="pt-BR" altLang="pt-BR" sz="1000">
              <a:latin typeface="Arial" panose="020B0604020202020204" pitchFamily="34" charset="0"/>
              <a:cs typeface="Arial" panose="020B0604020202020204" pitchFamily="34" charset="0"/>
            </a:endParaRPr>
          </a:p>
          <a:p>
            <a:pPr algn="ctr" eaLnBrk="1" hangingPunct="1">
              <a:buClrTx/>
              <a:buFontTx/>
              <a:buNone/>
            </a:pPr>
            <a:r>
              <a:rPr lang="pt-BR" altLang="pt-BR" sz="1400">
                <a:solidFill>
                  <a:srgbClr val="000000"/>
                </a:solidFill>
                <a:latin typeface="Arial" panose="020B0604020202020204" pitchFamily="34" charset="0"/>
                <a:cs typeface="Arial" panose="020B0604020202020204" pitchFamily="34" charset="0"/>
              </a:rPr>
              <a:t>S-1202/S1200- e S-1210</a:t>
            </a:r>
          </a:p>
          <a:p>
            <a:pPr algn="ctr" eaLnBrk="1" hangingPunct="1">
              <a:buClrTx/>
              <a:buFontTx/>
              <a:buNone/>
            </a:pPr>
            <a:r>
              <a:rPr lang="pt-BR" altLang="pt-BR" sz="1400">
                <a:solidFill>
                  <a:srgbClr val="000000"/>
                </a:solidFill>
                <a:latin typeface="Arial" panose="020B0604020202020204" pitchFamily="34" charset="0"/>
                <a:cs typeface="Arial" panose="020B0604020202020204" pitchFamily="34" charset="0"/>
              </a:rPr>
              <a:t>Rem e pagto</a:t>
            </a:r>
          </a:p>
          <a:p>
            <a:pPr algn="ctr" eaLnBrk="1" hangingPunct="1">
              <a:buClrTx/>
              <a:buFontTx/>
              <a:buNone/>
            </a:pPr>
            <a:endParaRPr lang="pt-BR" altLang="pt-BR" sz="1400">
              <a:solidFill>
                <a:srgbClr val="000000"/>
              </a:solidFill>
              <a:latin typeface="Arial" panose="020B0604020202020204" pitchFamily="34" charset="0"/>
              <a:cs typeface="Arial" panose="020B0604020202020204" pitchFamily="34" charset="0"/>
            </a:endParaRPr>
          </a:p>
          <a:p>
            <a:pPr algn="ctr" eaLnBrk="1" hangingPunct="1">
              <a:buClrTx/>
              <a:buFontTx/>
              <a:buNone/>
            </a:pPr>
            <a:endParaRPr lang="pt-BR" altLang="pt-BR" sz="1400">
              <a:solidFill>
                <a:srgbClr val="000000"/>
              </a:solidFill>
              <a:latin typeface="Arial" panose="020B0604020202020204" pitchFamily="34" charset="0"/>
              <a:cs typeface="Arial" panose="020B0604020202020204" pitchFamily="34" charset="0"/>
            </a:endParaRPr>
          </a:p>
        </p:txBody>
      </p:sp>
      <p:sp>
        <p:nvSpPr>
          <p:cNvPr id="110606" name="AutoShape 14">
            <a:extLst>
              <a:ext uri="{FF2B5EF4-FFF2-40B4-BE49-F238E27FC236}">
                <a16:creationId xmlns:a16="http://schemas.microsoft.com/office/drawing/2014/main" id="{38964A14-CD68-4155-9550-993C924915A5}"/>
              </a:ext>
            </a:extLst>
          </p:cNvPr>
          <p:cNvSpPr>
            <a:spLocks noChangeArrowheads="1"/>
          </p:cNvSpPr>
          <p:nvPr/>
        </p:nvSpPr>
        <p:spPr bwMode="auto">
          <a:xfrm>
            <a:off x="3916363" y="3717926"/>
            <a:ext cx="1079500" cy="288925"/>
          </a:xfrm>
          <a:prstGeom prst="rightArrow">
            <a:avLst>
              <a:gd name="adj1" fmla="val 50000"/>
              <a:gd name="adj2" fmla="val 49834"/>
            </a:avLst>
          </a:prstGeom>
          <a:solidFill>
            <a:srgbClr val="00B8FF"/>
          </a:solidFill>
          <a:ln w="9360" cap="sq">
            <a:solidFill>
              <a:srgbClr val="000000"/>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pt-BR"/>
          </a:p>
        </p:txBody>
      </p:sp>
      <p:sp>
        <p:nvSpPr>
          <p:cNvPr id="110607" name="AutoShape 15">
            <a:extLst>
              <a:ext uri="{FF2B5EF4-FFF2-40B4-BE49-F238E27FC236}">
                <a16:creationId xmlns:a16="http://schemas.microsoft.com/office/drawing/2014/main" id="{2E3A141F-4276-4388-99E6-09ECF9DA8E17}"/>
              </a:ext>
            </a:extLst>
          </p:cNvPr>
          <p:cNvSpPr>
            <a:spLocks noChangeArrowheads="1"/>
          </p:cNvSpPr>
          <p:nvPr/>
        </p:nvSpPr>
        <p:spPr bwMode="auto">
          <a:xfrm>
            <a:off x="6764338" y="4759326"/>
            <a:ext cx="1079500" cy="288925"/>
          </a:xfrm>
          <a:prstGeom prst="rightArrow">
            <a:avLst>
              <a:gd name="adj1" fmla="val 50000"/>
              <a:gd name="adj2" fmla="val 49834"/>
            </a:avLst>
          </a:prstGeom>
          <a:solidFill>
            <a:srgbClr val="00B8FF"/>
          </a:solidFill>
          <a:ln w="9360" cap="sq">
            <a:solidFill>
              <a:srgbClr val="000000"/>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pt-BR"/>
          </a:p>
        </p:txBody>
      </p:sp>
      <p:sp>
        <p:nvSpPr>
          <p:cNvPr id="110608" name="AutoShape 16">
            <a:extLst>
              <a:ext uri="{FF2B5EF4-FFF2-40B4-BE49-F238E27FC236}">
                <a16:creationId xmlns:a16="http://schemas.microsoft.com/office/drawing/2014/main" id="{1A6D0436-5C13-4E91-97E7-B85F608CB3D0}"/>
              </a:ext>
            </a:extLst>
          </p:cNvPr>
          <p:cNvSpPr>
            <a:spLocks noChangeArrowheads="1"/>
          </p:cNvSpPr>
          <p:nvPr/>
        </p:nvSpPr>
        <p:spPr bwMode="auto">
          <a:xfrm>
            <a:off x="6764338" y="3698875"/>
            <a:ext cx="1079500" cy="287338"/>
          </a:xfrm>
          <a:prstGeom prst="rightArrow">
            <a:avLst>
              <a:gd name="adj1" fmla="val 50000"/>
              <a:gd name="adj2" fmla="val 50109"/>
            </a:avLst>
          </a:prstGeom>
          <a:solidFill>
            <a:srgbClr val="00B8FF"/>
          </a:solidFill>
          <a:ln w="9360" cap="sq">
            <a:solidFill>
              <a:srgbClr val="000000"/>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pt-BR"/>
          </a:p>
        </p:txBody>
      </p:sp>
      <p:sp>
        <p:nvSpPr>
          <p:cNvPr id="110609" name="AutoShape 17">
            <a:extLst>
              <a:ext uri="{FF2B5EF4-FFF2-40B4-BE49-F238E27FC236}">
                <a16:creationId xmlns:a16="http://schemas.microsoft.com/office/drawing/2014/main" id="{7E7E7733-BF56-44A0-A7BF-AD15F2EEAF71}"/>
              </a:ext>
            </a:extLst>
          </p:cNvPr>
          <p:cNvSpPr>
            <a:spLocks noChangeArrowheads="1"/>
          </p:cNvSpPr>
          <p:nvPr/>
        </p:nvSpPr>
        <p:spPr bwMode="auto">
          <a:xfrm>
            <a:off x="3916363" y="4752976"/>
            <a:ext cx="1079500" cy="288925"/>
          </a:xfrm>
          <a:prstGeom prst="rightArrow">
            <a:avLst>
              <a:gd name="adj1" fmla="val 50000"/>
              <a:gd name="adj2" fmla="val 49834"/>
            </a:avLst>
          </a:prstGeom>
          <a:solidFill>
            <a:srgbClr val="00B8FF"/>
          </a:solidFill>
          <a:ln w="9360" cap="sq">
            <a:solidFill>
              <a:srgbClr val="000000"/>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pt-BR"/>
          </a:p>
        </p:txBody>
      </p:sp>
      <p:sp>
        <p:nvSpPr>
          <p:cNvPr id="110610" name="AutoShape 18">
            <a:extLst>
              <a:ext uri="{FF2B5EF4-FFF2-40B4-BE49-F238E27FC236}">
                <a16:creationId xmlns:a16="http://schemas.microsoft.com/office/drawing/2014/main" id="{F7D55331-A65C-4ABA-88E0-8F194FD47C28}"/>
              </a:ext>
            </a:extLst>
          </p:cNvPr>
          <p:cNvSpPr>
            <a:spLocks noChangeArrowheads="1"/>
          </p:cNvSpPr>
          <p:nvPr/>
        </p:nvSpPr>
        <p:spPr bwMode="auto">
          <a:xfrm>
            <a:off x="6672264" y="5805489"/>
            <a:ext cx="1368425" cy="287337"/>
          </a:xfrm>
          <a:prstGeom prst="leftArrow">
            <a:avLst>
              <a:gd name="adj1" fmla="val 50000"/>
              <a:gd name="adj2" fmla="val 50138"/>
            </a:avLst>
          </a:prstGeom>
          <a:solidFill>
            <a:srgbClr val="00B8FF"/>
          </a:solidFill>
          <a:ln w="9360" cap="sq">
            <a:solidFill>
              <a:srgbClr val="000000"/>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pt-BR"/>
          </a:p>
        </p:txBody>
      </p:sp>
      <p:sp>
        <p:nvSpPr>
          <p:cNvPr id="110611" name="AutoShape 19">
            <a:extLst>
              <a:ext uri="{FF2B5EF4-FFF2-40B4-BE49-F238E27FC236}">
                <a16:creationId xmlns:a16="http://schemas.microsoft.com/office/drawing/2014/main" id="{E65DA422-B6CF-4B6A-957C-CD40E9B8CF6F}"/>
              </a:ext>
            </a:extLst>
          </p:cNvPr>
          <p:cNvSpPr>
            <a:spLocks noChangeArrowheads="1"/>
          </p:cNvSpPr>
          <p:nvPr/>
        </p:nvSpPr>
        <p:spPr bwMode="auto">
          <a:xfrm>
            <a:off x="3935414" y="5805489"/>
            <a:ext cx="1081087" cy="287337"/>
          </a:xfrm>
          <a:prstGeom prst="leftArrow">
            <a:avLst>
              <a:gd name="adj1" fmla="val 50000"/>
              <a:gd name="adj2" fmla="val 50166"/>
            </a:avLst>
          </a:prstGeom>
          <a:solidFill>
            <a:srgbClr val="00B8FF"/>
          </a:solidFill>
          <a:ln w="9360" cap="sq">
            <a:solidFill>
              <a:srgbClr val="000000"/>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pt-BR"/>
          </a:p>
        </p:txBody>
      </p:sp>
    </p:spTree>
  </p:cSld>
  <p:clrMapOvr>
    <a:masterClrMapping/>
  </p:clrMapOvr>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Imagem 11">
            <a:extLst>
              <a:ext uri="{FF2B5EF4-FFF2-40B4-BE49-F238E27FC236}">
                <a16:creationId xmlns:a16="http://schemas.microsoft.com/office/drawing/2014/main" id="{7DD28E4A-D897-4B67-A078-2636CB8ED2B5}"/>
              </a:ext>
            </a:extLst>
          </p:cNvPr>
          <p:cNvPicPr>
            <a:picLocks noChangeAspect="1"/>
          </p:cNvPicPr>
          <p:nvPr/>
        </p:nvPicPr>
        <p:blipFill>
          <a:blip r:embed="rId3"/>
          <a:stretch>
            <a:fillRect/>
          </a:stretch>
        </p:blipFill>
        <p:spPr>
          <a:xfrm>
            <a:off x="1836314" y="795703"/>
            <a:ext cx="1265663" cy="846364"/>
          </a:xfrm>
          <a:prstGeom prst="rect">
            <a:avLst/>
          </a:prstGeom>
        </p:spPr>
      </p:pic>
      <p:pic>
        <p:nvPicPr>
          <p:cNvPr id="14" name="Imagem 13">
            <a:extLst>
              <a:ext uri="{FF2B5EF4-FFF2-40B4-BE49-F238E27FC236}">
                <a16:creationId xmlns:a16="http://schemas.microsoft.com/office/drawing/2014/main" id="{4E8082B5-4D39-4768-8A6A-3A38FC5F0A20}"/>
              </a:ext>
            </a:extLst>
          </p:cNvPr>
          <p:cNvPicPr>
            <a:picLocks noChangeAspect="1"/>
          </p:cNvPicPr>
          <p:nvPr/>
        </p:nvPicPr>
        <p:blipFill>
          <a:blip r:embed="rId4"/>
          <a:stretch>
            <a:fillRect/>
          </a:stretch>
        </p:blipFill>
        <p:spPr>
          <a:xfrm>
            <a:off x="3377251" y="958543"/>
            <a:ext cx="1739695" cy="715547"/>
          </a:xfrm>
          <a:prstGeom prst="rect">
            <a:avLst/>
          </a:prstGeom>
        </p:spPr>
      </p:pic>
      <p:pic>
        <p:nvPicPr>
          <p:cNvPr id="16" name="Imagem 15">
            <a:extLst>
              <a:ext uri="{FF2B5EF4-FFF2-40B4-BE49-F238E27FC236}">
                <a16:creationId xmlns:a16="http://schemas.microsoft.com/office/drawing/2014/main" id="{DBF2B914-3FA6-4AB8-9464-791D06FF2F93}"/>
              </a:ext>
            </a:extLst>
          </p:cNvPr>
          <p:cNvPicPr>
            <a:picLocks noChangeAspect="1"/>
          </p:cNvPicPr>
          <p:nvPr/>
        </p:nvPicPr>
        <p:blipFill>
          <a:blip r:embed="rId5"/>
          <a:stretch>
            <a:fillRect/>
          </a:stretch>
        </p:blipFill>
        <p:spPr>
          <a:xfrm>
            <a:off x="5392220" y="958543"/>
            <a:ext cx="1682836" cy="730288"/>
          </a:xfrm>
          <a:prstGeom prst="rect">
            <a:avLst/>
          </a:prstGeom>
        </p:spPr>
      </p:pic>
      <p:pic>
        <p:nvPicPr>
          <p:cNvPr id="18" name="Imagem 17">
            <a:extLst>
              <a:ext uri="{FF2B5EF4-FFF2-40B4-BE49-F238E27FC236}">
                <a16:creationId xmlns:a16="http://schemas.microsoft.com/office/drawing/2014/main" id="{5E958249-9C6A-49AE-8174-B80E07095187}"/>
              </a:ext>
            </a:extLst>
          </p:cNvPr>
          <p:cNvPicPr>
            <a:picLocks noChangeAspect="1"/>
          </p:cNvPicPr>
          <p:nvPr/>
        </p:nvPicPr>
        <p:blipFill>
          <a:blip r:embed="rId6"/>
          <a:stretch>
            <a:fillRect/>
          </a:stretch>
        </p:blipFill>
        <p:spPr>
          <a:xfrm>
            <a:off x="7350330" y="1017850"/>
            <a:ext cx="1511378" cy="596931"/>
          </a:xfrm>
          <a:prstGeom prst="rect">
            <a:avLst/>
          </a:prstGeom>
        </p:spPr>
      </p:pic>
      <p:pic>
        <p:nvPicPr>
          <p:cNvPr id="23" name="Imagem 22">
            <a:extLst>
              <a:ext uri="{FF2B5EF4-FFF2-40B4-BE49-F238E27FC236}">
                <a16:creationId xmlns:a16="http://schemas.microsoft.com/office/drawing/2014/main" id="{6B349EEB-A3DA-4E38-9C34-3D3544E88E07}"/>
              </a:ext>
            </a:extLst>
          </p:cNvPr>
          <p:cNvPicPr>
            <a:picLocks noChangeAspect="1"/>
          </p:cNvPicPr>
          <p:nvPr/>
        </p:nvPicPr>
        <p:blipFill>
          <a:blip r:embed="rId7"/>
          <a:stretch>
            <a:fillRect/>
          </a:stretch>
        </p:blipFill>
        <p:spPr>
          <a:xfrm>
            <a:off x="3222562" y="5360435"/>
            <a:ext cx="2444876" cy="895396"/>
          </a:xfrm>
          <a:prstGeom prst="rect">
            <a:avLst/>
          </a:prstGeom>
        </p:spPr>
      </p:pic>
      <p:pic>
        <p:nvPicPr>
          <p:cNvPr id="25" name="Imagem 24">
            <a:extLst>
              <a:ext uri="{FF2B5EF4-FFF2-40B4-BE49-F238E27FC236}">
                <a16:creationId xmlns:a16="http://schemas.microsoft.com/office/drawing/2014/main" id="{AB9A8DAE-80E9-4118-BF85-E9207B00E726}"/>
              </a:ext>
            </a:extLst>
          </p:cNvPr>
          <p:cNvPicPr>
            <a:picLocks noChangeAspect="1"/>
          </p:cNvPicPr>
          <p:nvPr/>
        </p:nvPicPr>
        <p:blipFill>
          <a:blip r:embed="rId8"/>
          <a:stretch>
            <a:fillRect/>
          </a:stretch>
        </p:blipFill>
        <p:spPr>
          <a:xfrm>
            <a:off x="6825139" y="5011301"/>
            <a:ext cx="1819328" cy="1449865"/>
          </a:xfrm>
          <a:prstGeom prst="rect">
            <a:avLst/>
          </a:prstGeom>
        </p:spPr>
      </p:pic>
      <p:graphicFrame>
        <p:nvGraphicFramePr>
          <p:cNvPr id="26" name="Diagrama 25">
            <a:extLst>
              <a:ext uri="{FF2B5EF4-FFF2-40B4-BE49-F238E27FC236}">
                <a16:creationId xmlns:a16="http://schemas.microsoft.com/office/drawing/2014/main" id="{AE7AEF46-63A0-42FA-A8CF-865EFBD6FE1F}"/>
              </a:ext>
            </a:extLst>
          </p:cNvPr>
          <p:cNvGraphicFramePr/>
          <p:nvPr>
            <p:extLst>
              <p:ext uri="{D42A27DB-BD31-4B8C-83A1-F6EECF244321}">
                <p14:modId xmlns:p14="http://schemas.microsoft.com/office/powerpoint/2010/main" val="419123037"/>
              </p:ext>
            </p:extLst>
          </p:nvPr>
        </p:nvGraphicFramePr>
        <p:xfrm>
          <a:off x="1888067" y="1846698"/>
          <a:ext cx="4937072" cy="2996235"/>
        </p:xfrm>
        <a:graphic>
          <a:graphicData uri="http://schemas.openxmlformats.org/drawingml/2006/diagram">
            <dgm:relIds xmlns:dgm="http://schemas.openxmlformats.org/drawingml/2006/diagram" xmlns:r="http://schemas.openxmlformats.org/officeDocument/2006/relationships" r:dm="rId9" r:lo="rId10" r:qs="rId11" r:cs="rId12"/>
          </a:graphicData>
        </a:graphic>
      </p:graphicFrame>
      <p:pic>
        <p:nvPicPr>
          <p:cNvPr id="28" name="Imagem 27">
            <a:extLst>
              <a:ext uri="{FF2B5EF4-FFF2-40B4-BE49-F238E27FC236}">
                <a16:creationId xmlns:a16="http://schemas.microsoft.com/office/drawing/2014/main" id="{D3A24210-3C1B-4903-AEA1-ED1DF59025F5}"/>
              </a:ext>
            </a:extLst>
          </p:cNvPr>
          <p:cNvPicPr>
            <a:picLocks noChangeAspect="1"/>
          </p:cNvPicPr>
          <p:nvPr/>
        </p:nvPicPr>
        <p:blipFill>
          <a:blip r:embed="rId14"/>
          <a:stretch>
            <a:fillRect/>
          </a:stretch>
        </p:blipFill>
        <p:spPr>
          <a:xfrm>
            <a:off x="9176923" y="890226"/>
            <a:ext cx="1511378" cy="798605"/>
          </a:xfrm>
          <a:prstGeom prst="rect">
            <a:avLst/>
          </a:prstGeom>
        </p:spPr>
      </p:pic>
    </p:spTree>
    <p:extLst>
      <p:ext uri="{BB962C8B-B14F-4D97-AF65-F5344CB8AC3E}">
        <p14:creationId xmlns:p14="http://schemas.microsoft.com/office/powerpoint/2010/main" val="303781286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7" name="Text Box 1">
            <a:extLst>
              <a:ext uri="{FF2B5EF4-FFF2-40B4-BE49-F238E27FC236}">
                <a16:creationId xmlns:a16="http://schemas.microsoft.com/office/drawing/2014/main" id="{9AE11B90-4E32-432D-B9D0-176F6570122D}"/>
              </a:ext>
            </a:extLst>
          </p:cNvPr>
          <p:cNvSpPr txBox="1">
            <a:spLocks noChangeArrowheads="1"/>
          </p:cNvSpPr>
          <p:nvPr/>
        </p:nvSpPr>
        <p:spPr bwMode="auto">
          <a:xfrm>
            <a:off x="2133600" y="762000"/>
            <a:ext cx="7886700" cy="6096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5pPr>
            <a:lvl6pPr marL="25146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6pPr>
            <a:lvl7pPr marL="29718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7pPr>
            <a:lvl8pPr marL="34290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8pPr>
            <a:lvl9pPr marL="38862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9pPr>
          </a:lstStyle>
          <a:p>
            <a:pPr>
              <a:lnSpc>
                <a:spcPct val="90000"/>
              </a:lnSpc>
              <a:buClrTx/>
              <a:buFontTx/>
              <a:buNone/>
            </a:pPr>
            <a:r>
              <a:rPr lang="pt-BR" altLang="pt-BR" sz="1900">
                <a:solidFill>
                  <a:srgbClr val="22228B"/>
                </a:solidFill>
                <a:latin typeface="Arial" panose="020B0604020202020204" pitchFamily="34" charset="0"/>
                <a:cs typeface="Arial" panose="020B0604020202020204" pitchFamily="34" charset="0"/>
              </a:rPr>
              <a:t>Cessão/requisição de servidor com ônus só para o cessionário</a:t>
            </a:r>
          </a:p>
        </p:txBody>
      </p:sp>
      <p:sp>
        <p:nvSpPr>
          <p:cNvPr id="111618" name="Text Box 2">
            <a:extLst>
              <a:ext uri="{FF2B5EF4-FFF2-40B4-BE49-F238E27FC236}">
                <a16:creationId xmlns:a16="http://schemas.microsoft.com/office/drawing/2014/main" id="{BF4526C1-FDEC-4280-AA66-C24A7EA807FC}"/>
              </a:ext>
            </a:extLst>
          </p:cNvPr>
          <p:cNvSpPr txBox="1">
            <a:spLocks noChangeArrowheads="1"/>
          </p:cNvSpPr>
          <p:nvPr/>
        </p:nvSpPr>
        <p:spPr bwMode="auto">
          <a:xfrm>
            <a:off x="1905000" y="1447800"/>
            <a:ext cx="7886700" cy="43434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a:tabLst>
                <a:tab pos="104775" algn="l"/>
                <a:tab pos="554038" algn="l"/>
                <a:tab pos="1003300" algn="l"/>
                <a:tab pos="1452563" algn="l"/>
                <a:tab pos="1901825" algn="l"/>
                <a:tab pos="2351088" algn="l"/>
                <a:tab pos="2800350" algn="l"/>
                <a:tab pos="3249613" algn="l"/>
                <a:tab pos="3698875" algn="l"/>
                <a:tab pos="4148138" algn="l"/>
                <a:tab pos="4597400" algn="l"/>
                <a:tab pos="5046663" algn="l"/>
                <a:tab pos="5495925" algn="l"/>
                <a:tab pos="5945188" algn="l"/>
                <a:tab pos="6394450" algn="l"/>
                <a:tab pos="6843713" algn="l"/>
                <a:tab pos="7292975" algn="l"/>
                <a:tab pos="7742238" algn="l"/>
                <a:tab pos="8191500" algn="l"/>
                <a:tab pos="8640763" algn="l"/>
              </a:tabLst>
              <a:defRPr>
                <a:solidFill>
                  <a:srgbClr val="FFFFFF"/>
                </a:solidFill>
                <a:latin typeface="Calibri" panose="020F0502020204030204" pitchFamily="34" charset="0"/>
                <a:ea typeface="Microsoft YaHei" panose="020B0503020204020204" pitchFamily="34" charset="-122"/>
              </a:defRPr>
            </a:lvl1pPr>
            <a:lvl2pPr>
              <a:tabLst>
                <a:tab pos="104775" algn="l"/>
                <a:tab pos="554038" algn="l"/>
                <a:tab pos="1003300" algn="l"/>
                <a:tab pos="1452563" algn="l"/>
                <a:tab pos="1901825" algn="l"/>
                <a:tab pos="2351088" algn="l"/>
                <a:tab pos="2800350" algn="l"/>
                <a:tab pos="3249613" algn="l"/>
                <a:tab pos="3698875" algn="l"/>
                <a:tab pos="4148138" algn="l"/>
                <a:tab pos="4597400" algn="l"/>
                <a:tab pos="5046663" algn="l"/>
                <a:tab pos="5495925" algn="l"/>
                <a:tab pos="5945188" algn="l"/>
                <a:tab pos="6394450" algn="l"/>
                <a:tab pos="6843713" algn="l"/>
                <a:tab pos="7292975" algn="l"/>
                <a:tab pos="7742238" algn="l"/>
                <a:tab pos="8191500" algn="l"/>
                <a:tab pos="8640763" algn="l"/>
              </a:tabLst>
              <a:defRPr>
                <a:solidFill>
                  <a:srgbClr val="FFFFFF"/>
                </a:solidFill>
                <a:latin typeface="Calibri" panose="020F0502020204030204" pitchFamily="34" charset="0"/>
                <a:ea typeface="Microsoft YaHei" panose="020B0503020204020204" pitchFamily="34" charset="-122"/>
              </a:defRPr>
            </a:lvl2pPr>
            <a:lvl3pPr>
              <a:tabLst>
                <a:tab pos="104775" algn="l"/>
                <a:tab pos="554038" algn="l"/>
                <a:tab pos="1003300" algn="l"/>
                <a:tab pos="1452563" algn="l"/>
                <a:tab pos="1901825" algn="l"/>
                <a:tab pos="2351088" algn="l"/>
                <a:tab pos="2800350" algn="l"/>
                <a:tab pos="3249613" algn="l"/>
                <a:tab pos="3698875" algn="l"/>
                <a:tab pos="4148138" algn="l"/>
                <a:tab pos="4597400" algn="l"/>
                <a:tab pos="5046663" algn="l"/>
                <a:tab pos="5495925" algn="l"/>
                <a:tab pos="5945188" algn="l"/>
                <a:tab pos="6394450" algn="l"/>
                <a:tab pos="6843713" algn="l"/>
                <a:tab pos="7292975" algn="l"/>
                <a:tab pos="7742238" algn="l"/>
                <a:tab pos="8191500" algn="l"/>
                <a:tab pos="8640763" algn="l"/>
              </a:tabLst>
              <a:defRPr>
                <a:solidFill>
                  <a:srgbClr val="FFFFFF"/>
                </a:solidFill>
                <a:latin typeface="Calibri" panose="020F0502020204030204" pitchFamily="34" charset="0"/>
                <a:ea typeface="Microsoft YaHei" panose="020B0503020204020204" pitchFamily="34" charset="-122"/>
              </a:defRPr>
            </a:lvl3pPr>
            <a:lvl4pPr>
              <a:tabLst>
                <a:tab pos="104775" algn="l"/>
                <a:tab pos="554038" algn="l"/>
                <a:tab pos="1003300" algn="l"/>
                <a:tab pos="1452563" algn="l"/>
                <a:tab pos="1901825" algn="l"/>
                <a:tab pos="2351088" algn="l"/>
                <a:tab pos="2800350" algn="l"/>
                <a:tab pos="3249613" algn="l"/>
                <a:tab pos="3698875" algn="l"/>
                <a:tab pos="4148138" algn="l"/>
                <a:tab pos="4597400" algn="l"/>
                <a:tab pos="5046663" algn="l"/>
                <a:tab pos="5495925" algn="l"/>
                <a:tab pos="5945188" algn="l"/>
                <a:tab pos="6394450" algn="l"/>
                <a:tab pos="6843713" algn="l"/>
                <a:tab pos="7292975" algn="l"/>
                <a:tab pos="7742238" algn="l"/>
                <a:tab pos="8191500" algn="l"/>
                <a:tab pos="8640763" algn="l"/>
              </a:tabLst>
              <a:defRPr>
                <a:solidFill>
                  <a:srgbClr val="FFFFFF"/>
                </a:solidFill>
                <a:latin typeface="Calibri" panose="020F0502020204030204" pitchFamily="34" charset="0"/>
                <a:ea typeface="Microsoft YaHei" panose="020B0503020204020204" pitchFamily="34" charset="-122"/>
              </a:defRPr>
            </a:lvl4pPr>
            <a:lvl5pPr>
              <a:tabLst>
                <a:tab pos="104775" algn="l"/>
                <a:tab pos="554038" algn="l"/>
                <a:tab pos="1003300" algn="l"/>
                <a:tab pos="1452563" algn="l"/>
                <a:tab pos="1901825" algn="l"/>
                <a:tab pos="2351088" algn="l"/>
                <a:tab pos="2800350" algn="l"/>
                <a:tab pos="3249613" algn="l"/>
                <a:tab pos="3698875" algn="l"/>
                <a:tab pos="4148138" algn="l"/>
                <a:tab pos="4597400" algn="l"/>
                <a:tab pos="5046663" algn="l"/>
                <a:tab pos="5495925" algn="l"/>
                <a:tab pos="5945188" algn="l"/>
                <a:tab pos="6394450" algn="l"/>
                <a:tab pos="6843713" algn="l"/>
                <a:tab pos="7292975" algn="l"/>
                <a:tab pos="7742238" algn="l"/>
                <a:tab pos="8191500" algn="l"/>
                <a:tab pos="8640763" algn="l"/>
              </a:tabLst>
              <a:defRPr>
                <a:solidFill>
                  <a:srgbClr val="FFFFFF"/>
                </a:solidFill>
                <a:latin typeface="Calibri" panose="020F0502020204030204" pitchFamily="34" charset="0"/>
                <a:ea typeface="Microsoft YaHei" panose="020B0503020204020204" pitchFamily="34" charset="-122"/>
              </a:defRPr>
            </a:lvl5pPr>
            <a:lvl6pPr marL="2514600" indent="-228600" defTabSz="449263" eaLnBrk="0" fontAlgn="base" hangingPunct="0">
              <a:spcBef>
                <a:spcPct val="0"/>
              </a:spcBef>
              <a:spcAft>
                <a:spcPct val="0"/>
              </a:spcAft>
              <a:buClr>
                <a:srgbClr val="000000"/>
              </a:buClr>
              <a:buSzPct val="100000"/>
              <a:buFont typeface="Times New Roman" panose="02020603050405020304" pitchFamily="18" charset="0"/>
              <a:tabLst>
                <a:tab pos="104775" algn="l"/>
                <a:tab pos="554038" algn="l"/>
                <a:tab pos="1003300" algn="l"/>
                <a:tab pos="1452563" algn="l"/>
                <a:tab pos="1901825" algn="l"/>
                <a:tab pos="2351088" algn="l"/>
                <a:tab pos="2800350" algn="l"/>
                <a:tab pos="3249613" algn="l"/>
                <a:tab pos="3698875" algn="l"/>
                <a:tab pos="4148138" algn="l"/>
                <a:tab pos="4597400" algn="l"/>
                <a:tab pos="5046663" algn="l"/>
                <a:tab pos="5495925" algn="l"/>
                <a:tab pos="5945188" algn="l"/>
                <a:tab pos="6394450" algn="l"/>
                <a:tab pos="6843713" algn="l"/>
                <a:tab pos="7292975" algn="l"/>
                <a:tab pos="7742238" algn="l"/>
                <a:tab pos="8191500" algn="l"/>
                <a:tab pos="8640763" algn="l"/>
              </a:tabLst>
              <a:defRPr>
                <a:solidFill>
                  <a:srgbClr val="FFFFFF"/>
                </a:solidFill>
                <a:latin typeface="Calibri" panose="020F0502020204030204" pitchFamily="34" charset="0"/>
                <a:ea typeface="Microsoft YaHei" panose="020B0503020204020204" pitchFamily="34" charset="-122"/>
              </a:defRPr>
            </a:lvl6pPr>
            <a:lvl7pPr marL="2971800" indent="-228600" defTabSz="449263" eaLnBrk="0" fontAlgn="base" hangingPunct="0">
              <a:spcBef>
                <a:spcPct val="0"/>
              </a:spcBef>
              <a:spcAft>
                <a:spcPct val="0"/>
              </a:spcAft>
              <a:buClr>
                <a:srgbClr val="000000"/>
              </a:buClr>
              <a:buSzPct val="100000"/>
              <a:buFont typeface="Times New Roman" panose="02020603050405020304" pitchFamily="18" charset="0"/>
              <a:tabLst>
                <a:tab pos="104775" algn="l"/>
                <a:tab pos="554038" algn="l"/>
                <a:tab pos="1003300" algn="l"/>
                <a:tab pos="1452563" algn="l"/>
                <a:tab pos="1901825" algn="l"/>
                <a:tab pos="2351088" algn="l"/>
                <a:tab pos="2800350" algn="l"/>
                <a:tab pos="3249613" algn="l"/>
                <a:tab pos="3698875" algn="l"/>
                <a:tab pos="4148138" algn="l"/>
                <a:tab pos="4597400" algn="l"/>
                <a:tab pos="5046663" algn="l"/>
                <a:tab pos="5495925" algn="l"/>
                <a:tab pos="5945188" algn="l"/>
                <a:tab pos="6394450" algn="l"/>
                <a:tab pos="6843713" algn="l"/>
                <a:tab pos="7292975" algn="l"/>
                <a:tab pos="7742238" algn="l"/>
                <a:tab pos="8191500" algn="l"/>
                <a:tab pos="8640763" algn="l"/>
              </a:tabLst>
              <a:defRPr>
                <a:solidFill>
                  <a:srgbClr val="FFFFFF"/>
                </a:solidFill>
                <a:latin typeface="Calibri" panose="020F0502020204030204" pitchFamily="34" charset="0"/>
                <a:ea typeface="Microsoft YaHei" panose="020B0503020204020204" pitchFamily="34" charset="-122"/>
              </a:defRPr>
            </a:lvl7pPr>
            <a:lvl8pPr marL="3429000" indent="-228600" defTabSz="449263" eaLnBrk="0" fontAlgn="base" hangingPunct="0">
              <a:spcBef>
                <a:spcPct val="0"/>
              </a:spcBef>
              <a:spcAft>
                <a:spcPct val="0"/>
              </a:spcAft>
              <a:buClr>
                <a:srgbClr val="000000"/>
              </a:buClr>
              <a:buSzPct val="100000"/>
              <a:buFont typeface="Times New Roman" panose="02020603050405020304" pitchFamily="18" charset="0"/>
              <a:tabLst>
                <a:tab pos="104775" algn="l"/>
                <a:tab pos="554038" algn="l"/>
                <a:tab pos="1003300" algn="l"/>
                <a:tab pos="1452563" algn="l"/>
                <a:tab pos="1901825" algn="l"/>
                <a:tab pos="2351088" algn="l"/>
                <a:tab pos="2800350" algn="l"/>
                <a:tab pos="3249613" algn="l"/>
                <a:tab pos="3698875" algn="l"/>
                <a:tab pos="4148138" algn="l"/>
                <a:tab pos="4597400" algn="l"/>
                <a:tab pos="5046663" algn="l"/>
                <a:tab pos="5495925" algn="l"/>
                <a:tab pos="5945188" algn="l"/>
                <a:tab pos="6394450" algn="l"/>
                <a:tab pos="6843713" algn="l"/>
                <a:tab pos="7292975" algn="l"/>
                <a:tab pos="7742238" algn="l"/>
                <a:tab pos="8191500" algn="l"/>
                <a:tab pos="8640763" algn="l"/>
              </a:tabLst>
              <a:defRPr>
                <a:solidFill>
                  <a:srgbClr val="FFFFFF"/>
                </a:solidFill>
                <a:latin typeface="Calibri" panose="020F0502020204030204" pitchFamily="34" charset="0"/>
                <a:ea typeface="Microsoft YaHei" panose="020B0503020204020204" pitchFamily="34" charset="-122"/>
              </a:defRPr>
            </a:lvl8pPr>
            <a:lvl9pPr marL="3886200" indent="-228600" defTabSz="449263" eaLnBrk="0" fontAlgn="base" hangingPunct="0">
              <a:spcBef>
                <a:spcPct val="0"/>
              </a:spcBef>
              <a:spcAft>
                <a:spcPct val="0"/>
              </a:spcAft>
              <a:buClr>
                <a:srgbClr val="000000"/>
              </a:buClr>
              <a:buSzPct val="100000"/>
              <a:buFont typeface="Times New Roman" panose="02020603050405020304" pitchFamily="18" charset="0"/>
              <a:tabLst>
                <a:tab pos="104775" algn="l"/>
                <a:tab pos="554038" algn="l"/>
                <a:tab pos="1003300" algn="l"/>
                <a:tab pos="1452563" algn="l"/>
                <a:tab pos="1901825" algn="l"/>
                <a:tab pos="2351088" algn="l"/>
                <a:tab pos="2800350" algn="l"/>
                <a:tab pos="3249613" algn="l"/>
                <a:tab pos="3698875" algn="l"/>
                <a:tab pos="4148138" algn="l"/>
                <a:tab pos="4597400" algn="l"/>
                <a:tab pos="5046663" algn="l"/>
                <a:tab pos="5495925" algn="l"/>
                <a:tab pos="5945188" algn="l"/>
                <a:tab pos="6394450" algn="l"/>
                <a:tab pos="6843713" algn="l"/>
                <a:tab pos="7292975" algn="l"/>
                <a:tab pos="7742238" algn="l"/>
                <a:tab pos="8191500" algn="l"/>
                <a:tab pos="8640763" algn="l"/>
              </a:tabLst>
              <a:defRPr>
                <a:solidFill>
                  <a:srgbClr val="FFFFFF"/>
                </a:solidFill>
                <a:latin typeface="Calibri" panose="020F0502020204030204" pitchFamily="34" charset="0"/>
                <a:ea typeface="Microsoft YaHei" panose="020B0503020204020204" pitchFamily="34" charset="-122"/>
              </a:defRPr>
            </a:lvl9pPr>
          </a:lstStyle>
          <a:p>
            <a:pPr algn="just">
              <a:lnSpc>
                <a:spcPct val="90000"/>
              </a:lnSpc>
              <a:buClr>
                <a:srgbClr val="262626"/>
              </a:buClr>
              <a:buFont typeface="Calibri" panose="020F0502020204030204" pitchFamily="34" charset="0"/>
              <a:buNone/>
            </a:pPr>
            <a:endParaRPr lang="pt-BR" altLang="pt-BR" sz="1300">
              <a:solidFill>
                <a:srgbClr val="262626"/>
              </a:solidFill>
              <a:cs typeface="Arial" panose="020B0604020202020204" pitchFamily="34" charset="0"/>
            </a:endParaRPr>
          </a:p>
          <a:p>
            <a:pPr algn="just">
              <a:lnSpc>
                <a:spcPct val="90000"/>
              </a:lnSpc>
              <a:buClr>
                <a:srgbClr val="262626"/>
              </a:buClr>
              <a:buFont typeface="Calibri" panose="020F0502020204030204" pitchFamily="34" charset="0"/>
              <a:buNone/>
            </a:pPr>
            <a:endParaRPr lang="pt-BR" altLang="pt-BR" sz="1300">
              <a:solidFill>
                <a:srgbClr val="262626"/>
              </a:solidFill>
              <a:cs typeface="Arial" panose="020B0604020202020204" pitchFamily="34" charset="0"/>
            </a:endParaRPr>
          </a:p>
          <a:p>
            <a:pPr algn="just">
              <a:lnSpc>
                <a:spcPct val="90000"/>
              </a:lnSpc>
              <a:buClr>
                <a:srgbClr val="262626"/>
              </a:buClr>
              <a:buFont typeface="Calibri" panose="020F0502020204030204" pitchFamily="34" charset="0"/>
              <a:buNone/>
            </a:pPr>
            <a:endParaRPr lang="pt-BR" altLang="pt-BR" sz="1300">
              <a:solidFill>
                <a:srgbClr val="262626"/>
              </a:solidFill>
              <a:cs typeface="Arial" panose="020B0604020202020204" pitchFamily="34" charset="0"/>
            </a:endParaRPr>
          </a:p>
          <a:p>
            <a:pPr algn="just">
              <a:lnSpc>
                <a:spcPct val="90000"/>
              </a:lnSpc>
              <a:buClr>
                <a:srgbClr val="262626"/>
              </a:buClr>
              <a:buFont typeface="Calibri" panose="020F0502020204030204" pitchFamily="34" charset="0"/>
              <a:buNone/>
            </a:pPr>
            <a:endParaRPr lang="pt-BR" altLang="pt-BR" sz="1300">
              <a:solidFill>
                <a:srgbClr val="262626"/>
              </a:solidFill>
              <a:cs typeface="Arial" panose="020B0604020202020204" pitchFamily="34" charset="0"/>
            </a:endParaRPr>
          </a:p>
          <a:p>
            <a:pPr algn="just">
              <a:lnSpc>
                <a:spcPct val="90000"/>
              </a:lnSpc>
              <a:buClr>
                <a:srgbClr val="262626"/>
              </a:buClr>
              <a:buFont typeface="Calibri" panose="020F0502020204030204" pitchFamily="34" charset="0"/>
              <a:buNone/>
            </a:pPr>
            <a:endParaRPr lang="pt-BR" altLang="pt-BR" sz="1300">
              <a:solidFill>
                <a:srgbClr val="262626"/>
              </a:solidFill>
              <a:cs typeface="Arial" panose="020B0604020202020204" pitchFamily="34" charset="0"/>
            </a:endParaRPr>
          </a:p>
          <a:p>
            <a:pPr algn="just">
              <a:lnSpc>
                <a:spcPct val="90000"/>
              </a:lnSpc>
              <a:buClr>
                <a:srgbClr val="262626"/>
              </a:buClr>
              <a:buFont typeface="Calibri" panose="020F0502020204030204" pitchFamily="34" charset="0"/>
              <a:buNone/>
            </a:pPr>
            <a:endParaRPr lang="pt-BR" altLang="pt-BR" sz="700">
              <a:solidFill>
                <a:srgbClr val="262626"/>
              </a:solidFill>
              <a:cs typeface="Arial" panose="020B0604020202020204" pitchFamily="34" charset="0"/>
            </a:endParaRPr>
          </a:p>
          <a:p>
            <a:pPr algn="just">
              <a:lnSpc>
                <a:spcPct val="90000"/>
              </a:lnSpc>
              <a:buClr>
                <a:srgbClr val="262626"/>
              </a:buClr>
              <a:buFont typeface="Calibri" panose="020F0502020204030204" pitchFamily="34" charset="0"/>
              <a:buNone/>
            </a:pPr>
            <a:endParaRPr lang="pt-BR" altLang="pt-BR" sz="700">
              <a:solidFill>
                <a:srgbClr val="262626"/>
              </a:solidFill>
              <a:cs typeface="Arial" panose="020B0604020202020204" pitchFamily="34" charset="0"/>
            </a:endParaRPr>
          </a:p>
          <a:p>
            <a:pPr algn="just">
              <a:lnSpc>
                <a:spcPct val="90000"/>
              </a:lnSpc>
              <a:buClr>
                <a:srgbClr val="262626"/>
              </a:buClr>
              <a:buFont typeface="Calibri" panose="020F0502020204030204" pitchFamily="34" charset="0"/>
              <a:buNone/>
            </a:pPr>
            <a:endParaRPr lang="pt-BR" altLang="pt-BR" sz="700">
              <a:solidFill>
                <a:srgbClr val="262626"/>
              </a:solidFill>
              <a:cs typeface="Arial" panose="020B0604020202020204" pitchFamily="34" charset="0"/>
            </a:endParaRPr>
          </a:p>
          <a:p>
            <a:pPr algn="just">
              <a:lnSpc>
                <a:spcPct val="90000"/>
              </a:lnSpc>
              <a:buClr>
                <a:srgbClr val="262626"/>
              </a:buClr>
              <a:buFont typeface="Calibri" panose="020F0502020204030204" pitchFamily="34" charset="0"/>
              <a:buNone/>
            </a:pPr>
            <a:endParaRPr lang="pt-BR" altLang="pt-BR" sz="700">
              <a:solidFill>
                <a:srgbClr val="262626"/>
              </a:solidFill>
              <a:cs typeface="Arial" panose="020B0604020202020204" pitchFamily="34" charset="0"/>
            </a:endParaRPr>
          </a:p>
          <a:p>
            <a:pPr algn="just">
              <a:lnSpc>
                <a:spcPct val="90000"/>
              </a:lnSpc>
              <a:buClr>
                <a:srgbClr val="262626"/>
              </a:buClr>
              <a:buFont typeface="Calibri" panose="020F0502020204030204" pitchFamily="34" charset="0"/>
              <a:buNone/>
            </a:pPr>
            <a:endParaRPr lang="pt-BR" altLang="pt-BR" sz="700">
              <a:solidFill>
                <a:srgbClr val="262626"/>
              </a:solidFill>
              <a:cs typeface="Arial" panose="020B0604020202020204" pitchFamily="34" charset="0"/>
            </a:endParaRPr>
          </a:p>
          <a:p>
            <a:pPr algn="just">
              <a:lnSpc>
                <a:spcPct val="90000"/>
              </a:lnSpc>
              <a:buClr>
                <a:srgbClr val="262626"/>
              </a:buClr>
              <a:buFont typeface="Calibri" panose="020F0502020204030204" pitchFamily="34" charset="0"/>
              <a:buNone/>
            </a:pPr>
            <a:endParaRPr lang="pt-BR" altLang="pt-BR" sz="700">
              <a:solidFill>
                <a:srgbClr val="262626"/>
              </a:solidFill>
              <a:cs typeface="Arial" panose="020B0604020202020204" pitchFamily="34" charset="0"/>
            </a:endParaRPr>
          </a:p>
          <a:p>
            <a:pPr algn="just">
              <a:lnSpc>
                <a:spcPct val="90000"/>
              </a:lnSpc>
              <a:buClr>
                <a:srgbClr val="262626"/>
              </a:buClr>
              <a:buFont typeface="Calibri" panose="020F0502020204030204" pitchFamily="34" charset="0"/>
              <a:buNone/>
            </a:pPr>
            <a:endParaRPr lang="pt-BR" altLang="pt-BR" sz="700">
              <a:solidFill>
                <a:srgbClr val="262626"/>
              </a:solidFill>
              <a:cs typeface="Arial" panose="020B0604020202020204" pitchFamily="34" charset="0"/>
            </a:endParaRPr>
          </a:p>
          <a:p>
            <a:pPr algn="just">
              <a:lnSpc>
                <a:spcPct val="90000"/>
              </a:lnSpc>
              <a:buClr>
                <a:srgbClr val="262626"/>
              </a:buClr>
              <a:buFont typeface="Calibri" panose="020F0502020204030204" pitchFamily="34" charset="0"/>
              <a:buNone/>
            </a:pPr>
            <a:endParaRPr lang="pt-BR" altLang="pt-BR" sz="700">
              <a:solidFill>
                <a:srgbClr val="262626"/>
              </a:solidFill>
              <a:cs typeface="Arial" panose="020B0604020202020204" pitchFamily="34" charset="0"/>
            </a:endParaRPr>
          </a:p>
          <a:p>
            <a:pPr algn="just">
              <a:lnSpc>
                <a:spcPct val="90000"/>
              </a:lnSpc>
              <a:buClr>
                <a:srgbClr val="262626"/>
              </a:buClr>
              <a:buFont typeface="Calibri" panose="020F0502020204030204" pitchFamily="34" charset="0"/>
              <a:buNone/>
            </a:pPr>
            <a:endParaRPr lang="pt-BR" altLang="pt-BR" sz="700">
              <a:solidFill>
                <a:srgbClr val="262626"/>
              </a:solidFill>
              <a:cs typeface="Arial" panose="020B0604020202020204" pitchFamily="34" charset="0"/>
            </a:endParaRPr>
          </a:p>
          <a:p>
            <a:pPr algn="just">
              <a:lnSpc>
                <a:spcPct val="90000"/>
              </a:lnSpc>
              <a:buClr>
                <a:srgbClr val="262626"/>
              </a:buClr>
              <a:buFont typeface="Calibri" panose="020F0502020204030204" pitchFamily="34" charset="0"/>
              <a:buNone/>
            </a:pPr>
            <a:endParaRPr lang="pt-BR" altLang="pt-BR" sz="700">
              <a:solidFill>
                <a:srgbClr val="262626"/>
              </a:solidFill>
              <a:cs typeface="Arial" panose="020B0604020202020204" pitchFamily="34" charset="0"/>
            </a:endParaRPr>
          </a:p>
        </p:txBody>
      </p:sp>
      <p:sp>
        <p:nvSpPr>
          <p:cNvPr id="111619" name="Rectangle 3">
            <a:extLst>
              <a:ext uri="{FF2B5EF4-FFF2-40B4-BE49-F238E27FC236}">
                <a16:creationId xmlns:a16="http://schemas.microsoft.com/office/drawing/2014/main" id="{444F98CC-6402-4914-83BF-9FDD0DD1B314}"/>
              </a:ext>
            </a:extLst>
          </p:cNvPr>
          <p:cNvSpPr>
            <a:spLocks noChangeArrowheads="1"/>
          </p:cNvSpPr>
          <p:nvPr/>
        </p:nvSpPr>
        <p:spPr bwMode="auto">
          <a:xfrm>
            <a:off x="5105400" y="2057400"/>
            <a:ext cx="1512888" cy="865188"/>
          </a:xfrm>
          <a:prstGeom prst="rect">
            <a:avLst/>
          </a:prstGeom>
          <a:solidFill>
            <a:srgbClr val="22228B"/>
          </a:solidFill>
          <a:ln w="9360" cap="sq">
            <a:solidFill>
              <a:srgbClr val="000000"/>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5pPr>
            <a:lvl6pPr marL="25146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6pPr>
            <a:lvl7pPr marL="29718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7pPr>
            <a:lvl8pPr marL="34290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8pPr>
            <a:lvl9pPr marL="38862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9pPr>
          </a:lstStyle>
          <a:p>
            <a:pPr algn="ctr" eaLnBrk="1" hangingPunct="1">
              <a:buClrTx/>
              <a:buFontTx/>
              <a:buNone/>
            </a:pPr>
            <a:endParaRPr lang="pt-BR" altLang="pt-BR" sz="1200">
              <a:latin typeface="Arial" panose="020B0604020202020204" pitchFamily="34" charset="0"/>
              <a:cs typeface="Arial" panose="020B0604020202020204" pitchFamily="34" charset="0"/>
            </a:endParaRPr>
          </a:p>
          <a:p>
            <a:pPr algn="ctr" eaLnBrk="1" hangingPunct="1">
              <a:buClrTx/>
              <a:buFontTx/>
              <a:buNone/>
            </a:pPr>
            <a:r>
              <a:rPr lang="pt-BR" altLang="pt-BR">
                <a:latin typeface="Arial" panose="020B0604020202020204" pitchFamily="34" charset="0"/>
                <a:cs typeface="Arial" panose="020B0604020202020204" pitchFamily="34" charset="0"/>
              </a:rPr>
              <a:t>Cedente</a:t>
            </a:r>
          </a:p>
        </p:txBody>
      </p:sp>
      <p:sp>
        <p:nvSpPr>
          <p:cNvPr id="111620" name="Rectangle 4">
            <a:extLst>
              <a:ext uri="{FF2B5EF4-FFF2-40B4-BE49-F238E27FC236}">
                <a16:creationId xmlns:a16="http://schemas.microsoft.com/office/drawing/2014/main" id="{D3BCD39B-4FC5-49DE-A3D5-E3079A6924AE}"/>
              </a:ext>
            </a:extLst>
          </p:cNvPr>
          <p:cNvSpPr>
            <a:spLocks noChangeArrowheads="1"/>
          </p:cNvSpPr>
          <p:nvPr/>
        </p:nvSpPr>
        <p:spPr bwMode="auto">
          <a:xfrm>
            <a:off x="8112125" y="2046288"/>
            <a:ext cx="1512888" cy="863600"/>
          </a:xfrm>
          <a:prstGeom prst="rect">
            <a:avLst/>
          </a:prstGeom>
          <a:solidFill>
            <a:srgbClr val="22228B"/>
          </a:solidFill>
          <a:ln w="9360" cap="sq">
            <a:solidFill>
              <a:srgbClr val="000000"/>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5pPr>
            <a:lvl6pPr marL="25146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6pPr>
            <a:lvl7pPr marL="29718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7pPr>
            <a:lvl8pPr marL="34290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8pPr>
            <a:lvl9pPr marL="38862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9pPr>
          </a:lstStyle>
          <a:p>
            <a:pPr algn="ctr" eaLnBrk="1" hangingPunct="1">
              <a:buClrTx/>
              <a:buFontTx/>
              <a:buNone/>
            </a:pPr>
            <a:endParaRPr lang="pt-BR" altLang="pt-BR" sz="1200">
              <a:latin typeface="Arial" panose="020B0604020202020204" pitchFamily="34" charset="0"/>
              <a:cs typeface="Arial" panose="020B0604020202020204" pitchFamily="34" charset="0"/>
            </a:endParaRPr>
          </a:p>
          <a:p>
            <a:pPr algn="ctr" eaLnBrk="1" hangingPunct="1">
              <a:buClrTx/>
              <a:buFontTx/>
              <a:buNone/>
            </a:pPr>
            <a:r>
              <a:rPr lang="pt-BR" altLang="pt-BR">
                <a:latin typeface="Arial" panose="020B0604020202020204" pitchFamily="34" charset="0"/>
                <a:cs typeface="Arial" panose="020B0604020202020204" pitchFamily="34" charset="0"/>
              </a:rPr>
              <a:t>Cessionário</a:t>
            </a:r>
          </a:p>
        </p:txBody>
      </p:sp>
      <p:sp>
        <p:nvSpPr>
          <p:cNvPr id="111621" name="Rectangle 5">
            <a:extLst>
              <a:ext uri="{FF2B5EF4-FFF2-40B4-BE49-F238E27FC236}">
                <a16:creationId xmlns:a16="http://schemas.microsoft.com/office/drawing/2014/main" id="{587A6768-3904-416A-9DD4-955812326F6C}"/>
              </a:ext>
            </a:extLst>
          </p:cNvPr>
          <p:cNvSpPr>
            <a:spLocks noChangeArrowheads="1"/>
          </p:cNvSpPr>
          <p:nvPr/>
        </p:nvSpPr>
        <p:spPr bwMode="auto">
          <a:xfrm>
            <a:off x="2284414" y="3370264"/>
            <a:ext cx="1512887" cy="865187"/>
          </a:xfrm>
          <a:prstGeom prst="rect">
            <a:avLst/>
          </a:prstGeom>
          <a:solidFill>
            <a:srgbClr val="22228B"/>
          </a:solidFill>
          <a:ln w="9360" cap="sq">
            <a:solidFill>
              <a:srgbClr val="000000"/>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5pPr>
            <a:lvl6pPr marL="25146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6pPr>
            <a:lvl7pPr marL="29718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7pPr>
            <a:lvl8pPr marL="34290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8pPr>
            <a:lvl9pPr marL="38862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9pPr>
          </a:lstStyle>
          <a:p>
            <a:pPr algn="ctr" eaLnBrk="1" hangingPunct="1">
              <a:buClrTx/>
              <a:buFontTx/>
              <a:buNone/>
            </a:pPr>
            <a:endParaRPr lang="pt-BR" altLang="pt-BR" sz="1200">
              <a:latin typeface="Arial" panose="020B0604020202020204" pitchFamily="34" charset="0"/>
              <a:cs typeface="Arial" panose="020B0604020202020204" pitchFamily="34" charset="0"/>
            </a:endParaRPr>
          </a:p>
          <a:p>
            <a:pPr algn="ctr" eaLnBrk="1" hangingPunct="1">
              <a:buClrTx/>
              <a:buFontTx/>
              <a:buNone/>
            </a:pPr>
            <a:r>
              <a:rPr lang="pt-BR" altLang="pt-BR">
                <a:latin typeface="Arial" panose="020B0604020202020204" pitchFamily="34" charset="0"/>
                <a:cs typeface="Arial" panose="020B0604020202020204" pitchFamily="34" charset="0"/>
              </a:rPr>
              <a:t>Cessão</a:t>
            </a:r>
          </a:p>
        </p:txBody>
      </p:sp>
      <p:sp>
        <p:nvSpPr>
          <p:cNvPr id="111622" name="Rectangle 6">
            <a:extLst>
              <a:ext uri="{FF2B5EF4-FFF2-40B4-BE49-F238E27FC236}">
                <a16:creationId xmlns:a16="http://schemas.microsoft.com/office/drawing/2014/main" id="{BB53D7C5-8D39-4F38-A478-EE75DCE79ECF}"/>
              </a:ext>
            </a:extLst>
          </p:cNvPr>
          <p:cNvSpPr>
            <a:spLocks noChangeArrowheads="1"/>
          </p:cNvSpPr>
          <p:nvPr/>
        </p:nvSpPr>
        <p:spPr bwMode="auto">
          <a:xfrm>
            <a:off x="2290764" y="4478339"/>
            <a:ext cx="1512887" cy="865187"/>
          </a:xfrm>
          <a:prstGeom prst="rect">
            <a:avLst/>
          </a:prstGeom>
          <a:solidFill>
            <a:srgbClr val="22228B"/>
          </a:solidFill>
          <a:ln w="9360" cap="sq">
            <a:solidFill>
              <a:srgbClr val="000000"/>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5pPr>
            <a:lvl6pPr marL="25146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6pPr>
            <a:lvl7pPr marL="29718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7pPr>
            <a:lvl8pPr marL="34290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8pPr>
            <a:lvl9pPr marL="38862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9pPr>
          </a:lstStyle>
          <a:p>
            <a:pPr algn="ctr" eaLnBrk="1" hangingPunct="1">
              <a:buClrTx/>
              <a:buFontTx/>
              <a:buNone/>
            </a:pPr>
            <a:endParaRPr lang="pt-BR" altLang="pt-BR" sz="1200">
              <a:latin typeface="Arial" panose="020B0604020202020204" pitchFamily="34" charset="0"/>
              <a:cs typeface="Arial" panose="020B0604020202020204" pitchFamily="34" charset="0"/>
            </a:endParaRPr>
          </a:p>
          <a:p>
            <a:pPr algn="ctr" eaLnBrk="1" hangingPunct="1">
              <a:buClrTx/>
              <a:buFontTx/>
              <a:buNone/>
            </a:pPr>
            <a:r>
              <a:rPr lang="pt-BR" altLang="pt-BR">
                <a:latin typeface="Arial" panose="020B0604020202020204" pitchFamily="34" charset="0"/>
                <a:cs typeface="Arial" panose="020B0604020202020204" pitchFamily="34" charset="0"/>
              </a:rPr>
              <a:t>Durante</a:t>
            </a:r>
          </a:p>
        </p:txBody>
      </p:sp>
      <p:sp>
        <p:nvSpPr>
          <p:cNvPr id="111623" name="Rectangle 7">
            <a:extLst>
              <a:ext uri="{FF2B5EF4-FFF2-40B4-BE49-F238E27FC236}">
                <a16:creationId xmlns:a16="http://schemas.microsoft.com/office/drawing/2014/main" id="{BFF78B94-1596-4A8C-81BE-F9005A8340FB}"/>
              </a:ext>
            </a:extLst>
          </p:cNvPr>
          <p:cNvSpPr>
            <a:spLocks noChangeArrowheads="1"/>
          </p:cNvSpPr>
          <p:nvPr/>
        </p:nvSpPr>
        <p:spPr bwMode="auto">
          <a:xfrm>
            <a:off x="2278064" y="5567364"/>
            <a:ext cx="1512887" cy="865187"/>
          </a:xfrm>
          <a:prstGeom prst="rect">
            <a:avLst/>
          </a:prstGeom>
          <a:solidFill>
            <a:srgbClr val="22228B"/>
          </a:solidFill>
          <a:ln w="9360" cap="sq">
            <a:solidFill>
              <a:srgbClr val="000000"/>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5pPr>
            <a:lvl6pPr marL="25146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6pPr>
            <a:lvl7pPr marL="29718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7pPr>
            <a:lvl8pPr marL="34290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8pPr>
            <a:lvl9pPr marL="38862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9pPr>
          </a:lstStyle>
          <a:p>
            <a:pPr algn="ctr" eaLnBrk="1" hangingPunct="1">
              <a:buClrTx/>
              <a:buFontTx/>
              <a:buNone/>
            </a:pPr>
            <a:endParaRPr lang="pt-BR" altLang="pt-BR" sz="1200">
              <a:latin typeface="Arial" panose="020B0604020202020204" pitchFamily="34" charset="0"/>
              <a:cs typeface="Arial" panose="020B0604020202020204" pitchFamily="34" charset="0"/>
            </a:endParaRPr>
          </a:p>
          <a:p>
            <a:pPr algn="ctr" eaLnBrk="1" hangingPunct="1">
              <a:buClrTx/>
              <a:buFontTx/>
              <a:buNone/>
            </a:pPr>
            <a:r>
              <a:rPr lang="pt-BR" altLang="pt-BR">
                <a:latin typeface="Arial" panose="020B0604020202020204" pitchFamily="34" charset="0"/>
                <a:cs typeface="Arial" panose="020B0604020202020204" pitchFamily="34" charset="0"/>
              </a:rPr>
              <a:t>Retorno</a:t>
            </a:r>
          </a:p>
        </p:txBody>
      </p:sp>
      <p:sp>
        <p:nvSpPr>
          <p:cNvPr id="111624" name="Rectangle 8">
            <a:extLst>
              <a:ext uri="{FF2B5EF4-FFF2-40B4-BE49-F238E27FC236}">
                <a16:creationId xmlns:a16="http://schemas.microsoft.com/office/drawing/2014/main" id="{C7ABA42A-B80E-4271-A706-39737925430B}"/>
              </a:ext>
            </a:extLst>
          </p:cNvPr>
          <p:cNvSpPr>
            <a:spLocks noChangeArrowheads="1"/>
          </p:cNvSpPr>
          <p:nvPr/>
        </p:nvSpPr>
        <p:spPr bwMode="auto">
          <a:xfrm>
            <a:off x="5087939" y="3357564"/>
            <a:ext cx="1512887" cy="865187"/>
          </a:xfrm>
          <a:prstGeom prst="rect">
            <a:avLst/>
          </a:prstGeom>
          <a:solidFill>
            <a:srgbClr val="AAE2CA"/>
          </a:solidFill>
          <a:ln w="9360" cap="sq">
            <a:solidFill>
              <a:srgbClr val="000000"/>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5pPr>
            <a:lvl6pPr marL="25146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6pPr>
            <a:lvl7pPr marL="29718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7pPr>
            <a:lvl8pPr marL="34290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8pPr>
            <a:lvl9pPr marL="38862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9pPr>
          </a:lstStyle>
          <a:p>
            <a:pPr algn="ctr" eaLnBrk="1" hangingPunct="1">
              <a:buClrTx/>
              <a:buFontTx/>
              <a:buNone/>
            </a:pPr>
            <a:r>
              <a:rPr lang="pt-BR" altLang="pt-BR" sz="1400" dirty="0">
                <a:solidFill>
                  <a:srgbClr val="000000"/>
                </a:solidFill>
                <a:latin typeface="Arial" panose="020B0604020202020204" pitchFamily="34" charset="0"/>
                <a:cs typeface="Arial" panose="020B0604020202020204" pitchFamily="34" charset="0"/>
              </a:rPr>
              <a:t>S-2230(1) (cod.14)</a:t>
            </a:r>
          </a:p>
          <a:p>
            <a:pPr algn="ctr" eaLnBrk="1" hangingPunct="1">
              <a:buClrTx/>
              <a:buFontTx/>
              <a:buNone/>
            </a:pPr>
            <a:r>
              <a:rPr lang="pt-BR" altLang="pt-BR" sz="1400" dirty="0">
                <a:solidFill>
                  <a:srgbClr val="000000"/>
                </a:solidFill>
                <a:latin typeface="Arial" panose="020B0604020202020204" pitchFamily="34" charset="0"/>
                <a:cs typeface="Arial" panose="020B0604020202020204" pitchFamily="34" charset="0"/>
              </a:rPr>
              <a:t>Afastamento temporário</a:t>
            </a:r>
          </a:p>
        </p:txBody>
      </p:sp>
      <p:sp>
        <p:nvSpPr>
          <p:cNvPr id="111625" name="Rectangle 9">
            <a:extLst>
              <a:ext uri="{FF2B5EF4-FFF2-40B4-BE49-F238E27FC236}">
                <a16:creationId xmlns:a16="http://schemas.microsoft.com/office/drawing/2014/main" id="{1AB3F7E1-D9C4-4F23-93A4-8FA4C51FB5ED}"/>
              </a:ext>
            </a:extLst>
          </p:cNvPr>
          <p:cNvSpPr>
            <a:spLocks noChangeArrowheads="1"/>
          </p:cNvSpPr>
          <p:nvPr/>
        </p:nvSpPr>
        <p:spPr bwMode="auto">
          <a:xfrm>
            <a:off x="8077200" y="3352800"/>
            <a:ext cx="1512888" cy="865188"/>
          </a:xfrm>
          <a:prstGeom prst="rect">
            <a:avLst/>
          </a:prstGeom>
          <a:solidFill>
            <a:srgbClr val="AAE2CA"/>
          </a:solidFill>
          <a:ln w="9360" cap="sq">
            <a:solidFill>
              <a:srgbClr val="000000"/>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5pPr>
            <a:lvl6pPr marL="25146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6pPr>
            <a:lvl7pPr marL="29718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7pPr>
            <a:lvl8pPr marL="34290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8pPr>
            <a:lvl9pPr marL="38862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9pPr>
          </a:lstStyle>
          <a:p>
            <a:pPr algn="ctr" eaLnBrk="1" hangingPunct="1">
              <a:buClrTx/>
              <a:buFontTx/>
              <a:buNone/>
            </a:pPr>
            <a:endParaRPr lang="pt-BR" altLang="pt-BR" sz="1000">
              <a:latin typeface="Arial" panose="020B0604020202020204" pitchFamily="34" charset="0"/>
              <a:cs typeface="Arial" panose="020B0604020202020204" pitchFamily="34" charset="0"/>
            </a:endParaRPr>
          </a:p>
          <a:p>
            <a:pPr algn="ctr" eaLnBrk="1" hangingPunct="1">
              <a:buClrTx/>
              <a:buFontTx/>
              <a:buNone/>
            </a:pPr>
            <a:r>
              <a:rPr lang="pt-BR" altLang="pt-BR" sz="1400">
                <a:solidFill>
                  <a:srgbClr val="000000"/>
                </a:solidFill>
                <a:latin typeface="Arial" panose="020B0604020202020204" pitchFamily="34" charset="0"/>
                <a:cs typeface="Arial" panose="020B0604020202020204" pitchFamily="34" charset="0"/>
              </a:rPr>
              <a:t>S-2300 Início</a:t>
            </a:r>
          </a:p>
          <a:p>
            <a:pPr algn="ctr" eaLnBrk="1" hangingPunct="1">
              <a:buClrTx/>
              <a:buFontTx/>
              <a:buNone/>
            </a:pPr>
            <a:r>
              <a:rPr lang="pt-BR" altLang="pt-BR" sz="1400">
                <a:solidFill>
                  <a:srgbClr val="000000"/>
                </a:solidFill>
                <a:latin typeface="Arial" panose="020B0604020202020204" pitchFamily="34" charset="0"/>
                <a:cs typeface="Arial" panose="020B0604020202020204" pitchFamily="34" charset="0"/>
              </a:rPr>
              <a:t>TSVE - Início</a:t>
            </a:r>
          </a:p>
        </p:txBody>
      </p:sp>
      <p:sp>
        <p:nvSpPr>
          <p:cNvPr id="111626" name="Rectangle 10">
            <a:extLst>
              <a:ext uri="{FF2B5EF4-FFF2-40B4-BE49-F238E27FC236}">
                <a16:creationId xmlns:a16="http://schemas.microsoft.com/office/drawing/2014/main" id="{AD39B4F3-3ADA-4E60-909B-212DCD3FE766}"/>
              </a:ext>
            </a:extLst>
          </p:cNvPr>
          <p:cNvSpPr>
            <a:spLocks noChangeArrowheads="1"/>
          </p:cNvSpPr>
          <p:nvPr/>
        </p:nvSpPr>
        <p:spPr bwMode="auto">
          <a:xfrm>
            <a:off x="5105400" y="5562600"/>
            <a:ext cx="1512888" cy="865188"/>
          </a:xfrm>
          <a:prstGeom prst="rect">
            <a:avLst/>
          </a:prstGeom>
          <a:solidFill>
            <a:srgbClr val="AAE2CA"/>
          </a:solidFill>
          <a:ln w="9360" cap="sq">
            <a:solidFill>
              <a:srgbClr val="000000"/>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5pPr>
            <a:lvl6pPr marL="25146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6pPr>
            <a:lvl7pPr marL="29718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7pPr>
            <a:lvl8pPr marL="34290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8pPr>
            <a:lvl9pPr marL="38862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9pPr>
          </a:lstStyle>
          <a:p>
            <a:pPr algn="ctr" eaLnBrk="1" hangingPunct="1">
              <a:buClrTx/>
              <a:buFontTx/>
              <a:buNone/>
            </a:pPr>
            <a:r>
              <a:rPr lang="pt-BR" altLang="pt-BR" sz="1400" dirty="0">
                <a:solidFill>
                  <a:srgbClr val="000000"/>
                </a:solidFill>
                <a:latin typeface="Arial" panose="020B0604020202020204" pitchFamily="34" charset="0"/>
                <a:cs typeface="Arial" panose="020B0604020202020204" pitchFamily="34" charset="0"/>
              </a:rPr>
              <a:t>S-2230(1) (retorno)</a:t>
            </a:r>
          </a:p>
          <a:p>
            <a:pPr algn="ctr" eaLnBrk="1" hangingPunct="1">
              <a:buClrTx/>
              <a:buFontTx/>
              <a:buNone/>
            </a:pPr>
            <a:r>
              <a:rPr lang="pt-BR" altLang="pt-BR" sz="1400" dirty="0">
                <a:solidFill>
                  <a:srgbClr val="000000"/>
                </a:solidFill>
                <a:latin typeface="Arial" panose="020B0604020202020204" pitchFamily="34" charset="0"/>
                <a:cs typeface="Arial" panose="020B0604020202020204" pitchFamily="34" charset="0"/>
              </a:rPr>
              <a:t>Afastamento temporário</a:t>
            </a:r>
          </a:p>
        </p:txBody>
      </p:sp>
      <p:sp>
        <p:nvSpPr>
          <p:cNvPr id="111627" name="Rectangle 11">
            <a:extLst>
              <a:ext uri="{FF2B5EF4-FFF2-40B4-BE49-F238E27FC236}">
                <a16:creationId xmlns:a16="http://schemas.microsoft.com/office/drawing/2014/main" id="{AAB05994-D438-4D30-B816-DF088E116C40}"/>
              </a:ext>
            </a:extLst>
          </p:cNvPr>
          <p:cNvSpPr>
            <a:spLocks noChangeArrowheads="1"/>
          </p:cNvSpPr>
          <p:nvPr/>
        </p:nvSpPr>
        <p:spPr bwMode="auto">
          <a:xfrm>
            <a:off x="8077200" y="5562600"/>
            <a:ext cx="1512888" cy="865188"/>
          </a:xfrm>
          <a:prstGeom prst="rect">
            <a:avLst/>
          </a:prstGeom>
          <a:solidFill>
            <a:srgbClr val="AAE2CA"/>
          </a:solidFill>
          <a:ln w="9360" cap="sq">
            <a:solidFill>
              <a:srgbClr val="000000"/>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5pPr>
            <a:lvl6pPr marL="25146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6pPr>
            <a:lvl7pPr marL="29718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7pPr>
            <a:lvl8pPr marL="34290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8pPr>
            <a:lvl9pPr marL="38862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9pPr>
          </a:lstStyle>
          <a:p>
            <a:pPr algn="ctr" eaLnBrk="1" hangingPunct="1">
              <a:buClrTx/>
              <a:buFontTx/>
              <a:buNone/>
            </a:pPr>
            <a:endParaRPr lang="pt-BR" altLang="pt-BR" sz="1000">
              <a:latin typeface="Arial" panose="020B0604020202020204" pitchFamily="34" charset="0"/>
              <a:cs typeface="Arial" panose="020B0604020202020204" pitchFamily="34" charset="0"/>
            </a:endParaRPr>
          </a:p>
          <a:p>
            <a:pPr algn="ctr" eaLnBrk="1" hangingPunct="1">
              <a:buClrTx/>
              <a:buFontTx/>
              <a:buNone/>
            </a:pPr>
            <a:r>
              <a:rPr lang="pt-BR" altLang="pt-BR" sz="1400">
                <a:solidFill>
                  <a:srgbClr val="000000"/>
                </a:solidFill>
                <a:latin typeface="Arial" panose="020B0604020202020204" pitchFamily="34" charset="0"/>
                <a:cs typeface="Arial" panose="020B0604020202020204" pitchFamily="34" charset="0"/>
              </a:rPr>
              <a:t>S-2399 Término</a:t>
            </a:r>
          </a:p>
          <a:p>
            <a:pPr algn="ctr" eaLnBrk="1" hangingPunct="1">
              <a:buClrTx/>
              <a:buFontTx/>
              <a:buNone/>
            </a:pPr>
            <a:r>
              <a:rPr lang="pt-BR" altLang="pt-BR" sz="1400">
                <a:solidFill>
                  <a:srgbClr val="000000"/>
                </a:solidFill>
                <a:latin typeface="Arial" panose="020B0604020202020204" pitchFamily="34" charset="0"/>
                <a:cs typeface="Arial" panose="020B0604020202020204" pitchFamily="34" charset="0"/>
              </a:rPr>
              <a:t>TSVE – Término</a:t>
            </a:r>
          </a:p>
        </p:txBody>
      </p:sp>
      <p:sp>
        <p:nvSpPr>
          <p:cNvPr id="111628" name="Rectangle 12">
            <a:extLst>
              <a:ext uri="{FF2B5EF4-FFF2-40B4-BE49-F238E27FC236}">
                <a16:creationId xmlns:a16="http://schemas.microsoft.com/office/drawing/2014/main" id="{A4AE227D-EB70-4423-A80E-9AB4E2E0F7B1}"/>
              </a:ext>
            </a:extLst>
          </p:cNvPr>
          <p:cNvSpPr>
            <a:spLocks noChangeArrowheads="1"/>
          </p:cNvSpPr>
          <p:nvPr/>
        </p:nvSpPr>
        <p:spPr bwMode="auto">
          <a:xfrm>
            <a:off x="8077200" y="4495800"/>
            <a:ext cx="1512888" cy="865188"/>
          </a:xfrm>
          <a:prstGeom prst="rect">
            <a:avLst/>
          </a:prstGeom>
          <a:solidFill>
            <a:srgbClr val="AAE2CA"/>
          </a:solidFill>
          <a:ln w="9360" cap="sq">
            <a:solidFill>
              <a:srgbClr val="000000"/>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5pPr>
            <a:lvl6pPr marL="25146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6pPr>
            <a:lvl7pPr marL="29718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7pPr>
            <a:lvl8pPr marL="34290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8pPr>
            <a:lvl9pPr marL="38862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9pPr>
          </a:lstStyle>
          <a:p>
            <a:pPr algn="ctr" eaLnBrk="1" hangingPunct="1">
              <a:buClrTx/>
              <a:buFontTx/>
              <a:buNone/>
            </a:pPr>
            <a:endParaRPr lang="pt-BR" altLang="pt-BR" sz="1000">
              <a:latin typeface="Arial" panose="020B0604020202020204" pitchFamily="34" charset="0"/>
              <a:cs typeface="Arial" panose="020B0604020202020204" pitchFamily="34" charset="0"/>
            </a:endParaRPr>
          </a:p>
          <a:p>
            <a:pPr algn="ctr" eaLnBrk="1" hangingPunct="1">
              <a:buClrTx/>
              <a:buFontTx/>
              <a:buNone/>
            </a:pPr>
            <a:r>
              <a:rPr lang="pt-BR" altLang="pt-BR" sz="1400">
                <a:solidFill>
                  <a:srgbClr val="000000"/>
                </a:solidFill>
                <a:latin typeface="Arial" panose="020B0604020202020204" pitchFamily="34" charset="0"/>
                <a:cs typeface="Arial" panose="020B0604020202020204" pitchFamily="34" charset="0"/>
              </a:rPr>
              <a:t>S-1202 e S-1210</a:t>
            </a:r>
          </a:p>
          <a:p>
            <a:pPr algn="ctr" eaLnBrk="1" hangingPunct="1">
              <a:buClrTx/>
              <a:buFontTx/>
              <a:buNone/>
            </a:pPr>
            <a:r>
              <a:rPr lang="pt-BR" altLang="pt-BR" sz="1400">
                <a:solidFill>
                  <a:srgbClr val="000000"/>
                </a:solidFill>
                <a:latin typeface="Arial" panose="020B0604020202020204" pitchFamily="34" charset="0"/>
                <a:cs typeface="Arial" panose="020B0604020202020204" pitchFamily="34" charset="0"/>
              </a:rPr>
              <a:t>Rem e pagto</a:t>
            </a:r>
          </a:p>
        </p:txBody>
      </p:sp>
      <p:sp>
        <p:nvSpPr>
          <p:cNvPr id="111629" name="AutoShape 13">
            <a:extLst>
              <a:ext uri="{FF2B5EF4-FFF2-40B4-BE49-F238E27FC236}">
                <a16:creationId xmlns:a16="http://schemas.microsoft.com/office/drawing/2014/main" id="{D7FEC326-352B-41F4-AEC8-E0F4B783DC96}"/>
              </a:ext>
            </a:extLst>
          </p:cNvPr>
          <p:cNvSpPr>
            <a:spLocks noChangeArrowheads="1"/>
          </p:cNvSpPr>
          <p:nvPr/>
        </p:nvSpPr>
        <p:spPr bwMode="auto">
          <a:xfrm>
            <a:off x="3898900" y="3698876"/>
            <a:ext cx="1079500" cy="288925"/>
          </a:xfrm>
          <a:prstGeom prst="rightArrow">
            <a:avLst>
              <a:gd name="adj1" fmla="val 50000"/>
              <a:gd name="adj2" fmla="val 49834"/>
            </a:avLst>
          </a:prstGeom>
          <a:solidFill>
            <a:srgbClr val="00B8FF"/>
          </a:solidFill>
          <a:ln w="9360" cap="sq">
            <a:solidFill>
              <a:srgbClr val="000000"/>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pt-BR"/>
          </a:p>
        </p:txBody>
      </p:sp>
      <p:sp>
        <p:nvSpPr>
          <p:cNvPr id="111630" name="AutoShape 14">
            <a:extLst>
              <a:ext uri="{FF2B5EF4-FFF2-40B4-BE49-F238E27FC236}">
                <a16:creationId xmlns:a16="http://schemas.microsoft.com/office/drawing/2014/main" id="{9D0CE8B0-586B-4DA1-80AF-CBBC32576DD8}"/>
              </a:ext>
            </a:extLst>
          </p:cNvPr>
          <p:cNvSpPr>
            <a:spLocks noChangeArrowheads="1"/>
          </p:cNvSpPr>
          <p:nvPr/>
        </p:nvSpPr>
        <p:spPr bwMode="auto">
          <a:xfrm>
            <a:off x="6764338" y="3698875"/>
            <a:ext cx="1079500" cy="287338"/>
          </a:xfrm>
          <a:prstGeom prst="rightArrow">
            <a:avLst>
              <a:gd name="adj1" fmla="val 50000"/>
              <a:gd name="adj2" fmla="val 50109"/>
            </a:avLst>
          </a:prstGeom>
          <a:solidFill>
            <a:srgbClr val="00B8FF"/>
          </a:solidFill>
          <a:ln w="9360" cap="sq">
            <a:solidFill>
              <a:srgbClr val="000000"/>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pt-BR"/>
          </a:p>
        </p:txBody>
      </p:sp>
      <p:sp>
        <p:nvSpPr>
          <p:cNvPr id="111631" name="AutoShape 15">
            <a:extLst>
              <a:ext uri="{FF2B5EF4-FFF2-40B4-BE49-F238E27FC236}">
                <a16:creationId xmlns:a16="http://schemas.microsoft.com/office/drawing/2014/main" id="{4045AC5F-24F6-4D4A-80CF-FF01577B5BC5}"/>
              </a:ext>
            </a:extLst>
          </p:cNvPr>
          <p:cNvSpPr>
            <a:spLocks noChangeArrowheads="1"/>
          </p:cNvSpPr>
          <p:nvPr/>
        </p:nvSpPr>
        <p:spPr bwMode="auto">
          <a:xfrm>
            <a:off x="3908426" y="4745038"/>
            <a:ext cx="3935413" cy="311150"/>
          </a:xfrm>
          <a:prstGeom prst="rightArrow">
            <a:avLst>
              <a:gd name="adj1" fmla="val 50000"/>
              <a:gd name="adj2" fmla="val 49831"/>
            </a:avLst>
          </a:prstGeom>
          <a:solidFill>
            <a:srgbClr val="00B8FF"/>
          </a:solidFill>
          <a:ln w="9360" cap="sq">
            <a:solidFill>
              <a:srgbClr val="000000"/>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pt-BR"/>
          </a:p>
        </p:txBody>
      </p:sp>
      <p:sp>
        <p:nvSpPr>
          <p:cNvPr id="111632" name="AutoShape 16">
            <a:extLst>
              <a:ext uri="{FF2B5EF4-FFF2-40B4-BE49-F238E27FC236}">
                <a16:creationId xmlns:a16="http://schemas.microsoft.com/office/drawing/2014/main" id="{2CC99A25-765D-459D-A149-B02D5692ECAE}"/>
              </a:ext>
            </a:extLst>
          </p:cNvPr>
          <p:cNvSpPr>
            <a:spLocks noChangeArrowheads="1"/>
          </p:cNvSpPr>
          <p:nvPr/>
        </p:nvSpPr>
        <p:spPr bwMode="auto">
          <a:xfrm>
            <a:off x="6672264" y="5805489"/>
            <a:ext cx="1368425" cy="287337"/>
          </a:xfrm>
          <a:prstGeom prst="leftArrow">
            <a:avLst>
              <a:gd name="adj1" fmla="val 50000"/>
              <a:gd name="adj2" fmla="val 50138"/>
            </a:avLst>
          </a:prstGeom>
          <a:solidFill>
            <a:srgbClr val="00B8FF"/>
          </a:solidFill>
          <a:ln w="9360" cap="sq">
            <a:solidFill>
              <a:srgbClr val="000000"/>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pt-BR"/>
          </a:p>
        </p:txBody>
      </p:sp>
      <p:sp>
        <p:nvSpPr>
          <p:cNvPr id="111633" name="AutoShape 17">
            <a:extLst>
              <a:ext uri="{FF2B5EF4-FFF2-40B4-BE49-F238E27FC236}">
                <a16:creationId xmlns:a16="http://schemas.microsoft.com/office/drawing/2014/main" id="{EB82AABD-BBBE-42E9-8336-C0934A4123B2}"/>
              </a:ext>
            </a:extLst>
          </p:cNvPr>
          <p:cNvSpPr>
            <a:spLocks noChangeArrowheads="1"/>
          </p:cNvSpPr>
          <p:nvPr/>
        </p:nvSpPr>
        <p:spPr bwMode="auto">
          <a:xfrm>
            <a:off x="3863976" y="5876926"/>
            <a:ext cx="1152525" cy="288925"/>
          </a:xfrm>
          <a:prstGeom prst="leftArrow">
            <a:avLst>
              <a:gd name="adj1" fmla="val 50000"/>
              <a:gd name="adj2" fmla="val 49863"/>
            </a:avLst>
          </a:prstGeom>
          <a:solidFill>
            <a:srgbClr val="00B8FF"/>
          </a:solidFill>
          <a:ln w="9360" cap="sq">
            <a:solidFill>
              <a:srgbClr val="000000"/>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pt-BR"/>
          </a:p>
        </p:txBody>
      </p:sp>
    </p:spTree>
  </p:cSld>
  <p:clrMapOvr>
    <a:masterClrMapping/>
  </p:clrMapOvr>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1" name="Text Box 1">
            <a:extLst>
              <a:ext uri="{FF2B5EF4-FFF2-40B4-BE49-F238E27FC236}">
                <a16:creationId xmlns:a16="http://schemas.microsoft.com/office/drawing/2014/main" id="{63A37DC8-9A78-4B5F-8AEF-F12F0C4FBD46}"/>
              </a:ext>
            </a:extLst>
          </p:cNvPr>
          <p:cNvSpPr txBox="1">
            <a:spLocks noChangeArrowheads="1"/>
          </p:cNvSpPr>
          <p:nvPr/>
        </p:nvSpPr>
        <p:spPr bwMode="auto">
          <a:xfrm>
            <a:off x="2152650" y="836614"/>
            <a:ext cx="7886700" cy="9366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5pPr>
            <a:lvl6pPr marL="25146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6pPr>
            <a:lvl7pPr marL="29718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7pPr>
            <a:lvl8pPr marL="34290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8pPr>
            <a:lvl9pPr marL="38862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9pPr>
          </a:lstStyle>
          <a:p>
            <a:pPr>
              <a:lnSpc>
                <a:spcPct val="90000"/>
              </a:lnSpc>
              <a:buClrTx/>
              <a:buFontTx/>
              <a:buNone/>
            </a:pPr>
            <a:r>
              <a:rPr lang="pt-BR" altLang="pt-BR" sz="1900">
                <a:solidFill>
                  <a:srgbClr val="22228B"/>
                </a:solidFill>
                <a:latin typeface="Arial" panose="020B0604020202020204" pitchFamily="34" charset="0"/>
                <a:cs typeface="Arial" panose="020B0604020202020204" pitchFamily="34" charset="0"/>
              </a:rPr>
              <a:t>Cessão/requisição de servidor com ônus exclusivo para o cedente </a:t>
            </a:r>
          </a:p>
        </p:txBody>
      </p:sp>
      <p:sp>
        <p:nvSpPr>
          <p:cNvPr id="112642" name="Text Box 2">
            <a:extLst>
              <a:ext uri="{FF2B5EF4-FFF2-40B4-BE49-F238E27FC236}">
                <a16:creationId xmlns:a16="http://schemas.microsoft.com/office/drawing/2014/main" id="{AAC76BE4-7B8A-49A7-A630-4D2766584ED3}"/>
              </a:ext>
            </a:extLst>
          </p:cNvPr>
          <p:cNvSpPr txBox="1">
            <a:spLocks noChangeArrowheads="1"/>
          </p:cNvSpPr>
          <p:nvPr/>
        </p:nvSpPr>
        <p:spPr bwMode="auto">
          <a:xfrm>
            <a:off x="2152650" y="1787525"/>
            <a:ext cx="7886700" cy="43434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a:tabLst>
                <a:tab pos="104775" algn="l"/>
                <a:tab pos="554038" algn="l"/>
                <a:tab pos="1003300" algn="l"/>
                <a:tab pos="1452563" algn="l"/>
                <a:tab pos="1901825" algn="l"/>
                <a:tab pos="2351088" algn="l"/>
                <a:tab pos="2800350" algn="l"/>
                <a:tab pos="3249613" algn="l"/>
                <a:tab pos="3698875" algn="l"/>
                <a:tab pos="4148138" algn="l"/>
                <a:tab pos="4597400" algn="l"/>
                <a:tab pos="5046663" algn="l"/>
                <a:tab pos="5495925" algn="l"/>
                <a:tab pos="5945188" algn="l"/>
                <a:tab pos="6394450" algn="l"/>
                <a:tab pos="6843713" algn="l"/>
                <a:tab pos="7292975" algn="l"/>
                <a:tab pos="7742238" algn="l"/>
                <a:tab pos="8191500" algn="l"/>
                <a:tab pos="8640763" algn="l"/>
              </a:tabLst>
              <a:defRPr>
                <a:solidFill>
                  <a:srgbClr val="FFFFFF"/>
                </a:solidFill>
                <a:latin typeface="Calibri" panose="020F0502020204030204" pitchFamily="34" charset="0"/>
                <a:ea typeface="Microsoft YaHei" panose="020B0503020204020204" pitchFamily="34" charset="-122"/>
              </a:defRPr>
            </a:lvl1pPr>
            <a:lvl2pPr>
              <a:tabLst>
                <a:tab pos="104775" algn="l"/>
                <a:tab pos="554038" algn="l"/>
                <a:tab pos="1003300" algn="l"/>
                <a:tab pos="1452563" algn="l"/>
                <a:tab pos="1901825" algn="l"/>
                <a:tab pos="2351088" algn="l"/>
                <a:tab pos="2800350" algn="l"/>
                <a:tab pos="3249613" algn="l"/>
                <a:tab pos="3698875" algn="l"/>
                <a:tab pos="4148138" algn="l"/>
                <a:tab pos="4597400" algn="l"/>
                <a:tab pos="5046663" algn="l"/>
                <a:tab pos="5495925" algn="l"/>
                <a:tab pos="5945188" algn="l"/>
                <a:tab pos="6394450" algn="l"/>
                <a:tab pos="6843713" algn="l"/>
                <a:tab pos="7292975" algn="l"/>
                <a:tab pos="7742238" algn="l"/>
                <a:tab pos="8191500" algn="l"/>
                <a:tab pos="8640763" algn="l"/>
              </a:tabLst>
              <a:defRPr>
                <a:solidFill>
                  <a:srgbClr val="FFFFFF"/>
                </a:solidFill>
                <a:latin typeface="Calibri" panose="020F0502020204030204" pitchFamily="34" charset="0"/>
                <a:ea typeface="Microsoft YaHei" panose="020B0503020204020204" pitchFamily="34" charset="-122"/>
              </a:defRPr>
            </a:lvl2pPr>
            <a:lvl3pPr>
              <a:tabLst>
                <a:tab pos="104775" algn="l"/>
                <a:tab pos="554038" algn="l"/>
                <a:tab pos="1003300" algn="l"/>
                <a:tab pos="1452563" algn="l"/>
                <a:tab pos="1901825" algn="l"/>
                <a:tab pos="2351088" algn="l"/>
                <a:tab pos="2800350" algn="l"/>
                <a:tab pos="3249613" algn="l"/>
                <a:tab pos="3698875" algn="l"/>
                <a:tab pos="4148138" algn="l"/>
                <a:tab pos="4597400" algn="l"/>
                <a:tab pos="5046663" algn="l"/>
                <a:tab pos="5495925" algn="l"/>
                <a:tab pos="5945188" algn="l"/>
                <a:tab pos="6394450" algn="l"/>
                <a:tab pos="6843713" algn="l"/>
                <a:tab pos="7292975" algn="l"/>
                <a:tab pos="7742238" algn="l"/>
                <a:tab pos="8191500" algn="l"/>
                <a:tab pos="8640763" algn="l"/>
              </a:tabLst>
              <a:defRPr>
                <a:solidFill>
                  <a:srgbClr val="FFFFFF"/>
                </a:solidFill>
                <a:latin typeface="Calibri" panose="020F0502020204030204" pitchFamily="34" charset="0"/>
                <a:ea typeface="Microsoft YaHei" panose="020B0503020204020204" pitchFamily="34" charset="-122"/>
              </a:defRPr>
            </a:lvl3pPr>
            <a:lvl4pPr>
              <a:tabLst>
                <a:tab pos="104775" algn="l"/>
                <a:tab pos="554038" algn="l"/>
                <a:tab pos="1003300" algn="l"/>
                <a:tab pos="1452563" algn="l"/>
                <a:tab pos="1901825" algn="l"/>
                <a:tab pos="2351088" algn="l"/>
                <a:tab pos="2800350" algn="l"/>
                <a:tab pos="3249613" algn="l"/>
                <a:tab pos="3698875" algn="l"/>
                <a:tab pos="4148138" algn="l"/>
                <a:tab pos="4597400" algn="l"/>
                <a:tab pos="5046663" algn="l"/>
                <a:tab pos="5495925" algn="l"/>
                <a:tab pos="5945188" algn="l"/>
                <a:tab pos="6394450" algn="l"/>
                <a:tab pos="6843713" algn="l"/>
                <a:tab pos="7292975" algn="l"/>
                <a:tab pos="7742238" algn="l"/>
                <a:tab pos="8191500" algn="l"/>
                <a:tab pos="8640763" algn="l"/>
              </a:tabLst>
              <a:defRPr>
                <a:solidFill>
                  <a:srgbClr val="FFFFFF"/>
                </a:solidFill>
                <a:latin typeface="Calibri" panose="020F0502020204030204" pitchFamily="34" charset="0"/>
                <a:ea typeface="Microsoft YaHei" panose="020B0503020204020204" pitchFamily="34" charset="-122"/>
              </a:defRPr>
            </a:lvl4pPr>
            <a:lvl5pPr>
              <a:tabLst>
                <a:tab pos="104775" algn="l"/>
                <a:tab pos="554038" algn="l"/>
                <a:tab pos="1003300" algn="l"/>
                <a:tab pos="1452563" algn="l"/>
                <a:tab pos="1901825" algn="l"/>
                <a:tab pos="2351088" algn="l"/>
                <a:tab pos="2800350" algn="l"/>
                <a:tab pos="3249613" algn="l"/>
                <a:tab pos="3698875" algn="l"/>
                <a:tab pos="4148138" algn="l"/>
                <a:tab pos="4597400" algn="l"/>
                <a:tab pos="5046663" algn="l"/>
                <a:tab pos="5495925" algn="l"/>
                <a:tab pos="5945188" algn="l"/>
                <a:tab pos="6394450" algn="l"/>
                <a:tab pos="6843713" algn="l"/>
                <a:tab pos="7292975" algn="l"/>
                <a:tab pos="7742238" algn="l"/>
                <a:tab pos="8191500" algn="l"/>
                <a:tab pos="8640763" algn="l"/>
              </a:tabLst>
              <a:defRPr>
                <a:solidFill>
                  <a:srgbClr val="FFFFFF"/>
                </a:solidFill>
                <a:latin typeface="Calibri" panose="020F0502020204030204" pitchFamily="34" charset="0"/>
                <a:ea typeface="Microsoft YaHei" panose="020B0503020204020204" pitchFamily="34" charset="-122"/>
              </a:defRPr>
            </a:lvl5pPr>
            <a:lvl6pPr marL="2514600" indent="-228600" defTabSz="449263" eaLnBrk="0" fontAlgn="base" hangingPunct="0">
              <a:spcBef>
                <a:spcPct val="0"/>
              </a:spcBef>
              <a:spcAft>
                <a:spcPct val="0"/>
              </a:spcAft>
              <a:buClr>
                <a:srgbClr val="000000"/>
              </a:buClr>
              <a:buSzPct val="100000"/>
              <a:buFont typeface="Times New Roman" panose="02020603050405020304" pitchFamily="18" charset="0"/>
              <a:tabLst>
                <a:tab pos="104775" algn="l"/>
                <a:tab pos="554038" algn="l"/>
                <a:tab pos="1003300" algn="l"/>
                <a:tab pos="1452563" algn="l"/>
                <a:tab pos="1901825" algn="l"/>
                <a:tab pos="2351088" algn="l"/>
                <a:tab pos="2800350" algn="l"/>
                <a:tab pos="3249613" algn="l"/>
                <a:tab pos="3698875" algn="l"/>
                <a:tab pos="4148138" algn="l"/>
                <a:tab pos="4597400" algn="l"/>
                <a:tab pos="5046663" algn="l"/>
                <a:tab pos="5495925" algn="l"/>
                <a:tab pos="5945188" algn="l"/>
                <a:tab pos="6394450" algn="l"/>
                <a:tab pos="6843713" algn="l"/>
                <a:tab pos="7292975" algn="l"/>
                <a:tab pos="7742238" algn="l"/>
                <a:tab pos="8191500" algn="l"/>
                <a:tab pos="8640763" algn="l"/>
              </a:tabLst>
              <a:defRPr>
                <a:solidFill>
                  <a:srgbClr val="FFFFFF"/>
                </a:solidFill>
                <a:latin typeface="Calibri" panose="020F0502020204030204" pitchFamily="34" charset="0"/>
                <a:ea typeface="Microsoft YaHei" panose="020B0503020204020204" pitchFamily="34" charset="-122"/>
              </a:defRPr>
            </a:lvl6pPr>
            <a:lvl7pPr marL="2971800" indent="-228600" defTabSz="449263" eaLnBrk="0" fontAlgn="base" hangingPunct="0">
              <a:spcBef>
                <a:spcPct val="0"/>
              </a:spcBef>
              <a:spcAft>
                <a:spcPct val="0"/>
              </a:spcAft>
              <a:buClr>
                <a:srgbClr val="000000"/>
              </a:buClr>
              <a:buSzPct val="100000"/>
              <a:buFont typeface="Times New Roman" panose="02020603050405020304" pitchFamily="18" charset="0"/>
              <a:tabLst>
                <a:tab pos="104775" algn="l"/>
                <a:tab pos="554038" algn="l"/>
                <a:tab pos="1003300" algn="l"/>
                <a:tab pos="1452563" algn="l"/>
                <a:tab pos="1901825" algn="l"/>
                <a:tab pos="2351088" algn="l"/>
                <a:tab pos="2800350" algn="l"/>
                <a:tab pos="3249613" algn="l"/>
                <a:tab pos="3698875" algn="l"/>
                <a:tab pos="4148138" algn="l"/>
                <a:tab pos="4597400" algn="l"/>
                <a:tab pos="5046663" algn="l"/>
                <a:tab pos="5495925" algn="l"/>
                <a:tab pos="5945188" algn="l"/>
                <a:tab pos="6394450" algn="l"/>
                <a:tab pos="6843713" algn="l"/>
                <a:tab pos="7292975" algn="l"/>
                <a:tab pos="7742238" algn="l"/>
                <a:tab pos="8191500" algn="l"/>
                <a:tab pos="8640763" algn="l"/>
              </a:tabLst>
              <a:defRPr>
                <a:solidFill>
                  <a:srgbClr val="FFFFFF"/>
                </a:solidFill>
                <a:latin typeface="Calibri" panose="020F0502020204030204" pitchFamily="34" charset="0"/>
                <a:ea typeface="Microsoft YaHei" panose="020B0503020204020204" pitchFamily="34" charset="-122"/>
              </a:defRPr>
            </a:lvl7pPr>
            <a:lvl8pPr marL="3429000" indent="-228600" defTabSz="449263" eaLnBrk="0" fontAlgn="base" hangingPunct="0">
              <a:spcBef>
                <a:spcPct val="0"/>
              </a:spcBef>
              <a:spcAft>
                <a:spcPct val="0"/>
              </a:spcAft>
              <a:buClr>
                <a:srgbClr val="000000"/>
              </a:buClr>
              <a:buSzPct val="100000"/>
              <a:buFont typeface="Times New Roman" panose="02020603050405020304" pitchFamily="18" charset="0"/>
              <a:tabLst>
                <a:tab pos="104775" algn="l"/>
                <a:tab pos="554038" algn="l"/>
                <a:tab pos="1003300" algn="l"/>
                <a:tab pos="1452563" algn="l"/>
                <a:tab pos="1901825" algn="l"/>
                <a:tab pos="2351088" algn="l"/>
                <a:tab pos="2800350" algn="l"/>
                <a:tab pos="3249613" algn="l"/>
                <a:tab pos="3698875" algn="l"/>
                <a:tab pos="4148138" algn="l"/>
                <a:tab pos="4597400" algn="l"/>
                <a:tab pos="5046663" algn="l"/>
                <a:tab pos="5495925" algn="l"/>
                <a:tab pos="5945188" algn="l"/>
                <a:tab pos="6394450" algn="l"/>
                <a:tab pos="6843713" algn="l"/>
                <a:tab pos="7292975" algn="l"/>
                <a:tab pos="7742238" algn="l"/>
                <a:tab pos="8191500" algn="l"/>
                <a:tab pos="8640763" algn="l"/>
              </a:tabLst>
              <a:defRPr>
                <a:solidFill>
                  <a:srgbClr val="FFFFFF"/>
                </a:solidFill>
                <a:latin typeface="Calibri" panose="020F0502020204030204" pitchFamily="34" charset="0"/>
                <a:ea typeface="Microsoft YaHei" panose="020B0503020204020204" pitchFamily="34" charset="-122"/>
              </a:defRPr>
            </a:lvl8pPr>
            <a:lvl9pPr marL="3886200" indent="-228600" defTabSz="449263" eaLnBrk="0" fontAlgn="base" hangingPunct="0">
              <a:spcBef>
                <a:spcPct val="0"/>
              </a:spcBef>
              <a:spcAft>
                <a:spcPct val="0"/>
              </a:spcAft>
              <a:buClr>
                <a:srgbClr val="000000"/>
              </a:buClr>
              <a:buSzPct val="100000"/>
              <a:buFont typeface="Times New Roman" panose="02020603050405020304" pitchFamily="18" charset="0"/>
              <a:tabLst>
                <a:tab pos="104775" algn="l"/>
                <a:tab pos="554038" algn="l"/>
                <a:tab pos="1003300" algn="l"/>
                <a:tab pos="1452563" algn="l"/>
                <a:tab pos="1901825" algn="l"/>
                <a:tab pos="2351088" algn="l"/>
                <a:tab pos="2800350" algn="l"/>
                <a:tab pos="3249613" algn="l"/>
                <a:tab pos="3698875" algn="l"/>
                <a:tab pos="4148138" algn="l"/>
                <a:tab pos="4597400" algn="l"/>
                <a:tab pos="5046663" algn="l"/>
                <a:tab pos="5495925" algn="l"/>
                <a:tab pos="5945188" algn="l"/>
                <a:tab pos="6394450" algn="l"/>
                <a:tab pos="6843713" algn="l"/>
                <a:tab pos="7292975" algn="l"/>
                <a:tab pos="7742238" algn="l"/>
                <a:tab pos="8191500" algn="l"/>
                <a:tab pos="8640763" algn="l"/>
              </a:tabLst>
              <a:defRPr>
                <a:solidFill>
                  <a:srgbClr val="FFFFFF"/>
                </a:solidFill>
                <a:latin typeface="Calibri" panose="020F0502020204030204" pitchFamily="34" charset="0"/>
                <a:ea typeface="Microsoft YaHei" panose="020B0503020204020204" pitchFamily="34" charset="-122"/>
              </a:defRPr>
            </a:lvl9pPr>
          </a:lstStyle>
          <a:p>
            <a:pPr algn="just">
              <a:lnSpc>
                <a:spcPct val="90000"/>
              </a:lnSpc>
              <a:buClr>
                <a:srgbClr val="262626"/>
              </a:buClr>
              <a:buFont typeface="Calibri" panose="020F0502020204030204" pitchFamily="34" charset="0"/>
              <a:buNone/>
            </a:pPr>
            <a:endParaRPr lang="pt-BR" altLang="pt-BR" sz="1300">
              <a:solidFill>
                <a:srgbClr val="262626"/>
              </a:solidFill>
              <a:cs typeface="Arial" panose="020B0604020202020204" pitchFamily="34" charset="0"/>
            </a:endParaRPr>
          </a:p>
          <a:p>
            <a:pPr algn="just">
              <a:lnSpc>
                <a:spcPct val="90000"/>
              </a:lnSpc>
              <a:buClr>
                <a:srgbClr val="262626"/>
              </a:buClr>
              <a:buFont typeface="Calibri" panose="020F0502020204030204" pitchFamily="34" charset="0"/>
              <a:buNone/>
            </a:pPr>
            <a:endParaRPr lang="pt-BR" altLang="pt-BR" sz="1300">
              <a:solidFill>
                <a:srgbClr val="262626"/>
              </a:solidFill>
              <a:cs typeface="Arial" panose="020B0604020202020204" pitchFamily="34" charset="0"/>
            </a:endParaRPr>
          </a:p>
          <a:p>
            <a:pPr algn="just">
              <a:lnSpc>
                <a:spcPct val="90000"/>
              </a:lnSpc>
              <a:buClr>
                <a:srgbClr val="262626"/>
              </a:buClr>
              <a:buFont typeface="Calibri" panose="020F0502020204030204" pitchFamily="34" charset="0"/>
              <a:buNone/>
            </a:pPr>
            <a:endParaRPr lang="pt-BR" altLang="pt-BR" sz="1300">
              <a:solidFill>
                <a:srgbClr val="262626"/>
              </a:solidFill>
              <a:cs typeface="Arial" panose="020B0604020202020204" pitchFamily="34" charset="0"/>
            </a:endParaRPr>
          </a:p>
          <a:p>
            <a:pPr algn="just">
              <a:lnSpc>
                <a:spcPct val="90000"/>
              </a:lnSpc>
              <a:buClr>
                <a:srgbClr val="262626"/>
              </a:buClr>
              <a:buFont typeface="Calibri" panose="020F0502020204030204" pitchFamily="34" charset="0"/>
              <a:buNone/>
            </a:pPr>
            <a:endParaRPr lang="pt-BR" altLang="pt-BR" sz="1300">
              <a:solidFill>
                <a:srgbClr val="262626"/>
              </a:solidFill>
              <a:cs typeface="Arial" panose="020B0604020202020204" pitchFamily="34" charset="0"/>
            </a:endParaRPr>
          </a:p>
          <a:p>
            <a:pPr algn="just">
              <a:lnSpc>
                <a:spcPct val="90000"/>
              </a:lnSpc>
              <a:buClr>
                <a:srgbClr val="262626"/>
              </a:buClr>
              <a:buFont typeface="Calibri" panose="020F0502020204030204" pitchFamily="34" charset="0"/>
              <a:buNone/>
            </a:pPr>
            <a:endParaRPr lang="pt-BR" altLang="pt-BR" sz="1300">
              <a:solidFill>
                <a:srgbClr val="262626"/>
              </a:solidFill>
              <a:cs typeface="Arial" panose="020B0604020202020204" pitchFamily="34" charset="0"/>
            </a:endParaRPr>
          </a:p>
          <a:p>
            <a:pPr algn="just">
              <a:lnSpc>
                <a:spcPct val="90000"/>
              </a:lnSpc>
              <a:buClr>
                <a:srgbClr val="262626"/>
              </a:buClr>
              <a:buFont typeface="Calibri" panose="020F0502020204030204" pitchFamily="34" charset="0"/>
              <a:buNone/>
            </a:pPr>
            <a:endParaRPr lang="pt-BR" altLang="pt-BR" sz="700">
              <a:solidFill>
                <a:srgbClr val="262626"/>
              </a:solidFill>
              <a:cs typeface="Arial" panose="020B0604020202020204" pitchFamily="34" charset="0"/>
            </a:endParaRPr>
          </a:p>
          <a:p>
            <a:pPr algn="just">
              <a:lnSpc>
                <a:spcPct val="90000"/>
              </a:lnSpc>
              <a:buClr>
                <a:srgbClr val="262626"/>
              </a:buClr>
              <a:buFont typeface="Calibri" panose="020F0502020204030204" pitchFamily="34" charset="0"/>
              <a:buNone/>
            </a:pPr>
            <a:endParaRPr lang="pt-BR" altLang="pt-BR" sz="700">
              <a:solidFill>
                <a:srgbClr val="262626"/>
              </a:solidFill>
              <a:cs typeface="Arial" panose="020B0604020202020204" pitchFamily="34" charset="0"/>
            </a:endParaRPr>
          </a:p>
          <a:p>
            <a:pPr algn="just">
              <a:lnSpc>
                <a:spcPct val="90000"/>
              </a:lnSpc>
              <a:buClr>
                <a:srgbClr val="262626"/>
              </a:buClr>
              <a:buFont typeface="Calibri" panose="020F0502020204030204" pitchFamily="34" charset="0"/>
              <a:buNone/>
            </a:pPr>
            <a:endParaRPr lang="pt-BR" altLang="pt-BR" sz="700">
              <a:solidFill>
                <a:srgbClr val="262626"/>
              </a:solidFill>
              <a:cs typeface="Arial" panose="020B0604020202020204" pitchFamily="34" charset="0"/>
            </a:endParaRPr>
          </a:p>
          <a:p>
            <a:pPr algn="just">
              <a:lnSpc>
                <a:spcPct val="90000"/>
              </a:lnSpc>
              <a:buClr>
                <a:srgbClr val="262626"/>
              </a:buClr>
              <a:buFont typeface="Calibri" panose="020F0502020204030204" pitchFamily="34" charset="0"/>
              <a:buNone/>
            </a:pPr>
            <a:endParaRPr lang="pt-BR" altLang="pt-BR" sz="700">
              <a:solidFill>
                <a:srgbClr val="262626"/>
              </a:solidFill>
              <a:cs typeface="Arial" panose="020B0604020202020204" pitchFamily="34" charset="0"/>
            </a:endParaRPr>
          </a:p>
          <a:p>
            <a:pPr algn="just">
              <a:lnSpc>
                <a:spcPct val="90000"/>
              </a:lnSpc>
              <a:buClr>
                <a:srgbClr val="262626"/>
              </a:buClr>
              <a:buFont typeface="Calibri" panose="020F0502020204030204" pitchFamily="34" charset="0"/>
              <a:buNone/>
            </a:pPr>
            <a:endParaRPr lang="pt-BR" altLang="pt-BR" sz="700">
              <a:solidFill>
                <a:srgbClr val="262626"/>
              </a:solidFill>
              <a:cs typeface="Arial" panose="020B0604020202020204" pitchFamily="34" charset="0"/>
            </a:endParaRPr>
          </a:p>
          <a:p>
            <a:pPr algn="just">
              <a:lnSpc>
                <a:spcPct val="90000"/>
              </a:lnSpc>
              <a:buClr>
                <a:srgbClr val="262626"/>
              </a:buClr>
              <a:buFont typeface="Calibri" panose="020F0502020204030204" pitchFamily="34" charset="0"/>
              <a:buNone/>
            </a:pPr>
            <a:endParaRPr lang="pt-BR" altLang="pt-BR" sz="700">
              <a:solidFill>
                <a:srgbClr val="262626"/>
              </a:solidFill>
              <a:cs typeface="Arial" panose="020B0604020202020204" pitchFamily="34" charset="0"/>
            </a:endParaRPr>
          </a:p>
          <a:p>
            <a:pPr algn="just">
              <a:lnSpc>
                <a:spcPct val="90000"/>
              </a:lnSpc>
              <a:buClr>
                <a:srgbClr val="262626"/>
              </a:buClr>
              <a:buFont typeface="Calibri" panose="020F0502020204030204" pitchFamily="34" charset="0"/>
              <a:buNone/>
            </a:pPr>
            <a:endParaRPr lang="pt-BR" altLang="pt-BR" sz="700">
              <a:solidFill>
                <a:srgbClr val="262626"/>
              </a:solidFill>
              <a:cs typeface="Arial" panose="020B0604020202020204" pitchFamily="34" charset="0"/>
            </a:endParaRPr>
          </a:p>
          <a:p>
            <a:pPr algn="just">
              <a:lnSpc>
                <a:spcPct val="90000"/>
              </a:lnSpc>
              <a:buClr>
                <a:srgbClr val="262626"/>
              </a:buClr>
              <a:buFont typeface="Calibri" panose="020F0502020204030204" pitchFamily="34" charset="0"/>
              <a:buNone/>
            </a:pPr>
            <a:endParaRPr lang="pt-BR" altLang="pt-BR" sz="700">
              <a:solidFill>
                <a:srgbClr val="262626"/>
              </a:solidFill>
              <a:cs typeface="Arial" panose="020B0604020202020204" pitchFamily="34" charset="0"/>
            </a:endParaRPr>
          </a:p>
          <a:p>
            <a:pPr algn="just">
              <a:lnSpc>
                <a:spcPct val="90000"/>
              </a:lnSpc>
              <a:buClr>
                <a:srgbClr val="262626"/>
              </a:buClr>
              <a:buFont typeface="Calibri" panose="020F0502020204030204" pitchFamily="34" charset="0"/>
              <a:buNone/>
            </a:pPr>
            <a:endParaRPr lang="pt-BR" altLang="pt-BR" sz="700">
              <a:solidFill>
                <a:srgbClr val="262626"/>
              </a:solidFill>
              <a:cs typeface="Arial" panose="020B0604020202020204" pitchFamily="34" charset="0"/>
            </a:endParaRPr>
          </a:p>
          <a:p>
            <a:pPr algn="just">
              <a:lnSpc>
                <a:spcPct val="90000"/>
              </a:lnSpc>
              <a:buClr>
                <a:srgbClr val="262626"/>
              </a:buClr>
              <a:buFont typeface="Calibri" panose="020F0502020204030204" pitchFamily="34" charset="0"/>
              <a:buNone/>
            </a:pPr>
            <a:endParaRPr lang="pt-BR" altLang="pt-BR" sz="700">
              <a:solidFill>
                <a:srgbClr val="262626"/>
              </a:solidFill>
              <a:cs typeface="Arial" panose="020B0604020202020204" pitchFamily="34" charset="0"/>
            </a:endParaRPr>
          </a:p>
        </p:txBody>
      </p:sp>
      <p:sp>
        <p:nvSpPr>
          <p:cNvPr id="112643" name="Rectangle 3">
            <a:extLst>
              <a:ext uri="{FF2B5EF4-FFF2-40B4-BE49-F238E27FC236}">
                <a16:creationId xmlns:a16="http://schemas.microsoft.com/office/drawing/2014/main" id="{EC6D862C-9276-47FD-B03E-BF7D1F1E43DC}"/>
              </a:ext>
            </a:extLst>
          </p:cNvPr>
          <p:cNvSpPr>
            <a:spLocks noChangeArrowheads="1"/>
          </p:cNvSpPr>
          <p:nvPr/>
        </p:nvSpPr>
        <p:spPr bwMode="auto">
          <a:xfrm>
            <a:off x="5087939" y="2044700"/>
            <a:ext cx="1512887" cy="865188"/>
          </a:xfrm>
          <a:prstGeom prst="rect">
            <a:avLst/>
          </a:prstGeom>
          <a:solidFill>
            <a:srgbClr val="22228B"/>
          </a:solidFill>
          <a:ln w="9360" cap="sq">
            <a:solidFill>
              <a:srgbClr val="000000"/>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5pPr>
            <a:lvl6pPr marL="25146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6pPr>
            <a:lvl7pPr marL="29718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7pPr>
            <a:lvl8pPr marL="34290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8pPr>
            <a:lvl9pPr marL="38862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9pPr>
          </a:lstStyle>
          <a:p>
            <a:pPr algn="ctr" eaLnBrk="1" hangingPunct="1">
              <a:buClrTx/>
              <a:buFontTx/>
              <a:buNone/>
            </a:pPr>
            <a:endParaRPr lang="pt-BR" altLang="pt-BR" sz="1200">
              <a:latin typeface="Arial" panose="020B0604020202020204" pitchFamily="34" charset="0"/>
              <a:cs typeface="Arial" panose="020B0604020202020204" pitchFamily="34" charset="0"/>
            </a:endParaRPr>
          </a:p>
          <a:p>
            <a:pPr algn="ctr" eaLnBrk="1" hangingPunct="1">
              <a:buClrTx/>
              <a:buFontTx/>
              <a:buNone/>
            </a:pPr>
            <a:r>
              <a:rPr lang="pt-BR" altLang="pt-BR">
                <a:latin typeface="Arial" panose="020B0604020202020204" pitchFamily="34" charset="0"/>
                <a:cs typeface="Arial" panose="020B0604020202020204" pitchFamily="34" charset="0"/>
              </a:rPr>
              <a:t>Cedente</a:t>
            </a:r>
          </a:p>
        </p:txBody>
      </p:sp>
      <p:sp>
        <p:nvSpPr>
          <p:cNvPr id="112644" name="Rectangle 4">
            <a:extLst>
              <a:ext uri="{FF2B5EF4-FFF2-40B4-BE49-F238E27FC236}">
                <a16:creationId xmlns:a16="http://schemas.microsoft.com/office/drawing/2014/main" id="{4F21F375-5653-44EE-998B-281F1F92A2D1}"/>
              </a:ext>
            </a:extLst>
          </p:cNvPr>
          <p:cNvSpPr>
            <a:spLocks noChangeArrowheads="1"/>
          </p:cNvSpPr>
          <p:nvPr/>
        </p:nvSpPr>
        <p:spPr bwMode="auto">
          <a:xfrm>
            <a:off x="8112125" y="2046288"/>
            <a:ext cx="1512888" cy="863600"/>
          </a:xfrm>
          <a:prstGeom prst="rect">
            <a:avLst/>
          </a:prstGeom>
          <a:solidFill>
            <a:srgbClr val="22228B"/>
          </a:solidFill>
          <a:ln w="9360" cap="sq">
            <a:solidFill>
              <a:srgbClr val="000000"/>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5pPr>
            <a:lvl6pPr marL="25146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6pPr>
            <a:lvl7pPr marL="29718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7pPr>
            <a:lvl8pPr marL="34290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8pPr>
            <a:lvl9pPr marL="38862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9pPr>
          </a:lstStyle>
          <a:p>
            <a:pPr algn="ctr" eaLnBrk="1" hangingPunct="1">
              <a:buClrTx/>
              <a:buFontTx/>
              <a:buNone/>
            </a:pPr>
            <a:endParaRPr lang="pt-BR" altLang="pt-BR" sz="1200">
              <a:latin typeface="Arial" panose="020B0604020202020204" pitchFamily="34" charset="0"/>
              <a:cs typeface="Arial" panose="020B0604020202020204" pitchFamily="34" charset="0"/>
            </a:endParaRPr>
          </a:p>
          <a:p>
            <a:pPr algn="ctr" eaLnBrk="1" hangingPunct="1">
              <a:buClrTx/>
              <a:buFontTx/>
              <a:buNone/>
            </a:pPr>
            <a:r>
              <a:rPr lang="pt-BR" altLang="pt-BR">
                <a:latin typeface="Arial" panose="020B0604020202020204" pitchFamily="34" charset="0"/>
                <a:cs typeface="Arial" panose="020B0604020202020204" pitchFamily="34" charset="0"/>
              </a:rPr>
              <a:t>Cessionário</a:t>
            </a:r>
          </a:p>
        </p:txBody>
      </p:sp>
      <p:sp>
        <p:nvSpPr>
          <p:cNvPr id="112645" name="Rectangle 5">
            <a:extLst>
              <a:ext uri="{FF2B5EF4-FFF2-40B4-BE49-F238E27FC236}">
                <a16:creationId xmlns:a16="http://schemas.microsoft.com/office/drawing/2014/main" id="{AB9C9D80-9D20-410E-BCC5-7A2D2E9F21D4}"/>
              </a:ext>
            </a:extLst>
          </p:cNvPr>
          <p:cNvSpPr>
            <a:spLocks noChangeArrowheads="1"/>
          </p:cNvSpPr>
          <p:nvPr/>
        </p:nvSpPr>
        <p:spPr bwMode="auto">
          <a:xfrm>
            <a:off x="2312989" y="3370264"/>
            <a:ext cx="1512887" cy="865187"/>
          </a:xfrm>
          <a:prstGeom prst="rect">
            <a:avLst/>
          </a:prstGeom>
          <a:solidFill>
            <a:srgbClr val="22228B"/>
          </a:solidFill>
          <a:ln w="9360" cap="sq">
            <a:solidFill>
              <a:srgbClr val="000000"/>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5pPr>
            <a:lvl6pPr marL="25146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6pPr>
            <a:lvl7pPr marL="29718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7pPr>
            <a:lvl8pPr marL="34290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8pPr>
            <a:lvl9pPr marL="38862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9pPr>
          </a:lstStyle>
          <a:p>
            <a:pPr algn="ctr" eaLnBrk="1" hangingPunct="1">
              <a:buClrTx/>
              <a:buFontTx/>
              <a:buNone/>
            </a:pPr>
            <a:endParaRPr lang="pt-BR" altLang="pt-BR" sz="1200">
              <a:latin typeface="Arial" panose="020B0604020202020204" pitchFamily="34" charset="0"/>
              <a:cs typeface="Arial" panose="020B0604020202020204" pitchFamily="34" charset="0"/>
            </a:endParaRPr>
          </a:p>
          <a:p>
            <a:pPr algn="ctr" eaLnBrk="1" hangingPunct="1">
              <a:buClrTx/>
              <a:buFontTx/>
              <a:buNone/>
            </a:pPr>
            <a:r>
              <a:rPr lang="pt-BR" altLang="pt-BR">
                <a:latin typeface="Arial" panose="020B0604020202020204" pitchFamily="34" charset="0"/>
                <a:cs typeface="Arial" panose="020B0604020202020204" pitchFamily="34" charset="0"/>
              </a:rPr>
              <a:t>Cessão</a:t>
            </a:r>
          </a:p>
        </p:txBody>
      </p:sp>
      <p:sp>
        <p:nvSpPr>
          <p:cNvPr id="112646" name="Rectangle 6">
            <a:extLst>
              <a:ext uri="{FF2B5EF4-FFF2-40B4-BE49-F238E27FC236}">
                <a16:creationId xmlns:a16="http://schemas.microsoft.com/office/drawing/2014/main" id="{D0DC8616-4981-420D-ABF0-793BC47D4068}"/>
              </a:ext>
            </a:extLst>
          </p:cNvPr>
          <p:cNvSpPr>
            <a:spLocks noChangeArrowheads="1"/>
          </p:cNvSpPr>
          <p:nvPr/>
        </p:nvSpPr>
        <p:spPr bwMode="auto">
          <a:xfrm>
            <a:off x="2312989" y="4465639"/>
            <a:ext cx="1512887" cy="865187"/>
          </a:xfrm>
          <a:prstGeom prst="rect">
            <a:avLst/>
          </a:prstGeom>
          <a:solidFill>
            <a:srgbClr val="22228B"/>
          </a:solidFill>
          <a:ln w="9360" cap="sq">
            <a:solidFill>
              <a:srgbClr val="000000"/>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5pPr>
            <a:lvl6pPr marL="25146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6pPr>
            <a:lvl7pPr marL="29718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7pPr>
            <a:lvl8pPr marL="34290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8pPr>
            <a:lvl9pPr marL="38862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9pPr>
          </a:lstStyle>
          <a:p>
            <a:pPr algn="ctr" eaLnBrk="1" hangingPunct="1">
              <a:buClrTx/>
              <a:buFontTx/>
              <a:buNone/>
            </a:pPr>
            <a:endParaRPr lang="pt-BR" altLang="pt-BR" sz="1200">
              <a:latin typeface="Arial" panose="020B0604020202020204" pitchFamily="34" charset="0"/>
              <a:cs typeface="Arial" panose="020B0604020202020204" pitchFamily="34" charset="0"/>
            </a:endParaRPr>
          </a:p>
          <a:p>
            <a:pPr algn="ctr" eaLnBrk="1" hangingPunct="1">
              <a:buClrTx/>
              <a:buFontTx/>
              <a:buNone/>
            </a:pPr>
            <a:r>
              <a:rPr lang="pt-BR" altLang="pt-BR">
                <a:latin typeface="Arial" panose="020B0604020202020204" pitchFamily="34" charset="0"/>
                <a:cs typeface="Arial" panose="020B0604020202020204" pitchFamily="34" charset="0"/>
              </a:rPr>
              <a:t>Durante</a:t>
            </a:r>
          </a:p>
        </p:txBody>
      </p:sp>
      <p:sp>
        <p:nvSpPr>
          <p:cNvPr id="112647" name="Rectangle 7">
            <a:extLst>
              <a:ext uri="{FF2B5EF4-FFF2-40B4-BE49-F238E27FC236}">
                <a16:creationId xmlns:a16="http://schemas.microsoft.com/office/drawing/2014/main" id="{C9D7FAA8-AD0C-491E-8CE5-25BA7AE2CBE9}"/>
              </a:ext>
            </a:extLst>
          </p:cNvPr>
          <p:cNvSpPr>
            <a:spLocks noChangeArrowheads="1"/>
          </p:cNvSpPr>
          <p:nvPr/>
        </p:nvSpPr>
        <p:spPr bwMode="auto">
          <a:xfrm>
            <a:off x="2330450" y="5538789"/>
            <a:ext cx="1512888" cy="865187"/>
          </a:xfrm>
          <a:prstGeom prst="rect">
            <a:avLst/>
          </a:prstGeom>
          <a:solidFill>
            <a:srgbClr val="22228B"/>
          </a:solidFill>
          <a:ln w="9360" cap="sq">
            <a:solidFill>
              <a:srgbClr val="000000"/>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5pPr>
            <a:lvl6pPr marL="25146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6pPr>
            <a:lvl7pPr marL="29718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7pPr>
            <a:lvl8pPr marL="34290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8pPr>
            <a:lvl9pPr marL="38862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9pPr>
          </a:lstStyle>
          <a:p>
            <a:pPr algn="ctr" eaLnBrk="1" hangingPunct="1">
              <a:buClrTx/>
              <a:buFontTx/>
              <a:buNone/>
            </a:pPr>
            <a:endParaRPr lang="pt-BR" altLang="pt-BR" sz="1200">
              <a:latin typeface="Arial" panose="020B0604020202020204" pitchFamily="34" charset="0"/>
              <a:cs typeface="Arial" panose="020B0604020202020204" pitchFamily="34" charset="0"/>
            </a:endParaRPr>
          </a:p>
          <a:p>
            <a:pPr algn="ctr" eaLnBrk="1" hangingPunct="1">
              <a:buClrTx/>
              <a:buFontTx/>
              <a:buNone/>
            </a:pPr>
            <a:r>
              <a:rPr lang="pt-BR" altLang="pt-BR">
                <a:latin typeface="Arial" panose="020B0604020202020204" pitchFamily="34" charset="0"/>
                <a:cs typeface="Arial" panose="020B0604020202020204" pitchFamily="34" charset="0"/>
              </a:rPr>
              <a:t>Retorno</a:t>
            </a:r>
          </a:p>
        </p:txBody>
      </p:sp>
      <p:sp>
        <p:nvSpPr>
          <p:cNvPr id="112648" name="Rectangle 8">
            <a:extLst>
              <a:ext uri="{FF2B5EF4-FFF2-40B4-BE49-F238E27FC236}">
                <a16:creationId xmlns:a16="http://schemas.microsoft.com/office/drawing/2014/main" id="{F768278C-F41E-43AD-8953-E539950E7A65}"/>
              </a:ext>
            </a:extLst>
          </p:cNvPr>
          <p:cNvSpPr>
            <a:spLocks noChangeArrowheads="1"/>
          </p:cNvSpPr>
          <p:nvPr/>
        </p:nvSpPr>
        <p:spPr bwMode="auto">
          <a:xfrm>
            <a:off x="5087939" y="3357564"/>
            <a:ext cx="1512887" cy="865187"/>
          </a:xfrm>
          <a:prstGeom prst="rect">
            <a:avLst/>
          </a:prstGeom>
          <a:solidFill>
            <a:srgbClr val="AAE2CA"/>
          </a:solidFill>
          <a:ln w="9360" cap="sq">
            <a:solidFill>
              <a:srgbClr val="000000"/>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5pPr>
            <a:lvl6pPr marL="25146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6pPr>
            <a:lvl7pPr marL="29718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7pPr>
            <a:lvl8pPr marL="34290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8pPr>
            <a:lvl9pPr marL="38862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9pPr>
          </a:lstStyle>
          <a:p>
            <a:pPr algn="ctr" eaLnBrk="1" hangingPunct="1">
              <a:buClrTx/>
              <a:buFontTx/>
              <a:buNone/>
            </a:pPr>
            <a:r>
              <a:rPr lang="pt-BR" altLang="pt-BR" sz="1400" dirty="0">
                <a:solidFill>
                  <a:srgbClr val="000000"/>
                </a:solidFill>
                <a:latin typeface="Arial" panose="020B0604020202020204" pitchFamily="34" charset="0"/>
                <a:cs typeface="Arial" panose="020B0604020202020204" pitchFamily="34" charset="0"/>
              </a:rPr>
              <a:t>S-2230(1) (cod.14, 21 ou 23)</a:t>
            </a:r>
          </a:p>
        </p:txBody>
      </p:sp>
      <p:sp>
        <p:nvSpPr>
          <p:cNvPr id="112649" name="Rectangle 9">
            <a:extLst>
              <a:ext uri="{FF2B5EF4-FFF2-40B4-BE49-F238E27FC236}">
                <a16:creationId xmlns:a16="http://schemas.microsoft.com/office/drawing/2014/main" id="{105C6582-F962-4E2C-A59E-4BAB42EEAC98}"/>
              </a:ext>
            </a:extLst>
          </p:cNvPr>
          <p:cNvSpPr>
            <a:spLocks noChangeArrowheads="1"/>
          </p:cNvSpPr>
          <p:nvPr/>
        </p:nvSpPr>
        <p:spPr bwMode="auto">
          <a:xfrm>
            <a:off x="8077200" y="3352800"/>
            <a:ext cx="1512888" cy="865188"/>
          </a:xfrm>
          <a:prstGeom prst="rect">
            <a:avLst/>
          </a:prstGeom>
          <a:solidFill>
            <a:srgbClr val="AAE2CA"/>
          </a:solidFill>
          <a:ln w="9360" cap="sq">
            <a:solidFill>
              <a:srgbClr val="000000"/>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5pPr>
            <a:lvl6pPr marL="25146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6pPr>
            <a:lvl7pPr marL="29718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7pPr>
            <a:lvl8pPr marL="34290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8pPr>
            <a:lvl9pPr marL="38862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9pPr>
          </a:lstStyle>
          <a:p>
            <a:pPr algn="ctr" eaLnBrk="1" hangingPunct="1">
              <a:buClrTx/>
              <a:buFontTx/>
              <a:buNone/>
            </a:pPr>
            <a:endParaRPr lang="pt-BR" altLang="pt-BR" sz="1000">
              <a:latin typeface="Arial" panose="020B0604020202020204" pitchFamily="34" charset="0"/>
              <a:cs typeface="Arial" panose="020B0604020202020204" pitchFamily="34" charset="0"/>
            </a:endParaRPr>
          </a:p>
          <a:p>
            <a:pPr algn="ctr" eaLnBrk="1" hangingPunct="1">
              <a:buClrTx/>
              <a:buFontTx/>
              <a:buNone/>
            </a:pPr>
            <a:r>
              <a:rPr lang="pt-BR" altLang="pt-BR" sz="1400">
                <a:solidFill>
                  <a:srgbClr val="000000"/>
                </a:solidFill>
                <a:latin typeface="Arial" panose="020B0604020202020204" pitchFamily="34" charset="0"/>
                <a:cs typeface="Arial" panose="020B0604020202020204" pitchFamily="34" charset="0"/>
              </a:rPr>
              <a:t>S-2300 Início</a:t>
            </a:r>
          </a:p>
          <a:p>
            <a:pPr algn="ctr" eaLnBrk="1" hangingPunct="1">
              <a:buClrTx/>
              <a:buFontTx/>
              <a:buNone/>
            </a:pPr>
            <a:r>
              <a:rPr lang="pt-BR" altLang="pt-BR" sz="1400">
                <a:solidFill>
                  <a:srgbClr val="000000"/>
                </a:solidFill>
                <a:latin typeface="Arial" panose="020B0604020202020204" pitchFamily="34" charset="0"/>
                <a:cs typeface="Arial" panose="020B0604020202020204" pitchFamily="34" charset="0"/>
              </a:rPr>
              <a:t>TSVE - Início</a:t>
            </a:r>
          </a:p>
          <a:p>
            <a:pPr algn="ctr" eaLnBrk="1" hangingPunct="1">
              <a:buClrTx/>
              <a:buFontTx/>
              <a:buNone/>
            </a:pPr>
            <a:endParaRPr lang="pt-BR" altLang="pt-BR" sz="1400">
              <a:solidFill>
                <a:srgbClr val="000000"/>
              </a:solidFill>
              <a:latin typeface="Arial" panose="020B0604020202020204" pitchFamily="34" charset="0"/>
              <a:cs typeface="Arial" panose="020B0604020202020204" pitchFamily="34" charset="0"/>
            </a:endParaRPr>
          </a:p>
        </p:txBody>
      </p:sp>
      <p:sp>
        <p:nvSpPr>
          <p:cNvPr id="112650" name="Rectangle 10">
            <a:extLst>
              <a:ext uri="{FF2B5EF4-FFF2-40B4-BE49-F238E27FC236}">
                <a16:creationId xmlns:a16="http://schemas.microsoft.com/office/drawing/2014/main" id="{85F023BE-94B0-4F4B-8556-B0F1912E243B}"/>
              </a:ext>
            </a:extLst>
          </p:cNvPr>
          <p:cNvSpPr>
            <a:spLocks noChangeArrowheads="1"/>
          </p:cNvSpPr>
          <p:nvPr/>
        </p:nvSpPr>
        <p:spPr bwMode="auto">
          <a:xfrm>
            <a:off x="5087939" y="4465639"/>
            <a:ext cx="1512887" cy="865187"/>
          </a:xfrm>
          <a:prstGeom prst="rect">
            <a:avLst/>
          </a:prstGeom>
          <a:solidFill>
            <a:srgbClr val="AAE2CA"/>
          </a:solidFill>
          <a:ln w="9360" cap="sq">
            <a:solidFill>
              <a:srgbClr val="000000"/>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5pPr>
            <a:lvl6pPr marL="25146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6pPr>
            <a:lvl7pPr marL="29718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7pPr>
            <a:lvl8pPr marL="34290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8pPr>
            <a:lvl9pPr marL="38862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9pPr>
          </a:lstStyle>
          <a:p>
            <a:pPr algn="ctr" eaLnBrk="1" hangingPunct="1">
              <a:buClrTx/>
              <a:buFontTx/>
              <a:buNone/>
            </a:pPr>
            <a:r>
              <a:rPr lang="pt-BR" altLang="pt-BR" sz="1400" dirty="0">
                <a:solidFill>
                  <a:srgbClr val="000000"/>
                </a:solidFill>
                <a:latin typeface="Arial" panose="020B0604020202020204" pitchFamily="34" charset="0"/>
                <a:cs typeface="Arial" panose="020B0604020202020204" pitchFamily="34" charset="0"/>
              </a:rPr>
              <a:t>S-1202/S-1200 e S-1210</a:t>
            </a:r>
          </a:p>
          <a:p>
            <a:pPr algn="ctr" eaLnBrk="1" hangingPunct="1">
              <a:buClrTx/>
              <a:buFontTx/>
              <a:buNone/>
            </a:pPr>
            <a:r>
              <a:rPr lang="pt-BR" altLang="pt-BR" sz="1400" dirty="0">
                <a:solidFill>
                  <a:srgbClr val="000000"/>
                </a:solidFill>
                <a:latin typeface="Arial" panose="020B0604020202020204" pitchFamily="34" charset="0"/>
                <a:cs typeface="Arial" panose="020B0604020202020204" pitchFamily="34" charset="0"/>
              </a:rPr>
              <a:t>Rem e </a:t>
            </a:r>
            <a:r>
              <a:rPr lang="pt-BR" altLang="pt-BR" sz="1400" dirty="0" err="1">
                <a:solidFill>
                  <a:srgbClr val="000000"/>
                </a:solidFill>
                <a:latin typeface="Arial" panose="020B0604020202020204" pitchFamily="34" charset="0"/>
                <a:cs typeface="Arial" panose="020B0604020202020204" pitchFamily="34" charset="0"/>
              </a:rPr>
              <a:t>pgto</a:t>
            </a:r>
            <a:endParaRPr lang="pt-BR" altLang="pt-BR" sz="1400" dirty="0">
              <a:solidFill>
                <a:srgbClr val="000000"/>
              </a:solidFill>
              <a:latin typeface="Arial" panose="020B0604020202020204" pitchFamily="34" charset="0"/>
              <a:cs typeface="Arial" panose="020B0604020202020204" pitchFamily="34" charset="0"/>
            </a:endParaRPr>
          </a:p>
        </p:txBody>
      </p:sp>
      <p:sp>
        <p:nvSpPr>
          <p:cNvPr id="112651" name="Rectangle 11">
            <a:extLst>
              <a:ext uri="{FF2B5EF4-FFF2-40B4-BE49-F238E27FC236}">
                <a16:creationId xmlns:a16="http://schemas.microsoft.com/office/drawing/2014/main" id="{2961B58C-72F6-4321-BF6A-59013FBB613B}"/>
              </a:ext>
            </a:extLst>
          </p:cNvPr>
          <p:cNvSpPr>
            <a:spLocks noChangeArrowheads="1"/>
          </p:cNvSpPr>
          <p:nvPr/>
        </p:nvSpPr>
        <p:spPr bwMode="auto">
          <a:xfrm>
            <a:off x="5087939" y="5557839"/>
            <a:ext cx="1512887" cy="865187"/>
          </a:xfrm>
          <a:prstGeom prst="rect">
            <a:avLst/>
          </a:prstGeom>
          <a:solidFill>
            <a:srgbClr val="AAE2CA"/>
          </a:solidFill>
          <a:ln w="9360" cap="sq">
            <a:solidFill>
              <a:srgbClr val="000000"/>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5pPr>
            <a:lvl6pPr marL="25146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6pPr>
            <a:lvl7pPr marL="29718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7pPr>
            <a:lvl8pPr marL="34290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8pPr>
            <a:lvl9pPr marL="38862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9pPr>
          </a:lstStyle>
          <a:p>
            <a:pPr algn="ctr" eaLnBrk="1" hangingPunct="1">
              <a:buClrTx/>
              <a:buFontTx/>
              <a:buNone/>
            </a:pPr>
            <a:endParaRPr lang="pt-BR" altLang="pt-BR" sz="1400" dirty="0">
              <a:solidFill>
                <a:srgbClr val="000000"/>
              </a:solidFill>
              <a:latin typeface="Arial" panose="020B0604020202020204" pitchFamily="34" charset="0"/>
              <a:cs typeface="Arial" panose="020B0604020202020204" pitchFamily="34" charset="0"/>
            </a:endParaRPr>
          </a:p>
          <a:p>
            <a:pPr algn="ctr" eaLnBrk="1" hangingPunct="1">
              <a:buClrTx/>
              <a:buFontTx/>
              <a:buNone/>
            </a:pPr>
            <a:r>
              <a:rPr lang="pt-BR" altLang="pt-BR" sz="1400" dirty="0">
                <a:solidFill>
                  <a:srgbClr val="000000"/>
                </a:solidFill>
                <a:latin typeface="Arial" panose="020B0604020202020204" pitchFamily="34" charset="0"/>
                <a:cs typeface="Arial" panose="020B0604020202020204" pitchFamily="34" charset="0"/>
              </a:rPr>
              <a:t>S-2230(1)</a:t>
            </a:r>
          </a:p>
        </p:txBody>
      </p:sp>
      <p:sp>
        <p:nvSpPr>
          <p:cNvPr id="112652" name="Rectangle 12">
            <a:extLst>
              <a:ext uri="{FF2B5EF4-FFF2-40B4-BE49-F238E27FC236}">
                <a16:creationId xmlns:a16="http://schemas.microsoft.com/office/drawing/2014/main" id="{8F34FBF8-D0CE-477E-9E1B-50551A1B0D07}"/>
              </a:ext>
            </a:extLst>
          </p:cNvPr>
          <p:cNvSpPr>
            <a:spLocks noChangeArrowheads="1"/>
          </p:cNvSpPr>
          <p:nvPr/>
        </p:nvSpPr>
        <p:spPr bwMode="auto">
          <a:xfrm>
            <a:off x="8077200" y="5562600"/>
            <a:ext cx="1512888" cy="865188"/>
          </a:xfrm>
          <a:prstGeom prst="rect">
            <a:avLst/>
          </a:prstGeom>
          <a:solidFill>
            <a:srgbClr val="AAE2CA"/>
          </a:solidFill>
          <a:ln w="9360" cap="sq">
            <a:solidFill>
              <a:srgbClr val="000000"/>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5pPr>
            <a:lvl6pPr marL="25146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6pPr>
            <a:lvl7pPr marL="29718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7pPr>
            <a:lvl8pPr marL="34290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8pPr>
            <a:lvl9pPr marL="38862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9pPr>
          </a:lstStyle>
          <a:p>
            <a:pPr algn="ctr" eaLnBrk="1" hangingPunct="1">
              <a:buClrTx/>
              <a:buFontTx/>
              <a:buNone/>
            </a:pPr>
            <a:endParaRPr lang="pt-BR" altLang="pt-BR" sz="1000">
              <a:latin typeface="Arial" panose="020B0604020202020204" pitchFamily="34" charset="0"/>
              <a:cs typeface="Arial" panose="020B0604020202020204" pitchFamily="34" charset="0"/>
            </a:endParaRPr>
          </a:p>
          <a:p>
            <a:pPr algn="ctr" eaLnBrk="1" hangingPunct="1">
              <a:buClrTx/>
              <a:buFontTx/>
              <a:buNone/>
            </a:pPr>
            <a:r>
              <a:rPr lang="pt-BR" altLang="pt-BR" sz="1400">
                <a:solidFill>
                  <a:srgbClr val="000000"/>
                </a:solidFill>
                <a:latin typeface="Arial" panose="020B0604020202020204" pitchFamily="34" charset="0"/>
                <a:cs typeface="Arial" panose="020B0604020202020204" pitchFamily="34" charset="0"/>
              </a:rPr>
              <a:t>S-2399 Término</a:t>
            </a:r>
          </a:p>
          <a:p>
            <a:pPr algn="ctr" eaLnBrk="1" hangingPunct="1">
              <a:buClrTx/>
              <a:buFontTx/>
              <a:buNone/>
            </a:pPr>
            <a:r>
              <a:rPr lang="pt-BR" altLang="pt-BR" sz="1400">
                <a:solidFill>
                  <a:srgbClr val="000000"/>
                </a:solidFill>
                <a:latin typeface="Arial" panose="020B0604020202020204" pitchFamily="34" charset="0"/>
                <a:cs typeface="Arial" panose="020B0604020202020204" pitchFamily="34" charset="0"/>
              </a:rPr>
              <a:t>TSVE – Término</a:t>
            </a:r>
          </a:p>
        </p:txBody>
      </p:sp>
      <p:sp>
        <p:nvSpPr>
          <p:cNvPr id="112653" name="AutoShape 13">
            <a:extLst>
              <a:ext uri="{FF2B5EF4-FFF2-40B4-BE49-F238E27FC236}">
                <a16:creationId xmlns:a16="http://schemas.microsoft.com/office/drawing/2014/main" id="{F5244740-92A4-461E-8227-E937FFCC032B}"/>
              </a:ext>
            </a:extLst>
          </p:cNvPr>
          <p:cNvSpPr>
            <a:spLocks noChangeArrowheads="1"/>
          </p:cNvSpPr>
          <p:nvPr/>
        </p:nvSpPr>
        <p:spPr bwMode="auto">
          <a:xfrm>
            <a:off x="3916363" y="3717926"/>
            <a:ext cx="1079500" cy="288925"/>
          </a:xfrm>
          <a:prstGeom prst="rightArrow">
            <a:avLst>
              <a:gd name="adj1" fmla="val 50000"/>
              <a:gd name="adj2" fmla="val 49834"/>
            </a:avLst>
          </a:prstGeom>
          <a:solidFill>
            <a:srgbClr val="00B8FF"/>
          </a:solidFill>
          <a:ln w="9360" cap="sq">
            <a:solidFill>
              <a:srgbClr val="000000"/>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pt-BR"/>
          </a:p>
        </p:txBody>
      </p:sp>
      <p:sp>
        <p:nvSpPr>
          <p:cNvPr id="112654" name="AutoShape 14">
            <a:extLst>
              <a:ext uri="{FF2B5EF4-FFF2-40B4-BE49-F238E27FC236}">
                <a16:creationId xmlns:a16="http://schemas.microsoft.com/office/drawing/2014/main" id="{196496A4-A5E3-4097-9E44-47C5EE329640}"/>
              </a:ext>
            </a:extLst>
          </p:cNvPr>
          <p:cNvSpPr>
            <a:spLocks noChangeArrowheads="1"/>
          </p:cNvSpPr>
          <p:nvPr/>
        </p:nvSpPr>
        <p:spPr bwMode="auto">
          <a:xfrm>
            <a:off x="6764338" y="3698875"/>
            <a:ext cx="1079500" cy="287338"/>
          </a:xfrm>
          <a:prstGeom prst="rightArrow">
            <a:avLst>
              <a:gd name="adj1" fmla="val 50000"/>
              <a:gd name="adj2" fmla="val 50109"/>
            </a:avLst>
          </a:prstGeom>
          <a:solidFill>
            <a:srgbClr val="00B8FF"/>
          </a:solidFill>
          <a:ln w="9360" cap="sq">
            <a:solidFill>
              <a:srgbClr val="000000"/>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pt-BR"/>
          </a:p>
        </p:txBody>
      </p:sp>
      <p:sp>
        <p:nvSpPr>
          <p:cNvPr id="112655" name="AutoShape 15">
            <a:extLst>
              <a:ext uri="{FF2B5EF4-FFF2-40B4-BE49-F238E27FC236}">
                <a16:creationId xmlns:a16="http://schemas.microsoft.com/office/drawing/2014/main" id="{39AA7E43-670C-40ED-8192-6C9C3B719D9F}"/>
              </a:ext>
            </a:extLst>
          </p:cNvPr>
          <p:cNvSpPr>
            <a:spLocks noChangeArrowheads="1"/>
          </p:cNvSpPr>
          <p:nvPr/>
        </p:nvSpPr>
        <p:spPr bwMode="auto">
          <a:xfrm>
            <a:off x="3916363" y="4752976"/>
            <a:ext cx="1079500" cy="288925"/>
          </a:xfrm>
          <a:prstGeom prst="rightArrow">
            <a:avLst>
              <a:gd name="adj1" fmla="val 50000"/>
              <a:gd name="adj2" fmla="val 49834"/>
            </a:avLst>
          </a:prstGeom>
          <a:solidFill>
            <a:srgbClr val="00B8FF"/>
          </a:solidFill>
          <a:ln w="9360" cap="sq">
            <a:solidFill>
              <a:srgbClr val="000000"/>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pt-BR"/>
          </a:p>
        </p:txBody>
      </p:sp>
      <p:sp>
        <p:nvSpPr>
          <p:cNvPr id="112656" name="AutoShape 16">
            <a:extLst>
              <a:ext uri="{FF2B5EF4-FFF2-40B4-BE49-F238E27FC236}">
                <a16:creationId xmlns:a16="http://schemas.microsoft.com/office/drawing/2014/main" id="{9DF755C0-5058-4680-A0F1-174588856938}"/>
              </a:ext>
            </a:extLst>
          </p:cNvPr>
          <p:cNvSpPr>
            <a:spLocks noChangeArrowheads="1"/>
          </p:cNvSpPr>
          <p:nvPr/>
        </p:nvSpPr>
        <p:spPr bwMode="auto">
          <a:xfrm>
            <a:off x="6672264" y="5805489"/>
            <a:ext cx="1368425" cy="287337"/>
          </a:xfrm>
          <a:prstGeom prst="leftArrow">
            <a:avLst>
              <a:gd name="adj1" fmla="val 50000"/>
              <a:gd name="adj2" fmla="val 50138"/>
            </a:avLst>
          </a:prstGeom>
          <a:solidFill>
            <a:srgbClr val="00B8FF"/>
          </a:solidFill>
          <a:ln w="9360" cap="sq">
            <a:solidFill>
              <a:srgbClr val="000000"/>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pt-BR"/>
          </a:p>
        </p:txBody>
      </p:sp>
      <p:sp>
        <p:nvSpPr>
          <p:cNvPr id="112657" name="AutoShape 17">
            <a:extLst>
              <a:ext uri="{FF2B5EF4-FFF2-40B4-BE49-F238E27FC236}">
                <a16:creationId xmlns:a16="http://schemas.microsoft.com/office/drawing/2014/main" id="{998A4A15-D0EC-4628-932E-B240202A45E9}"/>
              </a:ext>
            </a:extLst>
          </p:cNvPr>
          <p:cNvSpPr>
            <a:spLocks noChangeArrowheads="1"/>
          </p:cNvSpPr>
          <p:nvPr/>
        </p:nvSpPr>
        <p:spPr bwMode="auto">
          <a:xfrm>
            <a:off x="3935414" y="5876926"/>
            <a:ext cx="1081087" cy="288925"/>
          </a:xfrm>
          <a:prstGeom prst="leftArrow">
            <a:avLst>
              <a:gd name="adj1" fmla="val 50000"/>
              <a:gd name="adj2" fmla="val 49890"/>
            </a:avLst>
          </a:prstGeom>
          <a:solidFill>
            <a:srgbClr val="00B8FF"/>
          </a:solidFill>
          <a:ln w="9360" cap="sq">
            <a:solidFill>
              <a:srgbClr val="000000"/>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pt-BR"/>
          </a:p>
        </p:txBody>
      </p:sp>
    </p:spTree>
  </p:cSld>
  <p:clrMapOvr>
    <a:masterClrMapping/>
  </p:clrMapOvr>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5" name="Text Box 1">
            <a:extLst>
              <a:ext uri="{FF2B5EF4-FFF2-40B4-BE49-F238E27FC236}">
                <a16:creationId xmlns:a16="http://schemas.microsoft.com/office/drawing/2014/main" id="{31379ACA-B50D-499B-8ADA-C582C8E1D315}"/>
              </a:ext>
            </a:extLst>
          </p:cNvPr>
          <p:cNvSpPr txBox="1">
            <a:spLocks noChangeArrowheads="1"/>
          </p:cNvSpPr>
          <p:nvPr/>
        </p:nvSpPr>
        <p:spPr bwMode="auto">
          <a:xfrm>
            <a:off x="2063750" y="701675"/>
            <a:ext cx="7886700" cy="5667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5pPr>
            <a:lvl6pPr marL="25146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6pPr>
            <a:lvl7pPr marL="29718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7pPr>
            <a:lvl8pPr marL="34290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8pPr>
            <a:lvl9pPr marL="38862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9pPr>
          </a:lstStyle>
          <a:p>
            <a:pPr>
              <a:lnSpc>
                <a:spcPct val="90000"/>
              </a:lnSpc>
              <a:buClrTx/>
              <a:buFontTx/>
              <a:buNone/>
            </a:pPr>
            <a:r>
              <a:rPr lang="pt-BR" altLang="pt-BR" sz="1900">
                <a:solidFill>
                  <a:srgbClr val="22228B"/>
                </a:solidFill>
                <a:latin typeface="Arial" panose="020B0604020202020204" pitchFamily="34" charset="0"/>
                <a:cs typeface="Arial" panose="020B0604020202020204" pitchFamily="34" charset="0"/>
              </a:rPr>
              <a:t>Cessão/requisição</a:t>
            </a:r>
          </a:p>
        </p:txBody>
      </p:sp>
      <p:sp>
        <p:nvSpPr>
          <p:cNvPr id="113666" name="Text Box 2">
            <a:extLst>
              <a:ext uri="{FF2B5EF4-FFF2-40B4-BE49-F238E27FC236}">
                <a16:creationId xmlns:a16="http://schemas.microsoft.com/office/drawing/2014/main" id="{EF80A258-B76A-400D-8E05-6A3E3F5692E8}"/>
              </a:ext>
            </a:extLst>
          </p:cNvPr>
          <p:cNvSpPr txBox="1">
            <a:spLocks noChangeArrowheads="1"/>
          </p:cNvSpPr>
          <p:nvPr/>
        </p:nvSpPr>
        <p:spPr bwMode="auto">
          <a:xfrm>
            <a:off x="2208214" y="1268413"/>
            <a:ext cx="7831137" cy="48625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a:tabLst>
                <a:tab pos="104775" algn="l"/>
                <a:tab pos="554038" algn="l"/>
                <a:tab pos="1003300" algn="l"/>
                <a:tab pos="1452563" algn="l"/>
                <a:tab pos="1901825" algn="l"/>
                <a:tab pos="2351088" algn="l"/>
                <a:tab pos="2800350" algn="l"/>
                <a:tab pos="3249613" algn="l"/>
                <a:tab pos="3698875" algn="l"/>
                <a:tab pos="4148138" algn="l"/>
                <a:tab pos="4597400" algn="l"/>
                <a:tab pos="5046663" algn="l"/>
                <a:tab pos="5495925" algn="l"/>
                <a:tab pos="5945188" algn="l"/>
                <a:tab pos="6394450" algn="l"/>
                <a:tab pos="6843713" algn="l"/>
                <a:tab pos="7292975" algn="l"/>
                <a:tab pos="7742238" algn="l"/>
                <a:tab pos="8191500" algn="l"/>
                <a:tab pos="8640763" algn="l"/>
              </a:tabLst>
              <a:defRPr>
                <a:solidFill>
                  <a:srgbClr val="FFFFFF"/>
                </a:solidFill>
                <a:latin typeface="Calibri" panose="020F0502020204030204" pitchFamily="34" charset="0"/>
                <a:ea typeface="Microsoft YaHei" panose="020B0503020204020204" pitchFamily="34" charset="-122"/>
              </a:defRPr>
            </a:lvl1pPr>
            <a:lvl2pPr>
              <a:tabLst>
                <a:tab pos="104775" algn="l"/>
                <a:tab pos="554038" algn="l"/>
                <a:tab pos="1003300" algn="l"/>
                <a:tab pos="1452563" algn="l"/>
                <a:tab pos="1901825" algn="l"/>
                <a:tab pos="2351088" algn="l"/>
                <a:tab pos="2800350" algn="l"/>
                <a:tab pos="3249613" algn="l"/>
                <a:tab pos="3698875" algn="l"/>
                <a:tab pos="4148138" algn="l"/>
                <a:tab pos="4597400" algn="l"/>
                <a:tab pos="5046663" algn="l"/>
                <a:tab pos="5495925" algn="l"/>
                <a:tab pos="5945188" algn="l"/>
                <a:tab pos="6394450" algn="l"/>
                <a:tab pos="6843713" algn="l"/>
                <a:tab pos="7292975" algn="l"/>
                <a:tab pos="7742238" algn="l"/>
                <a:tab pos="8191500" algn="l"/>
                <a:tab pos="8640763" algn="l"/>
              </a:tabLst>
              <a:defRPr>
                <a:solidFill>
                  <a:srgbClr val="FFFFFF"/>
                </a:solidFill>
                <a:latin typeface="Calibri" panose="020F0502020204030204" pitchFamily="34" charset="0"/>
                <a:ea typeface="Microsoft YaHei" panose="020B0503020204020204" pitchFamily="34" charset="-122"/>
              </a:defRPr>
            </a:lvl2pPr>
            <a:lvl3pPr>
              <a:tabLst>
                <a:tab pos="104775" algn="l"/>
                <a:tab pos="554038" algn="l"/>
                <a:tab pos="1003300" algn="l"/>
                <a:tab pos="1452563" algn="l"/>
                <a:tab pos="1901825" algn="l"/>
                <a:tab pos="2351088" algn="l"/>
                <a:tab pos="2800350" algn="l"/>
                <a:tab pos="3249613" algn="l"/>
                <a:tab pos="3698875" algn="l"/>
                <a:tab pos="4148138" algn="l"/>
                <a:tab pos="4597400" algn="l"/>
                <a:tab pos="5046663" algn="l"/>
                <a:tab pos="5495925" algn="l"/>
                <a:tab pos="5945188" algn="l"/>
                <a:tab pos="6394450" algn="l"/>
                <a:tab pos="6843713" algn="l"/>
                <a:tab pos="7292975" algn="l"/>
                <a:tab pos="7742238" algn="l"/>
                <a:tab pos="8191500" algn="l"/>
                <a:tab pos="8640763" algn="l"/>
              </a:tabLst>
              <a:defRPr>
                <a:solidFill>
                  <a:srgbClr val="FFFFFF"/>
                </a:solidFill>
                <a:latin typeface="Calibri" panose="020F0502020204030204" pitchFamily="34" charset="0"/>
                <a:ea typeface="Microsoft YaHei" panose="020B0503020204020204" pitchFamily="34" charset="-122"/>
              </a:defRPr>
            </a:lvl3pPr>
            <a:lvl4pPr>
              <a:tabLst>
                <a:tab pos="104775" algn="l"/>
                <a:tab pos="554038" algn="l"/>
                <a:tab pos="1003300" algn="l"/>
                <a:tab pos="1452563" algn="l"/>
                <a:tab pos="1901825" algn="l"/>
                <a:tab pos="2351088" algn="l"/>
                <a:tab pos="2800350" algn="l"/>
                <a:tab pos="3249613" algn="l"/>
                <a:tab pos="3698875" algn="l"/>
                <a:tab pos="4148138" algn="l"/>
                <a:tab pos="4597400" algn="l"/>
                <a:tab pos="5046663" algn="l"/>
                <a:tab pos="5495925" algn="l"/>
                <a:tab pos="5945188" algn="l"/>
                <a:tab pos="6394450" algn="l"/>
                <a:tab pos="6843713" algn="l"/>
                <a:tab pos="7292975" algn="l"/>
                <a:tab pos="7742238" algn="l"/>
                <a:tab pos="8191500" algn="l"/>
                <a:tab pos="8640763" algn="l"/>
              </a:tabLst>
              <a:defRPr>
                <a:solidFill>
                  <a:srgbClr val="FFFFFF"/>
                </a:solidFill>
                <a:latin typeface="Calibri" panose="020F0502020204030204" pitchFamily="34" charset="0"/>
                <a:ea typeface="Microsoft YaHei" panose="020B0503020204020204" pitchFamily="34" charset="-122"/>
              </a:defRPr>
            </a:lvl4pPr>
            <a:lvl5pPr>
              <a:tabLst>
                <a:tab pos="104775" algn="l"/>
                <a:tab pos="554038" algn="l"/>
                <a:tab pos="1003300" algn="l"/>
                <a:tab pos="1452563" algn="l"/>
                <a:tab pos="1901825" algn="l"/>
                <a:tab pos="2351088" algn="l"/>
                <a:tab pos="2800350" algn="l"/>
                <a:tab pos="3249613" algn="l"/>
                <a:tab pos="3698875" algn="l"/>
                <a:tab pos="4148138" algn="l"/>
                <a:tab pos="4597400" algn="l"/>
                <a:tab pos="5046663" algn="l"/>
                <a:tab pos="5495925" algn="l"/>
                <a:tab pos="5945188" algn="l"/>
                <a:tab pos="6394450" algn="l"/>
                <a:tab pos="6843713" algn="l"/>
                <a:tab pos="7292975" algn="l"/>
                <a:tab pos="7742238" algn="l"/>
                <a:tab pos="8191500" algn="l"/>
                <a:tab pos="8640763" algn="l"/>
              </a:tabLst>
              <a:defRPr>
                <a:solidFill>
                  <a:srgbClr val="FFFFFF"/>
                </a:solidFill>
                <a:latin typeface="Calibri" panose="020F0502020204030204" pitchFamily="34" charset="0"/>
                <a:ea typeface="Microsoft YaHei" panose="020B0503020204020204" pitchFamily="34" charset="-122"/>
              </a:defRPr>
            </a:lvl5pPr>
            <a:lvl6pPr marL="2514600" indent="-228600" defTabSz="449263" eaLnBrk="0" fontAlgn="base" hangingPunct="0">
              <a:spcBef>
                <a:spcPct val="0"/>
              </a:spcBef>
              <a:spcAft>
                <a:spcPct val="0"/>
              </a:spcAft>
              <a:buClr>
                <a:srgbClr val="000000"/>
              </a:buClr>
              <a:buSzPct val="100000"/>
              <a:buFont typeface="Times New Roman" panose="02020603050405020304" pitchFamily="18" charset="0"/>
              <a:tabLst>
                <a:tab pos="104775" algn="l"/>
                <a:tab pos="554038" algn="l"/>
                <a:tab pos="1003300" algn="l"/>
                <a:tab pos="1452563" algn="l"/>
                <a:tab pos="1901825" algn="l"/>
                <a:tab pos="2351088" algn="l"/>
                <a:tab pos="2800350" algn="l"/>
                <a:tab pos="3249613" algn="l"/>
                <a:tab pos="3698875" algn="l"/>
                <a:tab pos="4148138" algn="l"/>
                <a:tab pos="4597400" algn="l"/>
                <a:tab pos="5046663" algn="l"/>
                <a:tab pos="5495925" algn="l"/>
                <a:tab pos="5945188" algn="l"/>
                <a:tab pos="6394450" algn="l"/>
                <a:tab pos="6843713" algn="l"/>
                <a:tab pos="7292975" algn="l"/>
                <a:tab pos="7742238" algn="l"/>
                <a:tab pos="8191500" algn="l"/>
                <a:tab pos="8640763" algn="l"/>
              </a:tabLst>
              <a:defRPr>
                <a:solidFill>
                  <a:srgbClr val="FFFFFF"/>
                </a:solidFill>
                <a:latin typeface="Calibri" panose="020F0502020204030204" pitchFamily="34" charset="0"/>
                <a:ea typeface="Microsoft YaHei" panose="020B0503020204020204" pitchFamily="34" charset="-122"/>
              </a:defRPr>
            </a:lvl6pPr>
            <a:lvl7pPr marL="2971800" indent="-228600" defTabSz="449263" eaLnBrk="0" fontAlgn="base" hangingPunct="0">
              <a:spcBef>
                <a:spcPct val="0"/>
              </a:spcBef>
              <a:spcAft>
                <a:spcPct val="0"/>
              </a:spcAft>
              <a:buClr>
                <a:srgbClr val="000000"/>
              </a:buClr>
              <a:buSzPct val="100000"/>
              <a:buFont typeface="Times New Roman" panose="02020603050405020304" pitchFamily="18" charset="0"/>
              <a:tabLst>
                <a:tab pos="104775" algn="l"/>
                <a:tab pos="554038" algn="l"/>
                <a:tab pos="1003300" algn="l"/>
                <a:tab pos="1452563" algn="l"/>
                <a:tab pos="1901825" algn="l"/>
                <a:tab pos="2351088" algn="l"/>
                <a:tab pos="2800350" algn="l"/>
                <a:tab pos="3249613" algn="l"/>
                <a:tab pos="3698875" algn="l"/>
                <a:tab pos="4148138" algn="l"/>
                <a:tab pos="4597400" algn="l"/>
                <a:tab pos="5046663" algn="l"/>
                <a:tab pos="5495925" algn="l"/>
                <a:tab pos="5945188" algn="l"/>
                <a:tab pos="6394450" algn="l"/>
                <a:tab pos="6843713" algn="l"/>
                <a:tab pos="7292975" algn="l"/>
                <a:tab pos="7742238" algn="l"/>
                <a:tab pos="8191500" algn="l"/>
                <a:tab pos="8640763" algn="l"/>
              </a:tabLst>
              <a:defRPr>
                <a:solidFill>
                  <a:srgbClr val="FFFFFF"/>
                </a:solidFill>
                <a:latin typeface="Calibri" panose="020F0502020204030204" pitchFamily="34" charset="0"/>
                <a:ea typeface="Microsoft YaHei" panose="020B0503020204020204" pitchFamily="34" charset="-122"/>
              </a:defRPr>
            </a:lvl7pPr>
            <a:lvl8pPr marL="3429000" indent="-228600" defTabSz="449263" eaLnBrk="0" fontAlgn="base" hangingPunct="0">
              <a:spcBef>
                <a:spcPct val="0"/>
              </a:spcBef>
              <a:spcAft>
                <a:spcPct val="0"/>
              </a:spcAft>
              <a:buClr>
                <a:srgbClr val="000000"/>
              </a:buClr>
              <a:buSzPct val="100000"/>
              <a:buFont typeface="Times New Roman" panose="02020603050405020304" pitchFamily="18" charset="0"/>
              <a:tabLst>
                <a:tab pos="104775" algn="l"/>
                <a:tab pos="554038" algn="l"/>
                <a:tab pos="1003300" algn="l"/>
                <a:tab pos="1452563" algn="l"/>
                <a:tab pos="1901825" algn="l"/>
                <a:tab pos="2351088" algn="l"/>
                <a:tab pos="2800350" algn="l"/>
                <a:tab pos="3249613" algn="l"/>
                <a:tab pos="3698875" algn="l"/>
                <a:tab pos="4148138" algn="l"/>
                <a:tab pos="4597400" algn="l"/>
                <a:tab pos="5046663" algn="l"/>
                <a:tab pos="5495925" algn="l"/>
                <a:tab pos="5945188" algn="l"/>
                <a:tab pos="6394450" algn="l"/>
                <a:tab pos="6843713" algn="l"/>
                <a:tab pos="7292975" algn="l"/>
                <a:tab pos="7742238" algn="l"/>
                <a:tab pos="8191500" algn="l"/>
                <a:tab pos="8640763" algn="l"/>
              </a:tabLst>
              <a:defRPr>
                <a:solidFill>
                  <a:srgbClr val="FFFFFF"/>
                </a:solidFill>
                <a:latin typeface="Calibri" panose="020F0502020204030204" pitchFamily="34" charset="0"/>
                <a:ea typeface="Microsoft YaHei" panose="020B0503020204020204" pitchFamily="34" charset="-122"/>
              </a:defRPr>
            </a:lvl8pPr>
            <a:lvl9pPr marL="3886200" indent="-228600" defTabSz="449263" eaLnBrk="0" fontAlgn="base" hangingPunct="0">
              <a:spcBef>
                <a:spcPct val="0"/>
              </a:spcBef>
              <a:spcAft>
                <a:spcPct val="0"/>
              </a:spcAft>
              <a:buClr>
                <a:srgbClr val="000000"/>
              </a:buClr>
              <a:buSzPct val="100000"/>
              <a:buFont typeface="Times New Roman" panose="02020603050405020304" pitchFamily="18" charset="0"/>
              <a:tabLst>
                <a:tab pos="104775" algn="l"/>
                <a:tab pos="554038" algn="l"/>
                <a:tab pos="1003300" algn="l"/>
                <a:tab pos="1452563" algn="l"/>
                <a:tab pos="1901825" algn="l"/>
                <a:tab pos="2351088" algn="l"/>
                <a:tab pos="2800350" algn="l"/>
                <a:tab pos="3249613" algn="l"/>
                <a:tab pos="3698875" algn="l"/>
                <a:tab pos="4148138" algn="l"/>
                <a:tab pos="4597400" algn="l"/>
                <a:tab pos="5046663" algn="l"/>
                <a:tab pos="5495925" algn="l"/>
                <a:tab pos="5945188" algn="l"/>
                <a:tab pos="6394450" algn="l"/>
                <a:tab pos="6843713" algn="l"/>
                <a:tab pos="7292975" algn="l"/>
                <a:tab pos="7742238" algn="l"/>
                <a:tab pos="8191500" algn="l"/>
                <a:tab pos="8640763" algn="l"/>
              </a:tabLst>
              <a:defRPr>
                <a:solidFill>
                  <a:srgbClr val="FFFFFF"/>
                </a:solidFill>
                <a:latin typeface="Calibri" panose="020F0502020204030204" pitchFamily="34" charset="0"/>
                <a:ea typeface="Microsoft YaHei" panose="020B0503020204020204" pitchFamily="34" charset="-122"/>
              </a:defRPr>
            </a:lvl9pPr>
          </a:lstStyle>
          <a:p>
            <a:pPr algn="just">
              <a:lnSpc>
                <a:spcPct val="90000"/>
              </a:lnSpc>
              <a:buClr>
                <a:srgbClr val="262626"/>
              </a:buClr>
              <a:buFont typeface="Calibri" panose="020F0502020204030204" pitchFamily="34" charset="0"/>
              <a:buNone/>
            </a:pPr>
            <a:endParaRPr lang="pt-BR" altLang="pt-BR" sz="1300">
              <a:solidFill>
                <a:srgbClr val="262626"/>
              </a:solidFill>
              <a:cs typeface="Arial" panose="020B0604020202020204" pitchFamily="34" charset="0"/>
            </a:endParaRPr>
          </a:p>
          <a:p>
            <a:pPr algn="just">
              <a:lnSpc>
                <a:spcPct val="90000"/>
              </a:lnSpc>
              <a:buClr>
                <a:srgbClr val="262626"/>
              </a:buClr>
              <a:buFont typeface="Calibri" panose="020F0502020204030204" pitchFamily="34" charset="0"/>
              <a:buNone/>
            </a:pPr>
            <a:endParaRPr lang="pt-BR" altLang="pt-BR" sz="1300">
              <a:solidFill>
                <a:srgbClr val="262626"/>
              </a:solidFill>
              <a:cs typeface="Arial" panose="020B0604020202020204" pitchFamily="34" charset="0"/>
            </a:endParaRPr>
          </a:p>
          <a:p>
            <a:pPr algn="just">
              <a:lnSpc>
                <a:spcPct val="90000"/>
              </a:lnSpc>
              <a:buClr>
                <a:srgbClr val="262626"/>
              </a:buClr>
              <a:buFont typeface="Calibri" panose="020F0502020204030204" pitchFamily="34" charset="0"/>
              <a:buNone/>
            </a:pPr>
            <a:endParaRPr lang="pt-BR" altLang="pt-BR" sz="1300">
              <a:solidFill>
                <a:srgbClr val="262626"/>
              </a:solidFill>
              <a:cs typeface="Arial" panose="020B0604020202020204" pitchFamily="34" charset="0"/>
            </a:endParaRPr>
          </a:p>
          <a:p>
            <a:pPr algn="just">
              <a:lnSpc>
                <a:spcPct val="90000"/>
              </a:lnSpc>
              <a:buClr>
                <a:srgbClr val="262626"/>
              </a:buClr>
              <a:buFont typeface="Calibri" panose="020F0502020204030204" pitchFamily="34" charset="0"/>
              <a:buNone/>
            </a:pPr>
            <a:endParaRPr lang="pt-BR" altLang="pt-BR" sz="1300">
              <a:solidFill>
                <a:srgbClr val="262626"/>
              </a:solidFill>
              <a:cs typeface="Arial" panose="020B0604020202020204" pitchFamily="34" charset="0"/>
            </a:endParaRPr>
          </a:p>
          <a:p>
            <a:pPr algn="just">
              <a:lnSpc>
                <a:spcPct val="90000"/>
              </a:lnSpc>
              <a:buClr>
                <a:srgbClr val="262626"/>
              </a:buClr>
              <a:buFont typeface="Calibri" panose="020F0502020204030204" pitchFamily="34" charset="0"/>
              <a:buNone/>
            </a:pPr>
            <a:endParaRPr lang="pt-BR" altLang="pt-BR" sz="1300">
              <a:solidFill>
                <a:srgbClr val="262626"/>
              </a:solidFill>
              <a:cs typeface="Arial" panose="020B0604020202020204" pitchFamily="34" charset="0"/>
            </a:endParaRPr>
          </a:p>
          <a:p>
            <a:pPr algn="just">
              <a:lnSpc>
                <a:spcPct val="90000"/>
              </a:lnSpc>
              <a:buClr>
                <a:srgbClr val="262626"/>
              </a:buClr>
              <a:buFont typeface="Calibri" panose="020F0502020204030204" pitchFamily="34" charset="0"/>
              <a:buNone/>
            </a:pPr>
            <a:endParaRPr lang="pt-BR" altLang="pt-BR" sz="700">
              <a:solidFill>
                <a:srgbClr val="262626"/>
              </a:solidFill>
              <a:cs typeface="Arial" panose="020B0604020202020204" pitchFamily="34" charset="0"/>
            </a:endParaRPr>
          </a:p>
          <a:p>
            <a:pPr algn="just">
              <a:lnSpc>
                <a:spcPct val="90000"/>
              </a:lnSpc>
              <a:buClr>
                <a:srgbClr val="262626"/>
              </a:buClr>
              <a:buFont typeface="Calibri" panose="020F0502020204030204" pitchFamily="34" charset="0"/>
              <a:buNone/>
            </a:pPr>
            <a:endParaRPr lang="pt-BR" altLang="pt-BR" sz="700">
              <a:solidFill>
                <a:srgbClr val="262626"/>
              </a:solidFill>
              <a:cs typeface="Arial" panose="020B0604020202020204" pitchFamily="34" charset="0"/>
            </a:endParaRPr>
          </a:p>
          <a:p>
            <a:pPr algn="just">
              <a:lnSpc>
                <a:spcPct val="90000"/>
              </a:lnSpc>
              <a:buClr>
                <a:srgbClr val="262626"/>
              </a:buClr>
              <a:buFont typeface="Calibri" panose="020F0502020204030204" pitchFamily="34" charset="0"/>
              <a:buNone/>
            </a:pPr>
            <a:endParaRPr lang="pt-BR" altLang="pt-BR" sz="700">
              <a:solidFill>
                <a:srgbClr val="262626"/>
              </a:solidFill>
              <a:cs typeface="Arial" panose="020B0604020202020204" pitchFamily="34" charset="0"/>
            </a:endParaRPr>
          </a:p>
          <a:p>
            <a:pPr algn="just">
              <a:lnSpc>
                <a:spcPct val="90000"/>
              </a:lnSpc>
              <a:buClr>
                <a:srgbClr val="262626"/>
              </a:buClr>
              <a:buFont typeface="Calibri" panose="020F0502020204030204" pitchFamily="34" charset="0"/>
              <a:buNone/>
            </a:pPr>
            <a:endParaRPr lang="pt-BR" altLang="pt-BR" sz="700">
              <a:solidFill>
                <a:srgbClr val="262626"/>
              </a:solidFill>
              <a:cs typeface="Arial" panose="020B0604020202020204" pitchFamily="34" charset="0"/>
            </a:endParaRPr>
          </a:p>
          <a:p>
            <a:pPr algn="just">
              <a:lnSpc>
                <a:spcPct val="90000"/>
              </a:lnSpc>
              <a:buClr>
                <a:srgbClr val="262626"/>
              </a:buClr>
              <a:buFont typeface="Calibri" panose="020F0502020204030204" pitchFamily="34" charset="0"/>
              <a:buNone/>
            </a:pPr>
            <a:endParaRPr lang="pt-BR" altLang="pt-BR" sz="700">
              <a:solidFill>
                <a:srgbClr val="262626"/>
              </a:solidFill>
              <a:cs typeface="Arial" panose="020B0604020202020204" pitchFamily="34" charset="0"/>
            </a:endParaRPr>
          </a:p>
          <a:p>
            <a:pPr algn="just">
              <a:lnSpc>
                <a:spcPct val="90000"/>
              </a:lnSpc>
              <a:buClr>
                <a:srgbClr val="262626"/>
              </a:buClr>
              <a:buFont typeface="Calibri" panose="020F0502020204030204" pitchFamily="34" charset="0"/>
              <a:buNone/>
            </a:pPr>
            <a:endParaRPr lang="pt-BR" altLang="pt-BR" sz="700">
              <a:solidFill>
                <a:srgbClr val="262626"/>
              </a:solidFill>
              <a:cs typeface="Arial" panose="020B0604020202020204" pitchFamily="34" charset="0"/>
            </a:endParaRPr>
          </a:p>
          <a:p>
            <a:pPr algn="just">
              <a:lnSpc>
                <a:spcPct val="90000"/>
              </a:lnSpc>
              <a:buClr>
                <a:srgbClr val="262626"/>
              </a:buClr>
              <a:buFont typeface="Calibri" panose="020F0502020204030204" pitchFamily="34" charset="0"/>
              <a:buNone/>
            </a:pPr>
            <a:endParaRPr lang="pt-BR" altLang="pt-BR" sz="700">
              <a:solidFill>
                <a:srgbClr val="262626"/>
              </a:solidFill>
              <a:cs typeface="Arial" panose="020B0604020202020204" pitchFamily="34" charset="0"/>
            </a:endParaRPr>
          </a:p>
          <a:p>
            <a:pPr algn="just">
              <a:lnSpc>
                <a:spcPct val="90000"/>
              </a:lnSpc>
              <a:buClr>
                <a:srgbClr val="262626"/>
              </a:buClr>
              <a:buFont typeface="Calibri" panose="020F0502020204030204" pitchFamily="34" charset="0"/>
              <a:buNone/>
            </a:pPr>
            <a:endParaRPr lang="pt-BR" altLang="pt-BR" sz="700">
              <a:solidFill>
                <a:srgbClr val="262626"/>
              </a:solidFill>
              <a:cs typeface="Arial" panose="020B0604020202020204" pitchFamily="34" charset="0"/>
            </a:endParaRPr>
          </a:p>
          <a:p>
            <a:pPr algn="just">
              <a:lnSpc>
                <a:spcPct val="90000"/>
              </a:lnSpc>
              <a:buClr>
                <a:srgbClr val="262626"/>
              </a:buClr>
              <a:buFont typeface="Calibri" panose="020F0502020204030204" pitchFamily="34" charset="0"/>
              <a:buNone/>
            </a:pPr>
            <a:endParaRPr lang="pt-BR" altLang="pt-BR" sz="700">
              <a:solidFill>
                <a:srgbClr val="262626"/>
              </a:solidFill>
              <a:cs typeface="Arial" panose="020B0604020202020204" pitchFamily="34" charset="0"/>
            </a:endParaRPr>
          </a:p>
          <a:p>
            <a:pPr algn="just">
              <a:lnSpc>
                <a:spcPct val="90000"/>
              </a:lnSpc>
              <a:buClr>
                <a:srgbClr val="262626"/>
              </a:buClr>
              <a:buFont typeface="Calibri" panose="020F0502020204030204" pitchFamily="34" charset="0"/>
              <a:buNone/>
            </a:pPr>
            <a:endParaRPr lang="pt-BR" altLang="pt-BR" sz="700">
              <a:solidFill>
                <a:srgbClr val="262626"/>
              </a:solidFill>
              <a:cs typeface="Arial" panose="020B0604020202020204" pitchFamily="34" charset="0"/>
            </a:endParaRPr>
          </a:p>
        </p:txBody>
      </p:sp>
      <p:sp>
        <p:nvSpPr>
          <p:cNvPr id="113667" name="Rectangle 3">
            <a:extLst>
              <a:ext uri="{FF2B5EF4-FFF2-40B4-BE49-F238E27FC236}">
                <a16:creationId xmlns:a16="http://schemas.microsoft.com/office/drawing/2014/main" id="{F4A60BEE-D839-4B37-A14A-18598B76C94D}"/>
              </a:ext>
            </a:extLst>
          </p:cNvPr>
          <p:cNvSpPr>
            <a:spLocks noChangeArrowheads="1"/>
          </p:cNvSpPr>
          <p:nvPr/>
        </p:nvSpPr>
        <p:spPr bwMode="auto">
          <a:xfrm>
            <a:off x="3432176" y="2427289"/>
            <a:ext cx="1249363" cy="706437"/>
          </a:xfrm>
          <a:prstGeom prst="rect">
            <a:avLst/>
          </a:prstGeom>
          <a:solidFill>
            <a:srgbClr val="22228B"/>
          </a:solidFill>
          <a:ln w="9360" cap="sq">
            <a:solidFill>
              <a:srgbClr val="000000"/>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5pPr>
            <a:lvl6pPr marL="25146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6pPr>
            <a:lvl7pPr marL="29718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7pPr>
            <a:lvl8pPr marL="34290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8pPr>
            <a:lvl9pPr marL="38862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9pPr>
          </a:lstStyle>
          <a:p>
            <a:pPr algn="ctr" eaLnBrk="1" hangingPunct="1">
              <a:buClrTx/>
              <a:buFontTx/>
              <a:buNone/>
            </a:pPr>
            <a:endParaRPr lang="pt-BR" altLang="pt-BR" sz="1100">
              <a:latin typeface="Arial" panose="020B0604020202020204" pitchFamily="34" charset="0"/>
              <a:cs typeface="Arial" panose="020B0604020202020204" pitchFamily="34" charset="0"/>
            </a:endParaRPr>
          </a:p>
          <a:p>
            <a:pPr algn="ctr" eaLnBrk="1" hangingPunct="1">
              <a:buClrTx/>
              <a:buFontTx/>
              <a:buNone/>
            </a:pPr>
            <a:r>
              <a:rPr lang="pt-BR" altLang="pt-BR">
                <a:latin typeface="Arial" panose="020B0604020202020204" pitchFamily="34" charset="0"/>
                <a:cs typeface="Arial" panose="020B0604020202020204" pitchFamily="34" charset="0"/>
              </a:rPr>
              <a:t>RGPS</a:t>
            </a:r>
          </a:p>
        </p:txBody>
      </p:sp>
      <p:sp>
        <p:nvSpPr>
          <p:cNvPr id="113668" name="Text Box 4">
            <a:extLst>
              <a:ext uri="{FF2B5EF4-FFF2-40B4-BE49-F238E27FC236}">
                <a16:creationId xmlns:a16="http://schemas.microsoft.com/office/drawing/2014/main" id="{1900742A-F1A9-4B85-A7C4-B9027AF9CFFF}"/>
              </a:ext>
            </a:extLst>
          </p:cNvPr>
          <p:cNvSpPr txBox="1">
            <a:spLocks noChangeArrowheads="1"/>
          </p:cNvSpPr>
          <p:nvPr/>
        </p:nvSpPr>
        <p:spPr bwMode="auto">
          <a:xfrm>
            <a:off x="2424113" y="1916113"/>
            <a:ext cx="7886700" cy="43434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5pPr>
            <a:lvl6pPr marL="25146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6pPr>
            <a:lvl7pPr marL="29718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7pPr>
            <a:lvl8pPr marL="34290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8pPr>
            <a:lvl9pPr marL="38862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9pPr>
          </a:lstStyle>
          <a:p>
            <a:pPr algn="just"/>
            <a:endParaRPr lang="pt-BR" altLang="pt-BR">
              <a:solidFill>
                <a:srgbClr val="000000"/>
              </a:solidFill>
              <a:latin typeface="Times New Roman" panose="02020603050405020304" pitchFamily="18" charset="0"/>
              <a:cs typeface="Lucida Sans Unicode" panose="020B0602030504020204" pitchFamily="34" charset="0"/>
            </a:endParaRPr>
          </a:p>
          <a:p>
            <a:pPr algn="just"/>
            <a:endParaRPr lang="pt-BR" altLang="pt-BR">
              <a:solidFill>
                <a:srgbClr val="000000"/>
              </a:solidFill>
              <a:latin typeface="Times New Roman" panose="02020603050405020304" pitchFamily="18" charset="0"/>
              <a:cs typeface="Lucida Sans Unicode" panose="020B0602030504020204" pitchFamily="34" charset="0"/>
            </a:endParaRPr>
          </a:p>
          <a:p>
            <a:pPr algn="just"/>
            <a:endParaRPr lang="pt-BR" altLang="pt-BR">
              <a:solidFill>
                <a:srgbClr val="000000"/>
              </a:solidFill>
              <a:latin typeface="Times New Roman" panose="02020603050405020304" pitchFamily="18" charset="0"/>
              <a:cs typeface="Lucida Sans Unicode" panose="020B0602030504020204" pitchFamily="34" charset="0"/>
            </a:endParaRPr>
          </a:p>
          <a:p>
            <a:pPr algn="just"/>
            <a:endParaRPr lang="pt-BR" altLang="pt-BR">
              <a:solidFill>
                <a:srgbClr val="000000"/>
              </a:solidFill>
              <a:latin typeface="Times New Roman" panose="02020603050405020304" pitchFamily="18" charset="0"/>
              <a:cs typeface="Lucida Sans Unicode" panose="020B0602030504020204" pitchFamily="34" charset="0"/>
            </a:endParaRPr>
          </a:p>
          <a:p>
            <a:pPr algn="just"/>
            <a:endParaRPr lang="pt-BR" altLang="pt-BR">
              <a:solidFill>
                <a:srgbClr val="000000"/>
              </a:solidFill>
              <a:latin typeface="Times New Roman" panose="02020603050405020304" pitchFamily="18" charset="0"/>
              <a:cs typeface="Lucida Sans Unicode" panose="020B0602030504020204" pitchFamily="34" charset="0"/>
            </a:endParaRPr>
          </a:p>
          <a:p>
            <a:pPr algn="just"/>
            <a:endParaRPr lang="pt-BR" altLang="pt-BR" sz="1000">
              <a:solidFill>
                <a:srgbClr val="000000"/>
              </a:solidFill>
              <a:latin typeface="Times New Roman" panose="02020603050405020304" pitchFamily="18" charset="0"/>
              <a:cs typeface="Lucida Sans Unicode" panose="020B0602030504020204" pitchFamily="34" charset="0"/>
            </a:endParaRPr>
          </a:p>
          <a:p>
            <a:pPr algn="just"/>
            <a:endParaRPr lang="pt-BR" altLang="pt-BR" sz="1000">
              <a:solidFill>
                <a:srgbClr val="000000"/>
              </a:solidFill>
              <a:latin typeface="Times New Roman" panose="02020603050405020304" pitchFamily="18" charset="0"/>
              <a:cs typeface="Lucida Sans Unicode" panose="020B0602030504020204" pitchFamily="34" charset="0"/>
            </a:endParaRPr>
          </a:p>
          <a:p>
            <a:pPr algn="just"/>
            <a:endParaRPr lang="pt-BR" altLang="pt-BR" sz="1000">
              <a:solidFill>
                <a:srgbClr val="000000"/>
              </a:solidFill>
              <a:latin typeface="Times New Roman" panose="02020603050405020304" pitchFamily="18" charset="0"/>
              <a:cs typeface="Lucida Sans Unicode" panose="020B0602030504020204" pitchFamily="34" charset="0"/>
            </a:endParaRPr>
          </a:p>
          <a:p>
            <a:pPr algn="just"/>
            <a:endParaRPr lang="pt-BR" altLang="pt-BR" sz="1000">
              <a:solidFill>
                <a:srgbClr val="000000"/>
              </a:solidFill>
              <a:latin typeface="Times New Roman" panose="02020603050405020304" pitchFamily="18" charset="0"/>
              <a:cs typeface="Lucida Sans Unicode" panose="020B0602030504020204" pitchFamily="34" charset="0"/>
            </a:endParaRPr>
          </a:p>
          <a:p>
            <a:pPr algn="just"/>
            <a:endParaRPr lang="pt-BR" altLang="pt-BR" sz="1000">
              <a:solidFill>
                <a:srgbClr val="000000"/>
              </a:solidFill>
              <a:latin typeface="Times New Roman" panose="02020603050405020304" pitchFamily="18" charset="0"/>
              <a:cs typeface="Lucida Sans Unicode" panose="020B0602030504020204" pitchFamily="34" charset="0"/>
            </a:endParaRPr>
          </a:p>
          <a:p>
            <a:pPr algn="just"/>
            <a:endParaRPr lang="pt-BR" altLang="pt-BR" sz="1000">
              <a:solidFill>
                <a:srgbClr val="000000"/>
              </a:solidFill>
              <a:latin typeface="Times New Roman" panose="02020603050405020304" pitchFamily="18" charset="0"/>
              <a:cs typeface="Lucida Sans Unicode" panose="020B0602030504020204" pitchFamily="34" charset="0"/>
            </a:endParaRPr>
          </a:p>
          <a:p>
            <a:pPr algn="just"/>
            <a:endParaRPr lang="pt-BR" altLang="pt-BR" sz="1000">
              <a:solidFill>
                <a:srgbClr val="000000"/>
              </a:solidFill>
              <a:latin typeface="Times New Roman" panose="02020603050405020304" pitchFamily="18" charset="0"/>
              <a:cs typeface="Lucida Sans Unicode" panose="020B0602030504020204" pitchFamily="34" charset="0"/>
            </a:endParaRPr>
          </a:p>
          <a:p>
            <a:pPr algn="just"/>
            <a:endParaRPr lang="pt-BR" altLang="pt-BR" sz="1000">
              <a:solidFill>
                <a:srgbClr val="000000"/>
              </a:solidFill>
              <a:latin typeface="Times New Roman" panose="02020603050405020304" pitchFamily="18" charset="0"/>
              <a:cs typeface="Lucida Sans Unicode" panose="020B0602030504020204" pitchFamily="34" charset="0"/>
            </a:endParaRPr>
          </a:p>
          <a:p>
            <a:pPr algn="just"/>
            <a:endParaRPr lang="pt-BR" altLang="pt-BR" sz="1000">
              <a:solidFill>
                <a:srgbClr val="000000"/>
              </a:solidFill>
              <a:latin typeface="Times New Roman" panose="02020603050405020304" pitchFamily="18" charset="0"/>
              <a:cs typeface="Lucida Sans Unicode" panose="020B0602030504020204" pitchFamily="34" charset="0"/>
            </a:endParaRPr>
          </a:p>
          <a:p>
            <a:pPr algn="just"/>
            <a:endParaRPr lang="pt-BR" altLang="pt-BR" sz="1000">
              <a:solidFill>
                <a:srgbClr val="000000"/>
              </a:solidFill>
              <a:latin typeface="Times New Roman" panose="02020603050405020304" pitchFamily="18" charset="0"/>
              <a:cs typeface="Lucida Sans Unicode" panose="020B0602030504020204" pitchFamily="34" charset="0"/>
            </a:endParaRPr>
          </a:p>
        </p:txBody>
      </p:sp>
      <p:sp>
        <p:nvSpPr>
          <p:cNvPr id="113669" name="Text Box 5">
            <a:extLst>
              <a:ext uri="{FF2B5EF4-FFF2-40B4-BE49-F238E27FC236}">
                <a16:creationId xmlns:a16="http://schemas.microsoft.com/office/drawing/2014/main" id="{B1C071FF-5F4B-46E6-AD94-2469C4BB2951}"/>
              </a:ext>
            </a:extLst>
          </p:cNvPr>
          <p:cNvSpPr txBox="1">
            <a:spLocks noChangeArrowheads="1"/>
          </p:cNvSpPr>
          <p:nvPr/>
        </p:nvSpPr>
        <p:spPr bwMode="auto">
          <a:xfrm>
            <a:off x="2457450" y="2092325"/>
            <a:ext cx="7886700" cy="43434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5pPr>
            <a:lvl6pPr marL="25146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6pPr>
            <a:lvl7pPr marL="29718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7pPr>
            <a:lvl8pPr marL="34290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8pPr>
            <a:lvl9pPr marL="38862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9pPr>
          </a:lstStyle>
          <a:p>
            <a:pPr algn="just"/>
            <a:endParaRPr lang="pt-BR" altLang="pt-BR">
              <a:solidFill>
                <a:srgbClr val="000000"/>
              </a:solidFill>
              <a:latin typeface="Times New Roman" panose="02020603050405020304" pitchFamily="18" charset="0"/>
              <a:cs typeface="Lucida Sans Unicode" panose="020B0602030504020204" pitchFamily="34" charset="0"/>
            </a:endParaRPr>
          </a:p>
          <a:p>
            <a:pPr algn="just"/>
            <a:endParaRPr lang="pt-BR" altLang="pt-BR">
              <a:solidFill>
                <a:srgbClr val="000000"/>
              </a:solidFill>
              <a:latin typeface="Times New Roman" panose="02020603050405020304" pitchFamily="18" charset="0"/>
              <a:cs typeface="Lucida Sans Unicode" panose="020B0602030504020204" pitchFamily="34" charset="0"/>
            </a:endParaRPr>
          </a:p>
          <a:p>
            <a:pPr algn="just"/>
            <a:endParaRPr lang="pt-BR" altLang="pt-BR">
              <a:solidFill>
                <a:srgbClr val="000000"/>
              </a:solidFill>
              <a:latin typeface="Times New Roman" panose="02020603050405020304" pitchFamily="18" charset="0"/>
              <a:cs typeface="Lucida Sans Unicode" panose="020B0602030504020204" pitchFamily="34" charset="0"/>
            </a:endParaRPr>
          </a:p>
          <a:p>
            <a:pPr algn="just"/>
            <a:endParaRPr lang="pt-BR" altLang="pt-BR">
              <a:solidFill>
                <a:srgbClr val="000000"/>
              </a:solidFill>
              <a:latin typeface="Times New Roman" panose="02020603050405020304" pitchFamily="18" charset="0"/>
              <a:cs typeface="Lucida Sans Unicode" panose="020B0602030504020204" pitchFamily="34" charset="0"/>
            </a:endParaRPr>
          </a:p>
          <a:p>
            <a:pPr algn="just"/>
            <a:endParaRPr lang="pt-BR" altLang="pt-BR">
              <a:solidFill>
                <a:srgbClr val="000000"/>
              </a:solidFill>
              <a:latin typeface="Times New Roman" panose="02020603050405020304" pitchFamily="18" charset="0"/>
              <a:cs typeface="Lucida Sans Unicode" panose="020B0602030504020204" pitchFamily="34" charset="0"/>
            </a:endParaRPr>
          </a:p>
          <a:p>
            <a:pPr algn="just"/>
            <a:endParaRPr lang="pt-BR" altLang="pt-BR" sz="1000">
              <a:solidFill>
                <a:srgbClr val="000000"/>
              </a:solidFill>
              <a:latin typeface="Times New Roman" panose="02020603050405020304" pitchFamily="18" charset="0"/>
              <a:cs typeface="Lucida Sans Unicode" panose="020B0602030504020204" pitchFamily="34" charset="0"/>
            </a:endParaRPr>
          </a:p>
          <a:p>
            <a:pPr algn="just"/>
            <a:endParaRPr lang="pt-BR" altLang="pt-BR" sz="1000">
              <a:solidFill>
                <a:srgbClr val="000000"/>
              </a:solidFill>
              <a:latin typeface="Times New Roman" panose="02020603050405020304" pitchFamily="18" charset="0"/>
              <a:cs typeface="Lucida Sans Unicode" panose="020B0602030504020204" pitchFamily="34" charset="0"/>
            </a:endParaRPr>
          </a:p>
          <a:p>
            <a:pPr algn="just"/>
            <a:endParaRPr lang="pt-BR" altLang="pt-BR" sz="1000">
              <a:solidFill>
                <a:srgbClr val="000000"/>
              </a:solidFill>
              <a:latin typeface="Times New Roman" panose="02020603050405020304" pitchFamily="18" charset="0"/>
              <a:cs typeface="Lucida Sans Unicode" panose="020B0602030504020204" pitchFamily="34" charset="0"/>
            </a:endParaRPr>
          </a:p>
          <a:p>
            <a:pPr algn="just"/>
            <a:endParaRPr lang="pt-BR" altLang="pt-BR" sz="1000">
              <a:solidFill>
                <a:srgbClr val="000000"/>
              </a:solidFill>
              <a:latin typeface="Times New Roman" panose="02020603050405020304" pitchFamily="18" charset="0"/>
              <a:cs typeface="Lucida Sans Unicode" panose="020B0602030504020204" pitchFamily="34" charset="0"/>
            </a:endParaRPr>
          </a:p>
          <a:p>
            <a:pPr algn="just"/>
            <a:endParaRPr lang="pt-BR" altLang="pt-BR" sz="1000">
              <a:solidFill>
                <a:srgbClr val="000000"/>
              </a:solidFill>
              <a:latin typeface="Times New Roman" panose="02020603050405020304" pitchFamily="18" charset="0"/>
              <a:cs typeface="Lucida Sans Unicode" panose="020B0602030504020204" pitchFamily="34" charset="0"/>
            </a:endParaRPr>
          </a:p>
          <a:p>
            <a:pPr algn="just"/>
            <a:endParaRPr lang="pt-BR" altLang="pt-BR" sz="1000">
              <a:solidFill>
                <a:srgbClr val="000000"/>
              </a:solidFill>
              <a:latin typeface="Times New Roman" panose="02020603050405020304" pitchFamily="18" charset="0"/>
              <a:cs typeface="Lucida Sans Unicode" panose="020B0602030504020204" pitchFamily="34" charset="0"/>
            </a:endParaRPr>
          </a:p>
          <a:p>
            <a:pPr algn="just"/>
            <a:endParaRPr lang="pt-BR" altLang="pt-BR" sz="1000">
              <a:solidFill>
                <a:srgbClr val="000000"/>
              </a:solidFill>
              <a:latin typeface="Times New Roman" panose="02020603050405020304" pitchFamily="18" charset="0"/>
              <a:cs typeface="Lucida Sans Unicode" panose="020B0602030504020204" pitchFamily="34" charset="0"/>
            </a:endParaRPr>
          </a:p>
          <a:p>
            <a:pPr algn="just"/>
            <a:endParaRPr lang="pt-BR" altLang="pt-BR" sz="1000">
              <a:solidFill>
                <a:srgbClr val="000000"/>
              </a:solidFill>
              <a:latin typeface="Times New Roman" panose="02020603050405020304" pitchFamily="18" charset="0"/>
              <a:cs typeface="Lucida Sans Unicode" panose="020B0602030504020204" pitchFamily="34" charset="0"/>
            </a:endParaRPr>
          </a:p>
          <a:p>
            <a:pPr algn="just"/>
            <a:endParaRPr lang="pt-BR" altLang="pt-BR" sz="1000">
              <a:solidFill>
                <a:srgbClr val="000000"/>
              </a:solidFill>
              <a:latin typeface="Times New Roman" panose="02020603050405020304" pitchFamily="18" charset="0"/>
              <a:cs typeface="Lucida Sans Unicode" panose="020B0602030504020204" pitchFamily="34" charset="0"/>
            </a:endParaRPr>
          </a:p>
          <a:p>
            <a:pPr algn="just"/>
            <a:endParaRPr lang="pt-BR" altLang="pt-BR" sz="1000">
              <a:solidFill>
                <a:srgbClr val="000000"/>
              </a:solidFill>
              <a:latin typeface="Times New Roman" panose="02020603050405020304" pitchFamily="18" charset="0"/>
              <a:cs typeface="Lucida Sans Unicode" panose="020B0602030504020204" pitchFamily="34" charset="0"/>
            </a:endParaRPr>
          </a:p>
        </p:txBody>
      </p:sp>
      <p:sp>
        <p:nvSpPr>
          <p:cNvPr id="113670" name="Rectangle 6">
            <a:extLst>
              <a:ext uri="{FF2B5EF4-FFF2-40B4-BE49-F238E27FC236}">
                <a16:creationId xmlns:a16="http://schemas.microsoft.com/office/drawing/2014/main" id="{F7516411-7331-481C-B886-F28D9D1D760E}"/>
              </a:ext>
            </a:extLst>
          </p:cNvPr>
          <p:cNvSpPr>
            <a:spLocks noChangeArrowheads="1"/>
          </p:cNvSpPr>
          <p:nvPr/>
        </p:nvSpPr>
        <p:spPr bwMode="auto">
          <a:xfrm>
            <a:off x="3211514" y="1263651"/>
            <a:ext cx="1755775" cy="601663"/>
          </a:xfrm>
          <a:prstGeom prst="rect">
            <a:avLst/>
          </a:prstGeom>
          <a:solidFill>
            <a:srgbClr val="22228B"/>
          </a:solidFill>
          <a:ln w="9360" cap="sq">
            <a:solidFill>
              <a:srgbClr val="000000"/>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5pPr>
            <a:lvl6pPr marL="25146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6pPr>
            <a:lvl7pPr marL="29718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7pPr>
            <a:lvl8pPr marL="34290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8pPr>
            <a:lvl9pPr marL="38862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9pPr>
          </a:lstStyle>
          <a:p>
            <a:pPr algn="ctr" eaLnBrk="1" hangingPunct="1">
              <a:buClrTx/>
              <a:buFontTx/>
              <a:buNone/>
            </a:pPr>
            <a:r>
              <a:rPr lang="pt-BR" altLang="pt-BR">
                <a:latin typeface="Arial" panose="020B0604020202020204" pitchFamily="34" charset="0"/>
                <a:cs typeface="Arial" panose="020B0604020202020204" pitchFamily="34" charset="0"/>
              </a:rPr>
              <a:t>Regime do servidor cedido</a:t>
            </a:r>
          </a:p>
        </p:txBody>
      </p:sp>
      <p:sp>
        <p:nvSpPr>
          <p:cNvPr id="113671" name="Rectangle 7">
            <a:extLst>
              <a:ext uri="{FF2B5EF4-FFF2-40B4-BE49-F238E27FC236}">
                <a16:creationId xmlns:a16="http://schemas.microsoft.com/office/drawing/2014/main" id="{1693312D-631C-44DD-9CD3-D5399CE2A56B}"/>
              </a:ext>
            </a:extLst>
          </p:cNvPr>
          <p:cNvSpPr>
            <a:spLocks noChangeArrowheads="1"/>
          </p:cNvSpPr>
          <p:nvPr/>
        </p:nvSpPr>
        <p:spPr bwMode="auto">
          <a:xfrm>
            <a:off x="5700713" y="1262063"/>
            <a:ext cx="1871662" cy="601662"/>
          </a:xfrm>
          <a:prstGeom prst="rect">
            <a:avLst/>
          </a:prstGeom>
          <a:solidFill>
            <a:srgbClr val="22228B"/>
          </a:solidFill>
          <a:ln w="9360" cap="sq">
            <a:solidFill>
              <a:srgbClr val="000000"/>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5pPr>
            <a:lvl6pPr marL="25146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6pPr>
            <a:lvl7pPr marL="29718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7pPr>
            <a:lvl8pPr marL="34290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8pPr>
            <a:lvl9pPr marL="38862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9pPr>
          </a:lstStyle>
          <a:p>
            <a:pPr algn="ctr" eaLnBrk="1" hangingPunct="1">
              <a:buClrTx/>
              <a:buFontTx/>
              <a:buNone/>
            </a:pPr>
            <a:r>
              <a:rPr lang="pt-BR" altLang="pt-BR" sz="1600">
                <a:latin typeface="Arial" panose="020B0604020202020204" pitchFamily="34" charset="0"/>
                <a:cs typeface="Arial" panose="020B0604020202020204" pitchFamily="34" charset="0"/>
              </a:rPr>
              <a:t>Regime do órgão  cessionário</a:t>
            </a:r>
          </a:p>
        </p:txBody>
      </p:sp>
      <p:sp>
        <p:nvSpPr>
          <p:cNvPr id="113672" name="Rectangle 8">
            <a:extLst>
              <a:ext uri="{FF2B5EF4-FFF2-40B4-BE49-F238E27FC236}">
                <a16:creationId xmlns:a16="http://schemas.microsoft.com/office/drawing/2014/main" id="{6655A124-CB59-4DE5-8CBE-D4B3FBDDE19A}"/>
              </a:ext>
            </a:extLst>
          </p:cNvPr>
          <p:cNvSpPr>
            <a:spLocks noChangeArrowheads="1"/>
          </p:cNvSpPr>
          <p:nvPr/>
        </p:nvSpPr>
        <p:spPr bwMode="auto">
          <a:xfrm>
            <a:off x="8183564" y="1284288"/>
            <a:ext cx="1855787" cy="601662"/>
          </a:xfrm>
          <a:prstGeom prst="rect">
            <a:avLst/>
          </a:prstGeom>
          <a:solidFill>
            <a:srgbClr val="22228B"/>
          </a:solidFill>
          <a:ln w="9360" cap="sq">
            <a:solidFill>
              <a:srgbClr val="000000"/>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5pPr>
            <a:lvl6pPr marL="25146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6pPr>
            <a:lvl7pPr marL="29718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7pPr>
            <a:lvl8pPr marL="34290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8pPr>
            <a:lvl9pPr marL="38862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9pPr>
          </a:lstStyle>
          <a:p>
            <a:pPr algn="ctr" eaLnBrk="1" hangingPunct="1">
              <a:buClrTx/>
              <a:buFontTx/>
              <a:buNone/>
            </a:pPr>
            <a:r>
              <a:rPr lang="pt-BR" altLang="pt-BR" sz="1400">
                <a:latin typeface="Arial" panose="020B0604020202020204" pitchFamily="34" charset="0"/>
                <a:cs typeface="Arial" panose="020B0604020202020204" pitchFamily="34" charset="0"/>
              </a:rPr>
              <a:t>Regime do cedido no órgão cessionário</a:t>
            </a:r>
          </a:p>
        </p:txBody>
      </p:sp>
      <p:sp>
        <p:nvSpPr>
          <p:cNvPr id="113673" name="Rectangle 9">
            <a:extLst>
              <a:ext uri="{FF2B5EF4-FFF2-40B4-BE49-F238E27FC236}">
                <a16:creationId xmlns:a16="http://schemas.microsoft.com/office/drawing/2014/main" id="{4C7CA93E-894E-4E47-A6C8-44CCC493FA3B}"/>
              </a:ext>
            </a:extLst>
          </p:cNvPr>
          <p:cNvSpPr>
            <a:spLocks noChangeArrowheads="1"/>
          </p:cNvSpPr>
          <p:nvPr/>
        </p:nvSpPr>
        <p:spPr bwMode="auto">
          <a:xfrm>
            <a:off x="3463925" y="4581525"/>
            <a:ext cx="1250950" cy="706438"/>
          </a:xfrm>
          <a:prstGeom prst="rect">
            <a:avLst/>
          </a:prstGeom>
          <a:solidFill>
            <a:srgbClr val="22228B"/>
          </a:solidFill>
          <a:ln w="9360" cap="sq">
            <a:solidFill>
              <a:srgbClr val="000000"/>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5pPr>
            <a:lvl6pPr marL="25146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6pPr>
            <a:lvl7pPr marL="29718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7pPr>
            <a:lvl8pPr marL="34290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8pPr>
            <a:lvl9pPr marL="38862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9pPr>
          </a:lstStyle>
          <a:p>
            <a:pPr algn="ctr" eaLnBrk="1" hangingPunct="1">
              <a:buClrTx/>
              <a:buFontTx/>
              <a:buNone/>
            </a:pPr>
            <a:endParaRPr lang="pt-BR" altLang="pt-BR" sz="1100">
              <a:latin typeface="Arial" panose="020B0604020202020204" pitchFamily="34" charset="0"/>
              <a:cs typeface="Arial" panose="020B0604020202020204" pitchFamily="34" charset="0"/>
            </a:endParaRPr>
          </a:p>
          <a:p>
            <a:pPr algn="ctr" eaLnBrk="1" hangingPunct="1">
              <a:buClrTx/>
              <a:buFontTx/>
              <a:buNone/>
            </a:pPr>
            <a:r>
              <a:rPr lang="pt-BR" altLang="pt-BR">
                <a:latin typeface="Arial" panose="020B0604020202020204" pitchFamily="34" charset="0"/>
                <a:cs typeface="Arial" panose="020B0604020202020204" pitchFamily="34" charset="0"/>
              </a:rPr>
              <a:t>RPPS</a:t>
            </a:r>
          </a:p>
        </p:txBody>
      </p:sp>
      <p:sp>
        <p:nvSpPr>
          <p:cNvPr id="113674" name="Rectangle 10">
            <a:extLst>
              <a:ext uri="{FF2B5EF4-FFF2-40B4-BE49-F238E27FC236}">
                <a16:creationId xmlns:a16="http://schemas.microsoft.com/office/drawing/2014/main" id="{B2EB0CF6-950F-47C8-89A6-E2E8621EAFF5}"/>
              </a:ext>
            </a:extLst>
          </p:cNvPr>
          <p:cNvSpPr>
            <a:spLocks noChangeArrowheads="1"/>
          </p:cNvSpPr>
          <p:nvPr/>
        </p:nvSpPr>
        <p:spPr bwMode="auto">
          <a:xfrm>
            <a:off x="5973763" y="4194175"/>
            <a:ext cx="1250950" cy="706438"/>
          </a:xfrm>
          <a:prstGeom prst="rect">
            <a:avLst/>
          </a:prstGeom>
          <a:solidFill>
            <a:srgbClr val="22228B"/>
          </a:solidFill>
          <a:ln w="9360" cap="sq">
            <a:solidFill>
              <a:srgbClr val="000000"/>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5pPr>
            <a:lvl6pPr marL="25146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6pPr>
            <a:lvl7pPr marL="29718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7pPr>
            <a:lvl8pPr marL="34290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8pPr>
            <a:lvl9pPr marL="38862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9pPr>
          </a:lstStyle>
          <a:p>
            <a:pPr algn="ctr" eaLnBrk="1" hangingPunct="1">
              <a:buClrTx/>
              <a:buFontTx/>
              <a:buNone/>
            </a:pPr>
            <a:endParaRPr lang="pt-BR" altLang="pt-BR" sz="1100">
              <a:latin typeface="Arial" panose="020B0604020202020204" pitchFamily="34" charset="0"/>
              <a:cs typeface="Arial" panose="020B0604020202020204" pitchFamily="34" charset="0"/>
            </a:endParaRPr>
          </a:p>
          <a:p>
            <a:pPr algn="ctr" eaLnBrk="1" hangingPunct="1">
              <a:buClrTx/>
              <a:buFontTx/>
              <a:buNone/>
            </a:pPr>
            <a:r>
              <a:rPr lang="pt-BR" altLang="pt-BR">
                <a:latin typeface="Arial" panose="020B0604020202020204" pitchFamily="34" charset="0"/>
                <a:cs typeface="Arial" panose="020B0604020202020204" pitchFamily="34" charset="0"/>
              </a:rPr>
              <a:t>RGPS</a:t>
            </a:r>
          </a:p>
        </p:txBody>
      </p:sp>
      <p:sp>
        <p:nvSpPr>
          <p:cNvPr id="113675" name="Rectangle 11">
            <a:extLst>
              <a:ext uri="{FF2B5EF4-FFF2-40B4-BE49-F238E27FC236}">
                <a16:creationId xmlns:a16="http://schemas.microsoft.com/office/drawing/2014/main" id="{3F770FA8-28B0-4093-A6F1-1168641EFEBC}"/>
              </a:ext>
            </a:extLst>
          </p:cNvPr>
          <p:cNvSpPr>
            <a:spLocks noChangeArrowheads="1"/>
          </p:cNvSpPr>
          <p:nvPr/>
        </p:nvSpPr>
        <p:spPr bwMode="auto">
          <a:xfrm>
            <a:off x="6013450" y="2139950"/>
            <a:ext cx="1250950" cy="706438"/>
          </a:xfrm>
          <a:prstGeom prst="rect">
            <a:avLst/>
          </a:prstGeom>
          <a:solidFill>
            <a:srgbClr val="22228B"/>
          </a:solidFill>
          <a:ln w="9360" cap="sq">
            <a:solidFill>
              <a:srgbClr val="000000"/>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5pPr>
            <a:lvl6pPr marL="25146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6pPr>
            <a:lvl7pPr marL="29718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7pPr>
            <a:lvl8pPr marL="34290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8pPr>
            <a:lvl9pPr marL="38862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9pPr>
          </a:lstStyle>
          <a:p>
            <a:pPr algn="ctr" eaLnBrk="1" hangingPunct="1">
              <a:buClrTx/>
              <a:buFontTx/>
              <a:buNone/>
            </a:pPr>
            <a:endParaRPr lang="pt-BR" altLang="pt-BR" sz="1100">
              <a:latin typeface="Arial" panose="020B0604020202020204" pitchFamily="34" charset="0"/>
              <a:cs typeface="Arial" panose="020B0604020202020204" pitchFamily="34" charset="0"/>
            </a:endParaRPr>
          </a:p>
          <a:p>
            <a:pPr algn="ctr" eaLnBrk="1" hangingPunct="1">
              <a:buClrTx/>
              <a:buFontTx/>
              <a:buNone/>
            </a:pPr>
            <a:r>
              <a:rPr lang="pt-BR" altLang="pt-BR">
                <a:latin typeface="Arial" panose="020B0604020202020204" pitchFamily="34" charset="0"/>
                <a:cs typeface="Arial" panose="020B0604020202020204" pitchFamily="34" charset="0"/>
              </a:rPr>
              <a:t>RGPS</a:t>
            </a:r>
          </a:p>
        </p:txBody>
      </p:sp>
      <p:sp>
        <p:nvSpPr>
          <p:cNvPr id="113676" name="Rectangle 12">
            <a:extLst>
              <a:ext uri="{FF2B5EF4-FFF2-40B4-BE49-F238E27FC236}">
                <a16:creationId xmlns:a16="http://schemas.microsoft.com/office/drawing/2014/main" id="{A67DCE2A-F8AF-413C-8DD2-8D2B9FF93723}"/>
              </a:ext>
            </a:extLst>
          </p:cNvPr>
          <p:cNvSpPr>
            <a:spLocks noChangeArrowheads="1"/>
          </p:cNvSpPr>
          <p:nvPr/>
        </p:nvSpPr>
        <p:spPr bwMode="auto">
          <a:xfrm>
            <a:off x="5973763" y="5184775"/>
            <a:ext cx="1250950" cy="706438"/>
          </a:xfrm>
          <a:prstGeom prst="rect">
            <a:avLst/>
          </a:prstGeom>
          <a:solidFill>
            <a:srgbClr val="22228B"/>
          </a:solidFill>
          <a:ln w="9360" cap="sq">
            <a:solidFill>
              <a:srgbClr val="000000"/>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5pPr>
            <a:lvl6pPr marL="25146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6pPr>
            <a:lvl7pPr marL="29718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7pPr>
            <a:lvl8pPr marL="34290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8pPr>
            <a:lvl9pPr marL="38862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9pPr>
          </a:lstStyle>
          <a:p>
            <a:pPr algn="ctr" eaLnBrk="1" hangingPunct="1">
              <a:buClrTx/>
              <a:buFontTx/>
              <a:buNone/>
            </a:pPr>
            <a:endParaRPr lang="pt-BR" altLang="pt-BR" sz="1100">
              <a:latin typeface="Arial" panose="020B0604020202020204" pitchFamily="34" charset="0"/>
              <a:cs typeface="Arial" panose="020B0604020202020204" pitchFamily="34" charset="0"/>
            </a:endParaRPr>
          </a:p>
          <a:p>
            <a:pPr algn="ctr" eaLnBrk="1" hangingPunct="1">
              <a:buClrTx/>
              <a:buFontTx/>
              <a:buNone/>
            </a:pPr>
            <a:r>
              <a:rPr lang="pt-BR" altLang="pt-BR">
                <a:latin typeface="Arial" panose="020B0604020202020204" pitchFamily="34" charset="0"/>
                <a:cs typeface="Arial" panose="020B0604020202020204" pitchFamily="34" charset="0"/>
              </a:rPr>
              <a:t>RPPS</a:t>
            </a:r>
          </a:p>
        </p:txBody>
      </p:sp>
      <p:sp>
        <p:nvSpPr>
          <p:cNvPr id="113677" name="Rectangle 13">
            <a:extLst>
              <a:ext uri="{FF2B5EF4-FFF2-40B4-BE49-F238E27FC236}">
                <a16:creationId xmlns:a16="http://schemas.microsoft.com/office/drawing/2014/main" id="{EB1F5D91-5D43-4A76-9CD5-8BAF8DE1FDFA}"/>
              </a:ext>
            </a:extLst>
          </p:cNvPr>
          <p:cNvSpPr>
            <a:spLocks noChangeArrowheads="1"/>
          </p:cNvSpPr>
          <p:nvPr/>
        </p:nvSpPr>
        <p:spPr bwMode="auto">
          <a:xfrm>
            <a:off x="6007100" y="3090864"/>
            <a:ext cx="1250950" cy="706437"/>
          </a:xfrm>
          <a:prstGeom prst="rect">
            <a:avLst/>
          </a:prstGeom>
          <a:solidFill>
            <a:srgbClr val="22228B"/>
          </a:solidFill>
          <a:ln w="9360" cap="sq">
            <a:solidFill>
              <a:srgbClr val="000000"/>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5pPr>
            <a:lvl6pPr marL="25146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6pPr>
            <a:lvl7pPr marL="29718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7pPr>
            <a:lvl8pPr marL="34290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8pPr>
            <a:lvl9pPr marL="38862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9pPr>
          </a:lstStyle>
          <a:p>
            <a:pPr algn="ctr" eaLnBrk="1" hangingPunct="1">
              <a:buClrTx/>
              <a:buFontTx/>
              <a:buNone/>
            </a:pPr>
            <a:endParaRPr lang="pt-BR" altLang="pt-BR" sz="1100">
              <a:latin typeface="Arial" panose="020B0604020202020204" pitchFamily="34" charset="0"/>
              <a:cs typeface="Arial" panose="020B0604020202020204" pitchFamily="34" charset="0"/>
            </a:endParaRPr>
          </a:p>
          <a:p>
            <a:pPr algn="ctr" eaLnBrk="1" hangingPunct="1">
              <a:buClrTx/>
              <a:buFontTx/>
              <a:buNone/>
            </a:pPr>
            <a:r>
              <a:rPr lang="pt-BR" altLang="pt-BR">
                <a:latin typeface="Arial" panose="020B0604020202020204" pitchFamily="34" charset="0"/>
                <a:cs typeface="Arial" panose="020B0604020202020204" pitchFamily="34" charset="0"/>
              </a:rPr>
              <a:t>RPPS</a:t>
            </a:r>
          </a:p>
        </p:txBody>
      </p:sp>
      <p:sp>
        <p:nvSpPr>
          <p:cNvPr id="113678" name="Rectangle 14">
            <a:extLst>
              <a:ext uri="{FF2B5EF4-FFF2-40B4-BE49-F238E27FC236}">
                <a16:creationId xmlns:a16="http://schemas.microsoft.com/office/drawing/2014/main" id="{C65197DD-C614-4E57-836F-EBF49F239F92}"/>
              </a:ext>
            </a:extLst>
          </p:cNvPr>
          <p:cNvSpPr>
            <a:spLocks noChangeArrowheads="1"/>
          </p:cNvSpPr>
          <p:nvPr/>
        </p:nvSpPr>
        <p:spPr bwMode="auto">
          <a:xfrm>
            <a:off x="8391525" y="2389189"/>
            <a:ext cx="1250950" cy="706437"/>
          </a:xfrm>
          <a:prstGeom prst="rect">
            <a:avLst/>
          </a:prstGeom>
          <a:solidFill>
            <a:srgbClr val="22228B"/>
          </a:solidFill>
          <a:ln w="9360" cap="sq">
            <a:solidFill>
              <a:srgbClr val="000000"/>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5pPr>
            <a:lvl6pPr marL="25146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6pPr>
            <a:lvl7pPr marL="29718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7pPr>
            <a:lvl8pPr marL="34290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8pPr>
            <a:lvl9pPr marL="38862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9pPr>
          </a:lstStyle>
          <a:p>
            <a:pPr algn="ctr" eaLnBrk="1" hangingPunct="1">
              <a:buClrTx/>
              <a:buFontTx/>
              <a:buNone/>
            </a:pPr>
            <a:endParaRPr lang="pt-BR" altLang="pt-BR" sz="1100">
              <a:latin typeface="Arial" panose="020B0604020202020204" pitchFamily="34" charset="0"/>
              <a:cs typeface="Arial" panose="020B0604020202020204" pitchFamily="34" charset="0"/>
            </a:endParaRPr>
          </a:p>
          <a:p>
            <a:pPr algn="ctr" eaLnBrk="1" hangingPunct="1">
              <a:buClrTx/>
              <a:buFontTx/>
              <a:buNone/>
            </a:pPr>
            <a:r>
              <a:rPr lang="pt-BR" altLang="pt-BR">
                <a:latin typeface="Arial" panose="020B0604020202020204" pitchFamily="34" charset="0"/>
                <a:cs typeface="Arial" panose="020B0604020202020204" pitchFamily="34" charset="0"/>
              </a:rPr>
              <a:t>RGPS</a:t>
            </a:r>
          </a:p>
        </p:txBody>
      </p:sp>
      <p:sp>
        <p:nvSpPr>
          <p:cNvPr id="113679" name="Rectangle 15">
            <a:extLst>
              <a:ext uri="{FF2B5EF4-FFF2-40B4-BE49-F238E27FC236}">
                <a16:creationId xmlns:a16="http://schemas.microsoft.com/office/drawing/2014/main" id="{1E618BAC-CCC0-4346-8E11-CBD6AB7805B4}"/>
              </a:ext>
            </a:extLst>
          </p:cNvPr>
          <p:cNvSpPr>
            <a:spLocks noChangeArrowheads="1"/>
          </p:cNvSpPr>
          <p:nvPr/>
        </p:nvSpPr>
        <p:spPr bwMode="auto">
          <a:xfrm>
            <a:off x="8382000" y="4584700"/>
            <a:ext cx="1250950" cy="706438"/>
          </a:xfrm>
          <a:prstGeom prst="rect">
            <a:avLst/>
          </a:prstGeom>
          <a:solidFill>
            <a:srgbClr val="22228B"/>
          </a:solidFill>
          <a:ln w="9360" cap="sq">
            <a:solidFill>
              <a:srgbClr val="000000"/>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5pPr>
            <a:lvl6pPr marL="25146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6pPr>
            <a:lvl7pPr marL="29718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7pPr>
            <a:lvl8pPr marL="34290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8pPr>
            <a:lvl9pPr marL="38862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9pPr>
          </a:lstStyle>
          <a:p>
            <a:pPr algn="ctr" eaLnBrk="1" hangingPunct="1">
              <a:buClrTx/>
              <a:buFontTx/>
              <a:buNone/>
            </a:pPr>
            <a:endParaRPr lang="pt-BR" altLang="pt-BR" sz="1100">
              <a:latin typeface="Arial" panose="020B0604020202020204" pitchFamily="34" charset="0"/>
              <a:cs typeface="Arial" panose="020B0604020202020204" pitchFamily="34" charset="0"/>
            </a:endParaRPr>
          </a:p>
          <a:p>
            <a:pPr algn="ctr" eaLnBrk="1" hangingPunct="1">
              <a:buClrTx/>
              <a:buFontTx/>
              <a:buNone/>
            </a:pPr>
            <a:r>
              <a:rPr lang="pt-BR" altLang="pt-BR">
                <a:latin typeface="Arial" panose="020B0604020202020204" pitchFamily="34" charset="0"/>
                <a:cs typeface="Arial" panose="020B0604020202020204" pitchFamily="34" charset="0"/>
              </a:rPr>
              <a:t>RPPS</a:t>
            </a:r>
          </a:p>
        </p:txBody>
      </p:sp>
      <p:cxnSp>
        <p:nvCxnSpPr>
          <p:cNvPr id="113680" name="AutoShape 16">
            <a:extLst>
              <a:ext uri="{FF2B5EF4-FFF2-40B4-BE49-F238E27FC236}">
                <a16:creationId xmlns:a16="http://schemas.microsoft.com/office/drawing/2014/main" id="{757B87D1-4500-4E21-9F75-0E108B61B159}"/>
              </a:ext>
            </a:extLst>
          </p:cNvPr>
          <p:cNvCxnSpPr>
            <a:cxnSpLocks noChangeShapeType="1"/>
            <a:stCxn id="113667" idx="3"/>
          </p:cNvCxnSpPr>
          <p:nvPr/>
        </p:nvCxnSpPr>
        <p:spPr bwMode="auto">
          <a:xfrm flipV="1">
            <a:off x="4681539" y="2492375"/>
            <a:ext cx="1292225" cy="287338"/>
          </a:xfrm>
          <a:prstGeom prst="straightConnector1">
            <a:avLst/>
          </a:prstGeom>
          <a:noFill/>
          <a:ln w="9360" cap="sq">
            <a:solidFill>
              <a:srgbClr val="000000"/>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cxnSp>
      <p:cxnSp>
        <p:nvCxnSpPr>
          <p:cNvPr id="113681" name="AutoShape 17">
            <a:extLst>
              <a:ext uri="{FF2B5EF4-FFF2-40B4-BE49-F238E27FC236}">
                <a16:creationId xmlns:a16="http://schemas.microsoft.com/office/drawing/2014/main" id="{545FFAC0-E7EF-4C8D-AD27-DD63105C0230}"/>
              </a:ext>
            </a:extLst>
          </p:cNvPr>
          <p:cNvCxnSpPr>
            <a:cxnSpLocks noChangeShapeType="1"/>
            <a:stCxn id="113667" idx="3"/>
          </p:cNvCxnSpPr>
          <p:nvPr/>
        </p:nvCxnSpPr>
        <p:spPr bwMode="auto">
          <a:xfrm>
            <a:off x="4681539" y="2779714"/>
            <a:ext cx="1209675" cy="555625"/>
          </a:xfrm>
          <a:prstGeom prst="straightConnector1">
            <a:avLst/>
          </a:prstGeom>
          <a:noFill/>
          <a:ln w="9360" cap="sq">
            <a:solidFill>
              <a:srgbClr val="000000"/>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cxnSp>
      <p:cxnSp>
        <p:nvCxnSpPr>
          <p:cNvPr id="113682" name="AutoShape 18">
            <a:extLst>
              <a:ext uri="{FF2B5EF4-FFF2-40B4-BE49-F238E27FC236}">
                <a16:creationId xmlns:a16="http://schemas.microsoft.com/office/drawing/2014/main" id="{9541B66A-674B-4B8C-8BD9-9D40F55C02E9}"/>
              </a:ext>
            </a:extLst>
          </p:cNvPr>
          <p:cNvCxnSpPr>
            <a:cxnSpLocks noChangeShapeType="1"/>
          </p:cNvCxnSpPr>
          <p:nvPr/>
        </p:nvCxnSpPr>
        <p:spPr bwMode="auto">
          <a:xfrm>
            <a:off x="4724400" y="4933951"/>
            <a:ext cx="1208088" cy="557213"/>
          </a:xfrm>
          <a:prstGeom prst="straightConnector1">
            <a:avLst/>
          </a:prstGeom>
          <a:noFill/>
          <a:ln w="9360" cap="sq">
            <a:solidFill>
              <a:srgbClr val="000000"/>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cxnSp>
      <p:cxnSp>
        <p:nvCxnSpPr>
          <p:cNvPr id="113683" name="AutoShape 19">
            <a:extLst>
              <a:ext uri="{FF2B5EF4-FFF2-40B4-BE49-F238E27FC236}">
                <a16:creationId xmlns:a16="http://schemas.microsoft.com/office/drawing/2014/main" id="{1585EEF6-231B-48D7-B263-924C898E47BE}"/>
              </a:ext>
            </a:extLst>
          </p:cNvPr>
          <p:cNvCxnSpPr>
            <a:cxnSpLocks noChangeShapeType="1"/>
          </p:cNvCxnSpPr>
          <p:nvPr/>
        </p:nvCxnSpPr>
        <p:spPr bwMode="auto">
          <a:xfrm flipV="1">
            <a:off x="4699001" y="4551364"/>
            <a:ext cx="1293813" cy="287337"/>
          </a:xfrm>
          <a:prstGeom prst="straightConnector1">
            <a:avLst/>
          </a:prstGeom>
          <a:noFill/>
          <a:ln w="9360" cap="sq">
            <a:solidFill>
              <a:srgbClr val="000000"/>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cxnSp>
      <p:cxnSp>
        <p:nvCxnSpPr>
          <p:cNvPr id="113684" name="AutoShape 20">
            <a:extLst>
              <a:ext uri="{FF2B5EF4-FFF2-40B4-BE49-F238E27FC236}">
                <a16:creationId xmlns:a16="http://schemas.microsoft.com/office/drawing/2014/main" id="{503C529C-78E5-4734-93D2-06239FFE15F5}"/>
              </a:ext>
            </a:extLst>
          </p:cNvPr>
          <p:cNvCxnSpPr>
            <a:cxnSpLocks noChangeShapeType="1"/>
            <a:stCxn id="113675" idx="3"/>
            <a:endCxn id="113678" idx="1"/>
          </p:cNvCxnSpPr>
          <p:nvPr/>
        </p:nvCxnSpPr>
        <p:spPr bwMode="auto">
          <a:xfrm>
            <a:off x="7264401" y="2492375"/>
            <a:ext cx="1127125" cy="249238"/>
          </a:xfrm>
          <a:prstGeom prst="straightConnector1">
            <a:avLst/>
          </a:prstGeom>
          <a:noFill/>
          <a:ln w="9360" cap="sq">
            <a:solidFill>
              <a:srgbClr val="000000"/>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cxnSp>
      <p:cxnSp>
        <p:nvCxnSpPr>
          <p:cNvPr id="113685" name="AutoShape 21">
            <a:extLst>
              <a:ext uri="{FF2B5EF4-FFF2-40B4-BE49-F238E27FC236}">
                <a16:creationId xmlns:a16="http://schemas.microsoft.com/office/drawing/2014/main" id="{9D87EBE3-9777-4DB0-8200-B1D96A117A70}"/>
              </a:ext>
            </a:extLst>
          </p:cNvPr>
          <p:cNvCxnSpPr>
            <a:cxnSpLocks noChangeShapeType="1"/>
            <a:stCxn id="113677" idx="3"/>
            <a:endCxn id="113678" idx="1"/>
          </p:cNvCxnSpPr>
          <p:nvPr/>
        </p:nvCxnSpPr>
        <p:spPr bwMode="auto">
          <a:xfrm flipV="1">
            <a:off x="7258051" y="2743201"/>
            <a:ext cx="1133475" cy="701675"/>
          </a:xfrm>
          <a:prstGeom prst="straightConnector1">
            <a:avLst/>
          </a:prstGeom>
          <a:noFill/>
          <a:ln w="9360" cap="sq">
            <a:solidFill>
              <a:srgbClr val="000000"/>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cxnSp>
      <p:cxnSp>
        <p:nvCxnSpPr>
          <p:cNvPr id="113686" name="AutoShape 22">
            <a:extLst>
              <a:ext uri="{FF2B5EF4-FFF2-40B4-BE49-F238E27FC236}">
                <a16:creationId xmlns:a16="http://schemas.microsoft.com/office/drawing/2014/main" id="{149A4C0E-0203-4D8B-AB04-D69B9B450578}"/>
              </a:ext>
            </a:extLst>
          </p:cNvPr>
          <p:cNvCxnSpPr>
            <a:cxnSpLocks noChangeShapeType="1"/>
            <a:stCxn id="113674" idx="3"/>
            <a:endCxn id="113679" idx="1"/>
          </p:cNvCxnSpPr>
          <p:nvPr/>
        </p:nvCxnSpPr>
        <p:spPr bwMode="auto">
          <a:xfrm>
            <a:off x="7224714" y="4546601"/>
            <a:ext cx="1157287" cy="390525"/>
          </a:xfrm>
          <a:prstGeom prst="straightConnector1">
            <a:avLst/>
          </a:prstGeom>
          <a:noFill/>
          <a:ln w="9360" cap="sq">
            <a:solidFill>
              <a:srgbClr val="000000"/>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cxnSp>
      <p:cxnSp>
        <p:nvCxnSpPr>
          <p:cNvPr id="113687" name="AutoShape 23">
            <a:extLst>
              <a:ext uri="{FF2B5EF4-FFF2-40B4-BE49-F238E27FC236}">
                <a16:creationId xmlns:a16="http://schemas.microsoft.com/office/drawing/2014/main" id="{B335872C-2FA4-4C92-9C7F-1147D07AA034}"/>
              </a:ext>
            </a:extLst>
          </p:cNvPr>
          <p:cNvCxnSpPr>
            <a:cxnSpLocks noChangeShapeType="1"/>
            <a:stCxn id="113676" idx="3"/>
            <a:endCxn id="113679" idx="1"/>
          </p:cNvCxnSpPr>
          <p:nvPr/>
        </p:nvCxnSpPr>
        <p:spPr bwMode="auto">
          <a:xfrm flipV="1">
            <a:off x="7224714" y="4937126"/>
            <a:ext cx="1157287" cy="600075"/>
          </a:xfrm>
          <a:prstGeom prst="straightConnector1">
            <a:avLst/>
          </a:prstGeom>
          <a:noFill/>
          <a:ln w="9360" cap="sq">
            <a:solidFill>
              <a:srgbClr val="000000"/>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cxnSp>
    </p:spTree>
  </p:cSld>
  <p:clrMapOvr>
    <a:masterClrMapping/>
  </p:clrMapOvr>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3" name="Text Box 1">
            <a:extLst>
              <a:ext uri="{FF2B5EF4-FFF2-40B4-BE49-F238E27FC236}">
                <a16:creationId xmlns:a16="http://schemas.microsoft.com/office/drawing/2014/main" id="{79E9CB82-4AE1-45C6-B21D-5F81D3741871}"/>
              </a:ext>
            </a:extLst>
          </p:cNvPr>
          <p:cNvSpPr txBox="1">
            <a:spLocks noChangeArrowheads="1"/>
          </p:cNvSpPr>
          <p:nvPr/>
        </p:nvSpPr>
        <p:spPr bwMode="auto">
          <a:xfrm>
            <a:off x="2152650" y="765175"/>
            <a:ext cx="7886700" cy="9350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5pPr>
            <a:lvl6pPr marL="25146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6pPr>
            <a:lvl7pPr marL="29718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7pPr>
            <a:lvl8pPr marL="34290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8pPr>
            <a:lvl9pPr marL="38862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9pPr>
          </a:lstStyle>
          <a:p>
            <a:pPr>
              <a:lnSpc>
                <a:spcPct val="90000"/>
              </a:lnSpc>
              <a:buClrTx/>
              <a:buFontTx/>
              <a:buNone/>
            </a:pPr>
            <a:r>
              <a:rPr lang="pt-BR" altLang="pt-BR" sz="1900" dirty="0">
                <a:solidFill>
                  <a:srgbClr val="22228B"/>
                </a:solidFill>
                <a:latin typeface="Arial" panose="020B0604020202020204" pitchFamily="34" charset="0"/>
                <a:cs typeface="Arial" panose="020B0604020202020204" pitchFamily="34" charset="0"/>
              </a:rPr>
              <a:t>Mudança de Cessionário (Reestruturação)</a:t>
            </a:r>
          </a:p>
          <a:p>
            <a:pPr>
              <a:lnSpc>
                <a:spcPct val="90000"/>
              </a:lnSpc>
              <a:buClrTx/>
              <a:buFontTx/>
              <a:buNone/>
            </a:pPr>
            <a:r>
              <a:rPr lang="pt-BR" altLang="pt-BR" sz="1900" dirty="0">
                <a:solidFill>
                  <a:srgbClr val="22228B"/>
                </a:solidFill>
                <a:latin typeface="Arial" panose="020B0604020202020204" pitchFamily="34" charset="0"/>
                <a:cs typeface="Arial" panose="020B0604020202020204" pitchFamily="34" charset="0"/>
              </a:rPr>
              <a:t>Recomendação: Realizar o término da anterior e criar uma nova</a:t>
            </a:r>
          </a:p>
        </p:txBody>
      </p:sp>
      <p:sp>
        <p:nvSpPr>
          <p:cNvPr id="110594" name="Text Box 2">
            <a:extLst>
              <a:ext uri="{FF2B5EF4-FFF2-40B4-BE49-F238E27FC236}">
                <a16:creationId xmlns:a16="http://schemas.microsoft.com/office/drawing/2014/main" id="{E3AD9B2D-E641-474C-B349-4E8C85A51C0E}"/>
              </a:ext>
            </a:extLst>
          </p:cNvPr>
          <p:cNvSpPr txBox="1">
            <a:spLocks noChangeArrowheads="1"/>
          </p:cNvSpPr>
          <p:nvPr/>
        </p:nvSpPr>
        <p:spPr bwMode="auto">
          <a:xfrm>
            <a:off x="1904999" y="1600201"/>
            <a:ext cx="9770533" cy="46656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a:tabLst>
                <a:tab pos="104775" algn="l"/>
                <a:tab pos="554038" algn="l"/>
                <a:tab pos="1003300" algn="l"/>
                <a:tab pos="1452563" algn="l"/>
                <a:tab pos="1901825" algn="l"/>
                <a:tab pos="2351088" algn="l"/>
                <a:tab pos="2800350" algn="l"/>
                <a:tab pos="3249613" algn="l"/>
                <a:tab pos="3698875" algn="l"/>
                <a:tab pos="4148138" algn="l"/>
                <a:tab pos="4597400" algn="l"/>
                <a:tab pos="5046663" algn="l"/>
                <a:tab pos="5495925" algn="l"/>
                <a:tab pos="5945188" algn="l"/>
                <a:tab pos="6394450" algn="l"/>
                <a:tab pos="6843713" algn="l"/>
                <a:tab pos="7292975" algn="l"/>
                <a:tab pos="7742238" algn="l"/>
                <a:tab pos="8191500" algn="l"/>
                <a:tab pos="8640763" algn="l"/>
              </a:tabLst>
              <a:defRPr>
                <a:solidFill>
                  <a:srgbClr val="FFFFFF"/>
                </a:solidFill>
                <a:latin typeface="Calibri" panose="020F0502020204030204" pitchFamily="34" charset="0"/>
                <a:ea typeface="Microsoft YaHei" panose="020B0503020204020204" pitchFamily="34" charset="-122"/>
              </a:defRPr>
            </a:lvl1pPr>
            <a:lvl2pPr>
              <a:tabLst>
                <a:tab pos="104775" algn="l"/>
                <a:tab pos="554038" algn="l"/>
                <a:tab pos="1003300" algn="l"/>
                <a:tab pos="1452563" algn="l"/>
                <a:tab pos="1901825" algn="l"/>
                <a:tab pos="2351088" algn="l"/>
                <a:tab pos="2800350" algn="l"/>
                <a:tab pos="3249613" algn="l"/>
                <a:tab pos="3698875" algn="l"/>
                <a:tab pos="4148138" algn="l"/>
                <a:tab pos="4597400" algn="l"/>
                <a:tab pos="5046663" algn="l"/>
                <a:tab pos="5495925" algn="l"/>
                <a:tab pos="5945188" algn="l"/>
                <a:tab pos="6394450" algn="l"/>
                <a:tab pos="6843713" algn="l"/>
                <a:tab pos="7292975" algn="l"/>
                <a:tab pos="7742238" algn="l"/>
                <a:tab pos="8191500" algn="l"/>
                <a:tab pos="8640763" algn="l"/>
              </a:tabLst>
              <a:defRPr>
                <a:solidFill>
                  <a:srgbClr val="FFFFFF"/>
                </a:solidFill>
                <a:latin typeface="Calibri" panose="020F0502020204030204" pitchFamily="34" charset="0"/>
                <a:ea typeface="Microsoft YaHei" panose="020B0503020204020204" pitchFamily="34" charset="-122"/>
              </a:defRPr>
            </a:lvl2pPr>
            <a:lvl3pPr>
              <a:tabLst>
                <a:tab pos="104775" algn="l"/>
                <a:tab pos="554038" algn="l"/>
                <a:tab pos="1003300" algn="l"/>
                <a:tab pos="1452563" algn="l"/>
                <a:tab pos="1901825" algn="l"/>
                <a:tab pos="2351088" algn="l"/>
                <a:tab pos="2800350" algn="l"/>
                <a:tab pos="3249613" algn="l"/>
                <a:tab pos="3698875" algn="l"/>
                <a:tab pos="4148138" algn="l"/>
                <a:tab pos="4597400" algn="l"/>
                <a:tab pos="5046663" algn="l"/>
                <a:tab pos="5495925" algn="l"/>
                <a:tab pos="5945188" algn="l"/>
                <a:tab pos="6394450" algn="l"/>
                <a:tab pos="6843713" algn="l"/>
                <a:tab pos="7292975" algn="l"/>
                <a:tab pos="7742238" algn="l"/>
                <a:tab pos="8191500" algn="l"/>
                <a:tab pos="8640763" algn="l"/>
              </a:tabLst>
              <a:defRPr>
                <a:solidFill>
                  <a:srgbClr val="FFFFFF"/>
                </a:solidFill>
                <a:latin typeface="Calibri" panose="020F0502020204030204" pitchFamily="34" charset="0"/>
                <a:ea typeface="Microsoft YaHei" panose="020B0503020204020204" pitchFamily="34" charset="-122"/>
              </a:defRPr>
            </a:lvl3pPr>
            <a:lvl4pPr>
              <a:tabLst>
                <a:tab pos="104775" algn="l"/>
                <a:tab pos="554038" algn="l"/>
                <a:tab pos="1003300" algn="l"/>
                <a:tab pos="1452563" algn="l"/>
                <a:tab pos="1901825" algn="l"/>
                <a:tab pos="2351088" algn="l"/>
                <a:tab pos="2800350" algn="l"/>
                <a:tab pos="3249613" algn="l"/>
                <a:tab pos="3698875" algn="l"/>
                <a:tab pos="4148138" algn="l"/>
                <a:tab pos="4597400" algn="l"/>
                <a:tab pos="5046663" algn="l"/>
                <a:tab pos="5495925" algn="l"/>
                <a:tab pos="5945188" algn="l"/>
                <a:tab pos="6394450" algn="l"/>
                <a:tab pos="6843713" algn="l"/>
                <a:tab pos="7292975" algn="l"/>
                <a:tab pos="7742238" algn="l"/>
                <a:tab pos="8191500" algn="l"/>
                <a:tab pos="8640763" algn="l"/>
              </a:tabLst>
              <a:defRPr>
                <a:solidFill>
                  <a:srgbClr val="FFFFFF"/>
                </a:solidFill>
                <a:latin typeface="Calibri" panose="020F0502020204030204" pitchFamily="34" charset="0"/>
                <a:ea typeface="Microsoft YaHei" panose="020B0503020204020204" pitchFamily="34" charset="-122"/>
              </a:defRPr>
            </a:lvl4pPr>
            <a:lvl5pPr>
              <a:tabLst>
                <a:tab pos="104775" algn="l"/>
                <a:tab pos="554038" algn="l"/>
                <a:tab pos="1003300" algn="l"/>
                <a:tab pos="1452563" algn="l"/>
                <a:tab pos="1901825" algn="l"/>
                <a:tab pos="2351088" algn="l"/>
                <a:tab pos="2800350" algn="l"/>
                <a:tab pos="3249613" algn="l"/>
                <a:tab pos="3698875" algn="l"/>
                <a:tab pos="4148138" algn="l"/>
                <a:tab pos="4597400" algn="l"/>
                <a:tab pos="5046663" algn="l"/>
                <a:tab pos="5495925" algn="l"/>
                <a:tab pos="5945188" algn="l"/>
                <a:tab pos="6394450" algn="l"/>
                <a:tab pos="6843713" algn="l"/>
                <a:tab pos="7292975" algn="l"/>
                <a:tab pos="7742238" algn="l"/>
                <a:tab pos="8191500" algn="l"/>
                <a:tab pos="8640763" algn="l"/>
              </a:tabLst>
              <a:defRPr>
                <a:solidFill>
                  <a:srgbClr val="FFFFFF"/>
                </a:solidFill>
                <a:latin typeface="Calibri" panose="020F0502020204030204" pitchFamily="34" charset="0"/>
                <a:ea typeface="Microsoft YaHei" panose="020B0503020204020204" pitchFamily="34" charset="-122"/>
              </a:defRPr>
            </a:lvl5pPr>
            <a:lvl6pPr marL="2514600" indent="-228600" defTabSz="449263" eaLnBrk="0" fontAlgn="base" hangingPunct="0">
              <a:spcBef>
                <a:spcPct val="0"/>
              </a:spcBef>
              <a:spcAft>
                <a:spcPct val="0"/>
              </a:spcAft>
              <a:buClr>
                <a:srgbClr val="000000"/>
              </a:buClr>
              <a:buSzPct val="100000"/>
              <a:buFont typeface="Times New Roman" panose="02020603050405020304" pitchFamily="18" charset="0"/>
              <a:tabLst>
                <a:tab pos="104775" algn="l"/>
                <a:tab pos="554038" algn="l"/>
                <a:tab pos="1003300" algn="l"/>
                <a:tab pos="1452563" algn="l"/>
                <a:tab pos="1901825" algn="l"/>
                <a:tab pos="2351088" algn="l"/>
                <a:tab pos="2800350" algn="l"/>
                <a:tab pos="3249613" algn="l"/>
                <a:tab pos="3698875" algn="l"/>
                <a:tab pos="4148138" algn="l"/>
                <a:tab pos="4597400" algn="l"/>
                <a:tab pos="5046663" algn="l"/>
                <a:tab pos="5495925" algn="l"/>
                <a:tab pos="5945188" algn="l"/>
                <a:tab pos="6394450" algn="l"/>
                <a:tab pos="6843713" algn="l"/>
                <a:tab pos="7292975" algn="l"/>
                <a:tab pos="7742238" algn="l"/>
                <a:tab pos="8191500" algn="l"/>
                <a:tab pos="8640763" algn="l"/>
              </a:tabLst>
              <a:defRPr>
                <a:solidFill>
                  <a:srgbClr val="FFFFFF"/>
                </a:solidFill>
                <a:latin typeface="Calibri" panose="020F0502020204030204" pitchFamily="34" charset="0"/>
                <a:ea typeface="Microsoft YaHei" panose="020B0503020204020204" pitchFamily="34" charset="-122"/>
              </a:defRPr>
            </a:lvl6pPr>
            <a:lvl7pPr marL="2971800" indent="-228600" defTabSz="449263" eaLnBrk="0" fontAlgn="base" hangingPunct="0">
              <a:spcBef>
                <a:spcPct val="0"/>
              </a:spcBef>
              <a:spcAft>
                <a:spcPct val="0"/>
              </a:spcAft>
              <a:buClr>
                <a:srgbClr val="000000"/>
              </a:buClr>
              <a:buSzPct val="100000"/>
              <a:buFont typeface="Times New Roman" panose="02020603050405020304" pitchFamily="18" charset="0"/>
              <a:tabLst>
                <a:tab pos="104775" algn="l"/>
                <a:tab pos="554038" algn="l"/>
                <a:tab pos="1003300" algn="l"/>
                <a:tab pos="1452563" algn="l"/>
                <a:tab pos="1901825" algn="l"/>
                <a:tab pos="2351088" algn="l"/>
                <a:tab pos="2800350" algn="l"/>
                <a:tab pos="3249613" algn="l"/>
                <a:tab pos="3698875" algn="l"/>
                <a:tab pos="4148138" algn="l"/>
                <a:tab pos="4597400" algn="l"/>
                <a:tab pos="5046663" algn="l"/>
                <a:tab pos="5495925" algn="l"/>
                <a:tab pos="5945188" algn="l"/>
                <a:tab pos="6394450" algn="l"/>
                <a:tab pos="6843713" algn="l"/>
                <a:tab pos="7292975" algn="l"/>
                <a:tab pos="7742238" algn="l"/>
                <a:tab pos="8191500" algn="l"/>
                <a:tab pos="8640763" algn="l"/>
              </a:tabLst>
              <a:defRPr>
                <a:solidFill>
                  <a:srgbClr val="FFFFFF"/>
                </a:solidFill>
                <a:latin typeface="Calibri" panose="020F0502020204030204" pitchFamily="34" charset="0"/>
                <a:ea typeface="Microsoft YaHei" panose="020B0503020204020204" pitchFamily="34" charset="-122"/>
              </a:defRPr>
            </a:lvl7pPr>
            <a:lvl8pPr marL="3429000" indent="-228600" defTabSz="449263" eaLnBrk="0" fontAlgn="base" hangingPunct="0">
              <a:spcBef>
                <a:spcPct val="0"/>
              </a:spcBef>
              <a:spcAft>
                <a:spcPct val="0"/>
              </a:spcAft>
              <a:buClr>
                <a:srgbClr val="000000"/>
              </a:buClr>
              <a:buSzPct val="100000"/>
              <a:buFont typeface="Times New Roman" panose="02020603050405020304" pitchFamily="18" charset="0"/>
              <a:tabLst>
                <a:tab pos="104775" algn="l"/>
                <a:tab pos="554038" algn="l"/>
                <a:tab pos="1003300" algn="l"/>
                <a:tab pos="1452563" algn="l"/>
                <a:tab pos="1901825" algn="l"/>
                <a:tab pos="2351088" algn="l"/>
                <a:tab pos="2800350" algn="l"/>
                <a:tab pos="3249613" algn="l"/>
                <a:tab pos="3698875" algn="l"/>
                <a:tab pos="4148138" algn="l"/>
                <a:tab pos="4597400" algn="l"/>
                <a:tab pos="5046663" algn="l"/>
                <a:tab pos="5495925" algn="l"/>
                <a:tab pos="5945188" algn="l"/>
                <a:tab pos="6394450" algn="l"/>
                <a:tab pos="6843713" algn="l"/>
                <a:tab pos="7292975" algn="l"/>
                <a:tab pos="7742238" algn="l"/>
                <a:tab pos="8191500" algn="l"/>
                <a:tab pos="8640763" algn="l"/>
              </a:tabLst>
              <a:defRPr>
                <a:solidFill>
                  <a:srgbClr val="FFFFFF"/>
                </a:solidFill>
                <a:latin typeface="Calibri" panose="020F0502020204030204" pitchFamily="34" charset="0"/>
                <a:ea typeface="Microsoft YaHei" panose="020B0503020204020204" pitchFamily="34" charset="-122"/>
              </a:defRPr>
            </a:lvl8pPr>
            <a:lvl9pPr marL="3886200" indent="-228600" defTabSz="449263" eaLnBrk="0" fontAlgn="base" hangingPunct="0">
              <a:spcBef>
                <a:spcPct val="0"/>
              </a:spcBef>
              <a:spcAft>
                <a:spcPct val="0"/>
              </a:spcAft>
              <a:buClr>
                <a:srgbClr val="000000"/>
              </a:buClr>
              <a:buSzPct val="100000"/>
              <a:buFont typeface="Times New Roman" panose="02020603050405020304" pitchFamily="18" charset="0"/>
              <a:tabLst>
                <a:tab pos="104775" algn="l"/>
                <a:tab pos="554038" algn="l"/>
                <a:tab pos="1003300" algn="l"/>
                <a:tab pos="1452563" algn="l"/>
                <a:tab pos="1901825" algn="l"/>
                <a:tab pos="2351088" algn="l"/>
                <a:tab pos="2800350" algn="l"/>
                <a:tab pos="3249613" algn="l"/>
                <a:tab pos="3698875" algn="l"/>
                <a:tab pos="4148138" algn="l"/>
                <a:tab pos="4597400" algn="l"/>
                <a:tab pos="5046663" algn="l"/>
                <a:tab pos="5495925" algn="l"/>
                <a:tab pos="5945188" algn="l"/>
                <a:tab pos="6394450" algn="l"/>
                <a:tab pos="6843713" algn="l"/>
                <a:tab pos="7292975" algn="l"/>
                <a:tab pos="7742238" algn="l"/>
                <a:tab pos="8191500" algn="l"/>
                <a:tab pos="8640763" algn="l"/>
              </a:tabLst>
              <a:defRPr>
                <a:solidFill>
                  <a:srgbClr val="FFFFFF"/>
                </a:solidFill>
                <a:latin typeface="Calibri" panose="020F0502020204030204" pitchFamily="34" charset="0"/>
                <a:ea typeface="Microsoft YaHei" panose="020B0503020204020204" pitchFamily="34" charset="-122"/>
              </a:defRPr>
            </a:lvl9pPr>
          </a:lstStyle>
          <a:p>
            <a:pPr algn="just">
              <a:lnSpc>
                <a:spcPct val="90000"/>
              </a:lnSpc>
              <a:buClr>
                <a:srgbClr val="262626"/>
              </a:buClr>
              <a:buFont typeface="Calibri" panose="020F0502020204030204" pitchFamily="34" charset="0"/>
              <a:buNone/>
            </a:pPr>
            <a:endParaRPr lang="pt-BR" altLang="pt-BR" sz="1300">
              <a:solidFill>
                <a:srgbClr val="262626"/>
              </a:solidFill>
              <a:cs typeface="Arial" panose="020B0604020202020204" pitchFamily="34" charset="0"/>
            </a:endParaRPr>
          </a:p>
          <a:p>
            <a:pPr algn="just">
              <a:lnSpc>
                <a:spcPct val="90000"/>
              </a:lnSpc>
              <a:buClr>
                <a:srgbClr val="262626"/>
              </a:buClr>
              <a:buFont typeface="Calibri" panose="020F0502020204030204" pitchFamily="34" charset="0"/>
              <a:buNone/>
            </a:pPr>
            <a:endParaRPr lang="pt-BR" altLang="pt-BR" sz="1300">
              <a:solidFill>
                <a:srgbClr val="262626"/>
              </a:solidFill>
              <a:cs typeface="Arial" panose="020B0604020202020204" pitchFamily="34" charset="0"/>
            </a:endParaRPr>
          </a:p>
          <a:p>
            <a:pPr algn="just">
              <a:lnSpc>
                <a:spcPct val="90000"/>
              </a:lnSpc>
              <a:buClr>
                <a:srgbClr val="262626"/>
              </a:buClr>
              <a:buFont typeface="Calibri" panose="020F0502020204030204" pitchFamily="34" charset="0"/>
              <a:buNone/>
            </a:pPr>
            <a:endParaRPr lang="pt-BR" altLang="pt-BR" sz="1300">
              <a:solidFill>
                <a:srgbClr val="262626"/>
              </a:solidFill>
              <a:cs typeface="Arial" panose="020B0604020202020204" pitchFamily="34" charset="0"/>
            </a:endParaRPr>
          </a:p>
          <a:p>
            <a:pPr algn="just">
              <a:lnSpc>
                <a:spcPct val="90000"/>
              </a:lnSpc>
              <a:buClr>
                <a:srgbClr val="262626"/>
              </a:buClr>
              <a:buFont typeface="Calibri" panose="020F0502020204030204" pitchFamily="34" charset="0"/>
              <a:buNone/>
            </a:pPr>
            <a:endParaRPr lang="pt-BR" altLang="pt-BR" sz="1300">
              <a:solidFill>
                <a:srgbClr val="262626"/>
              </a:solidFill>
              <a:cs typeface="Arial" panose="020B0604020202020204" pitchFamily="34" charset="0"/>
            </a:endParaRPr>
          </a:p>
          <a:p>
            <a:pPr algn="just">
              <a:lnSpc>
                <a:spcPct val="90000"/>
              </a:lnSpc>
              <a:buClr>
                <a:srgbClr val="262626"/>
              </a:buClr>
              <a:buFont typeface="Calibri" panose="020F0502020204030204" pitchFamily="34" charset="0"/>
              <a:buNone/>
            </a:pPr>
            <a:endParaRPr lang="pt-BR" altLang="pt-BR" sz="1300">
              <a:solidFill>
                <a:srgbClr val="262626"/>
              </a:solidFill>
              <a:cs typeface="Arial" panose="020B0604020202020204" pitchFamily="34" charset="0"/>
            </a:endParaRPr>
          </a:p>
          <a:p>
            <a:pPr algn="just">
              <a:lnSpc>
                <a:spcPct val="90000"/>
              </a:lnSpc>
              <a:buClr>
                <a:srgbClr val="262626"/>
              </a:buClr>
              <a:buFont typeface="Calibri" panose="020F0502020204030204" pitchFamily="34" charset="0"/>
              <a:buNone/>
            </a:pPr>
            <a:endParaRPr lang="pt-BR" altLang="pt-BR" sz="700">
              <a:solidFill>
                <a:srgbClr val="262626"/>
              </a:solidFill>
              <a:cs typeface="Arial" panose="020B0604020202020204" pitchFamily="34" charset="0"/>
            </a:endParaRPr>
          </a:p>
          <a:p>
            <a:pPr algn="just">
              <a:lnSpc>
                <a:spcPct val="90000"/>
              </a:lnSpc>
              <a:buClr>
                <a:srgbClr val="262626"/>
              </a:buClr>
              <a:buFont typeface="Calibri" panose="020F0502020204030204" pitchFamily="34" charset="0"/>
              <a:buNone/>
            </a:pPr>
            <a:endParaRPr lang="pt-BR" altLang="pt-BR" sz="700">
              <a:solidFill>
                <a:srgbClr val="262626"/>
              </a:solidFill>
              <a:cs typeface="Arial" panose="020B0604020202020204" pitchFamily="34" charset="0"/>
            </a:endParaRPr>
          </a:p>
          <a:p>
            <a:pPr algn="just">
              <a:lnSpc>
                <a:spcPct val="90000"/>
              </a:lnSpc>
              <a:buClr>
                <a:srgbClr val="262626"/>
              </a:buClr>
              <a:buFont typeface="Calibri" panose="020F0502020204030204" pitchFamily="34" charset="0"/>
              <a:buNone/>
            </a:pPr>
            <a:endParaRPr lang="pt-BR" altLang="pt-BR" sz="700">
              <a:solidFill>
                <a:srgbClr val="262626"/>
              </a:solidFill>
              <a:cs typeface="Arial" panose="020B0604020202020204" pitchFamily="34" charset="0"/>
            </a:endParaRPr>
          </a:p>
          <a:p>
            <a:pPr algn="just">
              <a:lnSpc>
                <a:spcPct val="90000"/>
              </a:lnSpc>
              <a:buClr>
                <a:srgbClr val="262626"/>
              </a:buClr>
              <a:buFont typeface="Calibri" panose="020F0502020204030204" pitchFamily="34" charset="0"/>
              <a:buNone/>
            </a:pPr>
            <a:endParaRPr lang="pt-BR" altLang="pt-BR" sz="700">
              <a:solidFill>
                <a:srgbClr val="262626"/>
              </a:solidFill>
              <a:cs typeface="Arial" panose="020B0604020202020204" pitchFamily="34" charset="0"/>
            </a:endParaRPr>
          </a:p>
          <a:p>
            <a:pPr algn="just">
              <a:lnSpc>
                <a:spcPct val="90000"/>
              </a:lnSpc>
              <a:buClr>
                <a:srgbClr val="262626"/>
              </a:buClr>
              <a:buFont typeface="Calibri" panose="020F0502020204030204" pitchFamily="34" charset="0"/>
              <a:buNone/>
            </a:pPr>
            <a:endParaRPr lang="pt-BR" altLang="pt-BR" sz="700">
              <a:solidFill>
                <a:srgbClr val="262626"/>
              </a:solidFill>
              <a:cs typeface="Arial" panose="020B0604020202020204" pitchFamily="34" charset="0"/>
            </a:endParaRPr>
          </a:p>
          <a:p>
            <a:pPr algn="just">
              <a:lnSpc>
                <a:spcPct val="90000"/>
              </a:lnSpc>
              <a:buClr>
                <a:srgbClr val="262626"/>
              </a:buClr>
              <a:buFont typeface="Calibri" panose="020F0502020204030204" pitchFamily="34" charset="0"/>
              <a:buNone/>
            </a:pPr>
            <a:endParaRPr lang="pt-BR" altLang="pt-BR" sz="700">
              <a:solidFill>
                <a:srgbClr val="262626"/>
              </a:solidFill>
              <a:cs typeface="Arial" panose="020B0604020202020204" pitchFamily="34" charset="0"/>
            </a:endParaRPr>
          </a:p>
          <a:p>
            <a:pPr algn="just">
              <a:lnSpc>
                <a:spcPct val="90000"/>
              </a:lnSpc>
              <a:buClr>
                <a:srgbClr val="262626"/>
              </a:buClr>
              <a:buFont typeface="Calibri" panose="020F0502020204030204" pitchFamily="34" charset="0"/>
              <a:buNone/>
            </a:pPr>
            <a:endParaRPr lang="pt-BR" altLang="pt-BR" sz="700">
              <a:solidFill>
                <a:srgbClr val="262626"/>
              </a:solidFill>
              <a:cs typeface="Arial" panose="020B0604020202020204" pitchFamily="34" charset="0"/>
            </a:endParaRPr>
          </a:p>
          <a:p>
            <a:pPr algn="just">
              <a:lnSpc>
                <a:spcPct val="90000"/>
              </a:lnSpc>
              <a:buClr>
                <a:srgbClr val="262626"/>
              </a:buClr>
              <a:buFont typeface="Calibri" panose="020F0502020204030204" pitchFamily="34" charset="0"/>
              <a:buNone/>
            </a:pPr>
            <a:endParaRPr lang="pt-BR" altLang="pt-BR" sz="700">
              <a:solidFill>
                <a:srgbClr val="262626"/>
              </a:solidFill>
              <a:cs typeface="Arial" panose="020B0604020202020204" pitchFamily="34" charset="0"/>
            </a:endParaRPr>
          </a:p>
          <a:p>
            <a:pPr algn="just">
              <a:lnSpc>
                <a:spcPct val="90000"/>
              </a:lnSpc>
              <a:buClr>
                <a:srgbClr val="262626"/>
              </a:buClr>
              <a:buFont typeface="Calibri" panose="020F0502020204030204" pitchFamily="34" charset="0"/>
              <a:buNone/>
            </a:pPr>
            <a:endParaRPr lang="pt-BR" altLang="pt-BR" sz="700">
              <a:solidFill>
                <a:srgbClr val="262626"/>
              </a:solidFill>
              <a:cs typeface="Arial" panose="020B0604020202020204" pitchFamily="34" charset="0"/>
            </a:endParaRPr>
          </a:p>
          <a:p>
            <a:pPr algn="just">
              <a:lnSpc>
                <a:spcPct val="90000"/>
              </a:lnSpc>
              <a:buClr>
                <a:srgbClr val="262626"/>
              </a:buClr>
              <a:buFont typeface="Calibri" panose="020F0502020204030204" pitchFamily="34" charset="0"/>
              <a:buNone/>
            </a:pPr>
            <a:endParaRPr lang="pt-BR" altLang="pt-BR" sz="700">
              <a:solidFill>
                <a:srgbClr val="262626"/>
              </a:solidFill>
              <a:cs typeface="Arial" panose="020B0604020202020204" pitchFamily="34" charset="0"/>
            </a:endParaRPr>
          </a:p>
        </p:txBody>
      </p:sp>
      <p:sp>
        <p:nvSpPr>
          <p:cNvPr id="110595" name="Rectangle 3">
            <a:extLst>
              <a:ext uri="{FF2B5EF4-FFF2-40B4-BE49-F238E27FC236}">
                <a16:creationId xmlns:a16="http://schemas.microsoft.com/office/drawing/2014/main" id="{B57C6A3C-18CD-4D40-96BE-65BF032A2DD8}"/>
              </a:ext>
            </a:extLst>
          </p:cNvPr>
          <p:cNvSpPr>
            <a:spLocks noChangeArrowheads="1"/>
          </p:cNvSpPr>
          <p:nvPr/>
        </p:nvSpPr>
        <p:spPr bwMode="auto">
          <a:xfrm>
            <a:off x="5105400" y="2057400"/>
            <a:ext cx="1512888" cy="865188"/>
          </a:xfrm>
          <a:prstGeom prst="rect">
            <a:avLst/>
          </a:prstGeom>
          <a:solidFill>
            <a:srgbClr val="22228B"/>
          </a:solidFill>
          <a:ln w="9360" cap="sq">
            <a:solidFill>
              <a:srgbClr val="000000"/>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5pPr>
            <a:lvl6pPr marL="25146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6pPr>
            <a:lvl7pPr marL="29718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7pPr>
            <a:lvl8pPr marL="34290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8pPr>
            <a:lvl9pPr marL="38862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9pPr>
          </a:lstStyle>
          <a:p>
            <a:pPr algn="ctr" eaLnBrk="1" hangingPunct="1">
              <a:buClrTx/>
              <a:buFontTx/>
              <a:buNone/>
            </a:pPr>
            <a:endParaRPr lang="pt-BR" altLang="pt-BR" sz="1200">
              <a:latin typeface="Arial" panose="020B0604020202020204" pitchFamily="34" charset="0"/>
              <a:cs typeface="Arial" panose="020B0604020202020204" pitchFamily="34" charset="0"/>
            </a:endParaRPr>
          </a:p>
          <a:p>
            <a:pPr algn="ctr" eaLnBrk="1" hangingPunct="1">
              <a:buClrTx/>
              <a:buFontTx/>
              <a:buNone/>
            </a:pPr>
            <a:r>
              <a:rPr lang="pt-BR" altLang="pt-BR">
                <a:latin typeface="Arial" panose="020B0604020202020204" pitchFamily="34" charset="0"/>
                <a:cs typeface="Arial" panose="020B0604020202020204" pitchFamily="34" charset="0"/>
              </a:rPr>
              <a:t>Cedente</a:t>
            </a:r>
          </a:p>
        </p:txBody>
      </p:sp>
      <p:sp>
        <p:nvSpPr>
          <p:cNvPr id="110596" name="Rectangle 4">
            <a:extLst>
              <a:ext uri="{FF2B5EF4-FFF2-40B4-BE49-F238E27FC236}">
                <a16:creationId xmlns:a16="http://schemas.microsoft.com/office/drawing/2014/main" id="{002D0534-9118-4788-9075-ACD792781F6B}"/>
              </a:ext>
            </a:extLst>
          </p:cNvPr>
          <p:cNvSpPr>
            <a:spLocks noChangeArrowheads="1"/>
          </p:cNvSpPr>
          <p:nvPr/>
        </p:nvSpPr>
        <p:spPr bwMode="auto">
          <a:xfrm>
            <a:off x="7616559" y="2057400"/>
            <a:ext cx="1512888" cy="863600"/>
          </a:xfrm>
          <a:prstGeom prst="rect">
            <a:avLst/>
          </a:prstGeom>
          <a:solidFill>
            <a:srgbClr val="22228B"/>
          </a:solidFill>
          <a:ln w="9360" cap="sq">
            <a:solidFill>
              <a:srgbClr val="000000"/>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5pPr>
            <a:lvl6pPr marL="25146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6pPr>
            <a:lvl7pPr marL="29718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7pPr>
            <a:lvl8pPr marL="34290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8pPr>
            <a:lvl9pPr marL="38862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9pPr>
          </a:lstStyle>
          <a:p>
            <a:pPr algn="ctr" eaLnBrk="1" hangingPunct="1">
              <a:buClrTx/>
              <a:buFontTx/>
              <a:buNone/>
            </a:pPr>
            <a:endParaRPr lang="pt-BR" altLang="pt-BR" sz="1200" dirty="0">
              <a:latin typeface="Arial" panose="020B0604020202020204" pitchFamily="34" charset="0"/>
              <a:cs typeface="Arial" panose="020B0604020202020204" pitchFamily="34" charset="0"/>
            </a:endParaRPr>
          </a:p>
          <a:p>
            <a:pPr algn="ctr" eaLnBrk="1" hangingPunct="1">
              <a:buClrTx/>
              <a:buFontTx/>
              <a:buNone/>
            </a:pPr>
            <a:r>
              <a:rPr lang="pt-BR" altLang="pt-BR" dirty="0">
                <a:latin typeface="Arial" panose="020B0604020202020204" pitchFamily="34" charset="0"/>
                <a:cs typeface="Arial" panose="020B0604020202020204" pitchFamily="34" charset="0"/>
              </a:rPr>
              <a:t>Cessionário</a:t>
            </a:r>
          </a:p>
          <a:p>
            <a:pPr algn="ctr" eaLnBrk="1" hangingPunct="1">
              <a:buClrTx/>
              <a:buFontTx/>
              <a:buNone/>
            </a:pPr>
            <a:r>
              <a:rPr lang="pt-BR" altLang="pt-BR" dirty="0">
                <a:latin typeface="Arial" panose="020B0604020202020204" pitchFamily="34" charset="0"/>
                <a:cs typeface="Arial" panose="020B0604020202020204" pitchFamily="34" charset="0"/>
              </a:rPr>
              <a:t>Inicial</a:t>
            </a:r>
          </a:p>
        </p:txBody>
      </p:sp>
      <p:sp>
        <p:nvSpPr>
          <p:cNvPr id="110597" name="Rectangle 5">
            <a:extLst>
              <a:ext uri="{FF2B5EF4-FFF2-40B4-BE49-F238E27FC236}">
                <a16:creationId xmlns:a16="http://schemas.microsoft.com/office/drawing/2014/main" id="{8A7256D8-C2E6-411E-B8BB-86407A20FBB9}"/>
              </a:ext>
            </a:extLst>
          </p:cNvPr>
          <p:cNvSpPr>
            <a:spLocks noChangeArrowheads="1"/>
          </p:cNvSpPr>
          <p:nvPr/>
        </p:nvSpPr>
        <p:spPr bwMode="auto">
          <a:xfrm>
            <a:off x="2312989" y="3370264"/>
            <a:ext cx="1512887" cy="865187"/>
          </a:xfrm>
          <a:prstGeom prst="rect">
            <a:avLst/>
          </a:prstGeom>
          <a:solidFill>
            <a:srgbClr val="22228B"/>
          </a:solidFill>
          <a:ln w="9360" cap="sq">
            <a:solidFill>
              <a:srgbClr val="000000"/>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5pPr>
            <a:lvl6pPr marL="25146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6pPr>
            <a:lvl7pPr marL="29718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7pPr>
            <a:lvl8pPr marL="34290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8pPr>
            <a:lvl9pPr marL="38862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9pPr>
          </a:lstStyle>
          <a:p>
            <a:pPr algn="ctr" eaLnBrk="1" hangingPunct="1">
              <a:buClrTx/>
              <a:buFontTx/>
              <a:buNone/>
            </a:pPr>
            <a:endParaRPr lang="pt-BR" altLang="pt-BR" sz="1200">
              <a:latin typeface="Arial" panose="020B0604020202020204" pitchFamily="34" charset="0"/>
              <a:cs typeface="Arial" panose="020B0604020202020204" pitchFamily="34" charset="0"/>
            </a:endParaRPr>
          </a:p>
          <a:p>
            <a:pPr algn="ctr" eaLnBrk="1" hangingPunct="1">
              <a:buClrTx/>
              <a:buFontTx/>
              <a:buNone/>
            </a:pPr>
            <a:r>
              <a:rPr lang="pt-BR" altLang="pt-BR">
                <a:latin typeface="Arial" panose="020B0604020202020204" pitchFamily="34" charset="0"/>
                <a:cs typeface="Arial" panose="020B0604020202020204" pitchFamily="34" charset="0"/>
              </a:rPr>
              <a:t>Cessão</a:t>
            </a:r>
          </a:p>
        </p:txBody>
      </p:sp>
      <p:sp>
        <p:nvSpPr>
          <p:cNvPr id="110598" name="Rectangle 6">
            <a:extLst>
              <a:ext uri="{FF2B5EF4-FFF2-40B4-BE49-F238E27FC236}">
                <a16:creationId xmlns:a16="http://schemas.microsoft.com/office/drawing/2014/main" id="{41FE7BC8-615C-4086-9B6F-67BEB320E592}"/>
              </a:ext>
            </a:extLst>
          </p:cNvPr>
          <p:cNvSpPr>
            <a:spLocks noChangeArrowheads="1"/>
          </p:cNvSpPr>
          <p:nvPr/>
        </p:nvSpPr>
        <p:spPr bwMode="auto">
          <a:xfrm>
            <a:off x="2312989" y="4465639"/>
            <a:ext cx="1512887" cy="865187"/>
          </a:xfrm>
          <a:prstGeom prst="rect">
            <a:avLst/>
          </a:prstGeom>
          <a:solidFill>
            <a:srgbClr val="22228B"/>
          </a:solidFill>
          <a:ln w="9360" cap="sq">
            <a:solidFill>
              <a:srgbClr val="000000"/>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5pPr>
            <a:lvl6pPr marL="25146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6pPr>
            <a:lvl7pPr marL="29718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7pPr>
            <a:lvl8pPr marL="34290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8pPr>
            <a:lvl9pPr marL="38862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9pPr>
          </a:lstStyle>
          <a:p>
            <a:pPr algn="ctr" eaLnBrk="1" hangingPunct="1">
              <a:buClrTx/>
              <a:buFontTx/>
              <a:buNone/>
            </a:pPr>
            <a:endParaRPr lang="pt-BR" altLang="pt-BR" sz="1200">
              <a:latin typeface="Arial" panose="020B0604020202020204" pitchFamily="34" charset="0"/>
              <a:cs typeface="Arial" panose="020B0604020202020204" pitchFamily="34" charset="0"/>
            </a:endParaRPr>
          </a:p>
          <a:p>
            <a:pPr algn="ctr" eaLnBrk="1" hangingPunct="1">
              <a:buClrTx/>
              <a:buFontTx/>
              <a:buNone/>
            </a:pPr>
            <a:r>
              <a:rPr lang="pt-BR" altLang="pt-BR">
                <a:latin typeface="Arial" panose="020B0604020202020204" pitchFamily="34" charset="0"/>
                <a:cs typeface="Arial" panose="020B0604020202020204" pitchFamily="34" charset="0"/>
              </a:rPr>
              <a:t>Durante</a:t>
            </a:r>
          </a:p>
        </p:txBody>
      </p:sp>
      <p:sp>
        <p:nvSpPr>
          <p:cNvPr id="110599" name="Rectangle 7">
            <a:extLst>
              <a:ext uri="{FF2B5EF4-FFF2-40B4-BE49-F238E27FC236}">
                <a16:creationId xmlns:a16="http://schemas.microsoft.com/office/drawing/2014/main" id="{4438920F-185D-4A26-9DE2-E9675611772F}"/>
              </a:ext>
            </a:extLst>
          </p:cNvPr>
          <p:cNvSpPr>
            <a:spLocks noChangeArrowheads="1"/>
          </p:cNvSpPr>
          <p:nvPr/>
        </p:nvSpPr>
        <p:spPr bwMode="auto">
          <a:xfrm>
            <a:off x="2330450" y="5538789"/>
            <a:ext cx="1512888" cy="865187"/>
          </a:xfrm>
          <a:prstGeom prst="rect">
            <a:avLst/>
          </a:prstGeom>
          <a:solidFill>
            <a:srgbClr val="22228B"/>
          </a:solidFill>
          <a:ln w="9360" cap="sq">
            <a:solidFill>
              <a:srgbClr val="000000"/>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5pPr>
            <a:lvl6pPr marL="25146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6pPr>
            <a:lvl7pPr marL="29718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7pPr>
            <a:lvl8pPr marL="34290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8pPr>
            <a:lvl9pPr marL="38862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9pPr>
          </a:lstStyle>
          <a:p>
            <a:pPr algn="ctr" eaLnBrk="1" hangingPunct="1">
              <a:buClrTx/>
              <a:buFontTx/>
              <a:buNone/>
            </a:pPr>
            <a:endParaRPr lang="pt-BR" altLang="pt-BR" sz="1200">
              <a:latin typeface="Arial" panose="020B0604020202020204" pitchFamily="34" charset="0"/>
              <a:cs typeface="Arial" panose="020B0604020202020204" pitchFamily="34" charset="0"/>
            </a:endParaRPr>
          </a:p>
          <a:p>
            <a:pPr algn="ctr" eaLnBrk="1" hangingPunct="1">
              <a:buClrTx/>
              <a:buFontTx/>
              <a:buNone/>
            </a:pPr>
            <a:r>
              <a:rPr lang="pt-BR" altLang="pt-BR">
                <a:latin typeface="Arial" panose="020B0604020202020204" pitchFamily="34" charset="0"/>
                <a:cs typeface="Arial" panose="020B0604020202020204" pitchFamily="34" charset="0"/>
              </a:rPr>
              <a:t>Retorno</a:t>
            </a:r>
          </a:p>
        </p:txBody>
      </p:sp>
      <p:sp>
        <p:nvSpPr>
          <p:cNvPr id="110600" name="Rectangle 8">
            <a:extLst>
              <a:ext uri="{FF2B5EF4-FFF2-40B4-BE49-F238E27FC236}">
                <a16:creationId xmlns:a16="http://schemas.microsoft.com/office/drawing/2014/main" id="{F7086DF8-B642-4858-930B-A9DA72277F52}"/>
              </a:ext>
            </a:extLst>
          </p:cNvPr>
          <p:cNvSpPr>
            <a:spLocks noChangeArrowheads="1"/>
          </p:cNvSpPr>
          <p:nvPr/>
        </p:nvSpPr>
        <p:spPr bwMode="auto">
          <a:xfrm>
            <a:off x="5105400" y="3352800"/>
            <a:ext cx="1512888" cy="941388"/>
          </a:xfrm>
          <a:prstGeom prst="rect">
            <a:avLst/>
          </a:prstGeom>
          <a:solidFill>
            <a:srgbClr val="AAE2CA"/>
          </a:solidFill>
          <a:ln w="9360" cap="sq">
            <a:solidFill>
              <a:srgbClr val="000000"/>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5pPr>
            <a:lvl6pPr marL="25146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6pPr>
            <a:lvl7pPr marL="29718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7pPr>
            <a:lvl8pPr marL="34290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8pPr>
            <a:lvl9pPr marL="38862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9pPr>
          </a:lstStyle>
          <a:p>
            <a:pPr algn="ctr" eaLnBrk="1" hangingPunct="1">
              <a:buClrTx/>
              <a:buFontTx/>
              <a:buNone/>
            </a:pPr>
            <a:r>
              <a:rPr lang="pt-BR" altLang="pt-BR" sz="1400" dirty="0">
                <a:solidFill>
                  <a:srgbClr val="000000"/>
                </a:solidFill>
                <a:latin typeface="Arial" panose="020B0604020202020204" pitchFamily="34" charset="0"/>
                <a:cs typeface="Arial" panose="020B0604020202020204" pitchFamily="34" charset="0"/>
              </a:rPr>
              <a:t>S-2231</a:t>
            </a:r>
          </a:p>
          <a:p>
            <a:pPr algn="ctr" eaLnBrk="1" hangingPunct="1">
              <a:buClrTx/>
              <a:buFontTx/>
              <a:buNone/>
            </a:pPr>
            <a:r>
              <a:rPr lang="pt-BR" altLang="pt-BR" sz="1400" dirty="0">
                <a:solidFill>
                  <a:srgbClr val="000000"/>
                </a:solidFill>
                <a:latin typeface="Arial" panose="020B0604020202020204" pitchFamily="34" charset="0"/>
                <a:cs typeface="Arial" panose="020B0604020202020204" pitchFamily="34" charset="0"/>
              </a:rPr>
              <a:t>Afastamento temporário </a:t>
            </a:r>
          </a:p>
        </p:txBody>
      </p:sp>
      <p:sp>
        <p:nvSpPr>
          <p:cNvPr id="110602" name="Rectangle 10">
            <a:extLst>
              <a:ext uri="{FF2B5EF4-FFF2-40B4-BE49-F238E27FC236}">
                <a16:creationId xmlns:a16="http://schemas.microsoft.com/office/drawing/2014/main" id="{E4A9F69E-AC88-4E99-954B-F1CB22C2CAC8}"/>
              </a:ext>
            </a:extLst>
          </p:cNvPr>
          <p:cNvSpPr>
            <a:spLocks noChangeArrowheads="1"/>
          </p:cNvSpPr>
          <p:nvPr/>
        </p:nvSpPr>
        <p:spPr bwMode="auto">
          <a:xfrm>
            <a:off x="5105400" y="4495800"/>
            <a:ext cx="1512888" cy="865188"/>
          </a:xfrm>
          <a:prstGeom prst="rect">
            <a:avLst/>
          </a:prstGeom>
          <a:solidFill>
            <a:srgbClr val="AAE2CA"/>
          </a:solidFill>
          <a:ln w="9360" cap="sq">
            <a:solidFill>
              <a:srgbClr val="000000"/>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5pPr>
            <a:lvl6pPr marL="25146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6pPr>
            <a:lvl7pPr marL="29718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7pPr>
            <a:lvl8pPr marL="34290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8pPr>
            <a:lvl9pPr marL="38862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9pPr>
          </a:lstStyle>
          <a:p>
            <a:pPr algn="ctr" eaLnBrk="1" hangingPunct="1">
              <a:buClrTx/>
              <a:buFontTx/>
              <a:buNone/>
            </a:pPr>
            <a:r>
              <a:rPr lang="pt-BR" altLang="pt-BR" sz="1400" dirty="0">
                <a:solidFill>
                  <a:srgbClr val="000000"/>
                </a:solidFill>
                <a:latin typeface="Arial" panose="020B0604020202020204" pitchFamily="34" charset="0"/>
                <a:cs typeface="Arial" panose="020B0604020202020204" pitchFamily="34" charset="0"/>
              </a:rPr>
              <a:t>S-1202/S-1200 e S-1210</a:t>
            </a:r>
          </a:p>
          <a:p>
            <a:pPr algn="ctr" eaLnBrk="1" hangingPunct="1">
              <a:buClrTx/>
              <a:buFontTx/>
              <a:buNone/>
            </a:pPr>
            <a:r>
              <a:rPr lang="pt-BR" altLang="pt-BR" sz="1400" dirty="0">
                <a:solidFill>
                  <a:srgbClr val="000000"/>
                </a:solidFill>
                <a:latin typeface="Arial" panose="020B0604020202020204" pitchFamily="34" charset="0"/>
                <a:cs typeface="Arial" panose="020B0604020202020204" pitchFamily="34" charset="0"/>
              </a:rPr>
              <a:t>Rem e </a:t>
            </a:r>
            <a:r>
              <a:rPr lang="pt-BR" altLang="pt-BR" sz="1400" dirty="0" err="1">
                <a:solidFill>
                  <a:srgbClr val="000000"/>
                </a:solidFill>
                <a:latin typeface="Arial" panose="020B0604020202020204" pitchFamily="34" charset="0"/>
                <a:cs typeface="Arial" panose="020B0604020202020204" pitchFamily="34" charset="0"/>
              </a:rPr>
              <a:t>Pgto</a:t>
            </a:r>
            <a:endParaRPr lang="pt-BR" altLang="pt-BR" sz="1400" dirty="0">
              <a:solidFill>
                <a:srgbClr val="000000"/>
              </a:solidFill>
              <a:latin typeface="Arial" panose="020B0604020202020204" pitchFamily="34" charset="0"/>
              <a:cs typeface="Arial" panose="020B0604020202020204" pitchFamily="34" charset="0"/>
            </a:endParaRPr>
          </a:p>
        </p:txBody>
      </p:sp>
      <p:sp>
        <p:nvSpPr>
          <p:cNvPr id="110603" name="Rectangle 11">
            <a:extLst>
              <a:ext uri="{FF2B5EF4-FFF2-40B4-BE49-F238E27FC236}">
                <a16:creationId xmlns:a16="http://schemas.microsoft.com/office/drawing/2014/main" id="{9ECEB363-45EE-4D78-B779-3FF1A21B2F9B}"/>
              </a:ext>
            </a:extLst>
          </p:cNvPr>
          <p:cNvSpPr>
            <a:spLocks noChangeArrowheads="1"/>
          </p:cNvSpPr>
          <p:nvPr/>
        </p:nvSpPr>
        <p:spPr bwMode="auto">
          <a:xfrm>
            <a:off x="5105400" y="5562600"/>
            <a:ext cx="1512888" cy="904876"/>
          </a:xfrm>
          <a:prstGeom prst="rect">
            <a:avLst/>
          </a:prstGeom>
          <a:solidFill>
            <a:srgbClr val="AAE2CA"/>
          </a:solidFill>
          <a:ln w="9360" cap="sq">
            <a:solidFill>
              <a:srgbClr val="000000"/>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5pPr>
            <a:lvl6pPr marL="25146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6pPr>
            <a:lvl7pPr marL="29718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7pPr>
            <a:lvl8pPr marL="34290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8pPr>
            <a:lvl9pPr marL="38862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9pPr>
          </a:lstStyle>
          <a:p>
            <a:pPr algn="ctr" eaLnBrk="1" hangingPunct="1">
              <a:buClrTx/>
              <a:buFontTx/>
              <a:buNone/>
            </a:pPr>
            <a:r>
              <a:rPr lang="pt-BR" altLang="pt-BR" sz="1400" dirty="0">
                <a:solidFill>
                  <a:srgbClr val="000000"/>
                </a:solidFill>
                <a:latin typeface="Arial" panose="020B0604020202020204" pitchFamily="34" charset="0"/>
                <a:cs typeface="Arial" panose="020B0604020202020204" pitchFamily="34" charset="0"/>
              </a:rPr>
              <a:t>S-2231 (retorno)</a:t>
            </a:r>
          </a:p>
          <a:p>
            <a:pPr algn="ctr" eaLnBrk="1" hangingPunct="1">
              <a:buClrTx/>
              <a:buFontTx/>
              <a:buNone/>
            </a:pPr>
            <a:r>
              <a:rPr lang="pt-BR" altLang="pt-BR" sz="1400" dirty="0">
                <a:solidFill>
                  <a:srgbClr val="000000"/>
                </a:solidFill>
                <a:latin typeface="Arial" panose="020B0604020202020204" pitchFamily="34" charset="0"/>
                <a:cs typeface="Arial" panose="020B0604020202020204" pitchFamily="34" charset="0"/>
              </a:rPr>
              <a:t>Afastamento temporário </a:t>
            </a:r>
          </a:p>
        </p:txBody>
      </p:sp>
      <p:sp>
        <p:nvSpPr>
          <p:cNvPr id="110604" name="Rectangle 12">
            <a:extLst>
              <a:ext uri="{FF2B5EF4-FFF2-40B4-BE49-F238E27FC236}">
                <a16:creationId xmlns:a16="http://schemas.microsoft.com/office/drawing/2014/main" id="{AD8BA59E-2272-490C-9E3F-CD45E858B6C5}"/>
              </a:ext>
            </a:extLst>
          </p:cNvPr>
          <p:cNvSpPr>
            <a:spLocks noChangeArrowheads="1"/>
          </p:cNvSpPr>
          <p:nvPr/>
        </p:nvSpPr>
        <p:spPr bwMode="auto">
          <a:xfrm>
            <a:off x="7616559" y="5513388"/>
            <a:ext cx="1512888" cy="579437"/>
          </a:xfrm>
          <a:prstGeom prst="rect">
            <a:avLst/>
          </a:prstGeom>
          <a:solidFill>
            <a:srgbClr val="AAE2CA"/>
          </a:solidFill>
          <a:ln w="9360" cap="sq">
            <a:solidFill>
              <a:srgbClr val="000000"/>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5pPr>
            <a:lvl6pPr marL="25146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6pPr>
            <a:lvl7pPr marL="29718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7pPr>
            <a:lvl8pPr marL="34290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8pPr>
            <a:lvl9pPr marL="38862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9pPr>
          </a:lstStyle>
          <a:p>
            <a:pPr algn="ctr" eaLnBrk="1" hangingPunct="1">
              <a:buClrTx/>
              <a:buFontTx/>
              <a:buNone/>
            </a:pPr>
            <a:r>
              <a:rPr lang="pt-BR" altLang="pt-BR" sz="1400" dirty="0">
                <a:solidFill>
                  <a:srgbClr val="000000"/>
                </a:solidFill>
                <a:latin typeface="Arial" panose="020B0604020202020204" pitchFamily="34" charset="0"/>
                <a:cs typeface="Arial" panose="020B0604020202020204" pitchFamily="34" charset="0"/>
              </a:rPr>
              <a:t>S-2399 Término</a:t>
            </a:r>
          </a:p>
          <a:p>
            <a:pPr algn="ctr" eaLnBrk="1" hangingPunct="1">
              <a:buClrTx/>
              <a:buFontTx/>
              <a:buNone/>
            </a:pPr>
            <a:r>
              <a:rPr lang="pt-BR" altLang="pt-BR" sz="1400" dirty="0">
                <a:solidFill>
                  <a:srgbClr val="000000"/>
                </a:solidFill>
                <a:latin typeface="Arial" panose="020B0604020202020204" pitchFamily="34" charset="0"/>
                <a:cs typeface="Arial" panose="020B0604020202020204" pitchFamily="34" charset="0"/>
              </a:rPr>
              <a:t>TSVE – Término</a:t>
            </a:r>
          </a:p>
        </p:txBody>
      </p:sp>
      <p:sp>
        <p:nvSpPr>
          <p:cNvPr id="110605" name="Rectangle 13">
            <a:extLst>
              <a:ext uri="{FF2B5EF4-FFF2-40B4-BE49-F238E27FC236}">
                <a16:creationId xmlns:a16="http://schemas.microsoft.com/office/drawing/2014/main" id="{3B8A363F-6ADD-442F-ABD1-9007A251178D}"/>
              </a:ext>
            </a:extLst>
          </p:cNvPr>
          <p:cNvSpPr>
            <a:spLocks noChangeArrowheads="1"/>
          </p:cNvSpPr>
          <p:nvPr/>
        </p:nvSpPr>
        <p:spPr bwMode="auto">
          <a:xfrm>
            <a:off x="9974792" y="4495800"/>
            <a:ext cx="1512888" cy="865188"/>
          </a:xfrm>
          <a:prstGeom prst="rect">
            <a:avLst/>
          </a:prstGeom>
          <a:solidFill>
            <a:srgbClr val="AAE2CA"/>
          </a:solidFill>
          <a:ln w="9360" cap="sq">
            <a:solidFill>
              <a:srgbClr val="000000"/>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5pPr>
            <a:lvl6pPr marL="25146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6pPr>
            <a:lvl7pPr marL="29718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7pPr>
            <a:lvl8pPr marL="34290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8pPr>
            <a:lvl9pPr marL="38862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9pPr>
          </a:lstStyle>
          <a:p>
            <a:pPr algn="ctr" eaLnBrk="1" hangingPunct="1">
              <a:buClrTx/>
              <a:buFontTx/>
              <a:buNone/>
            </a:pPr>
            <a:endParaRPr lang="pt-BR" altLang="pt-BR" sz="1000">
              <a:latin typeface="Arial" panose="020B0604020202020204" pitchFamily="34" charset="0"/>
              <a:cs typeface="Arial" panose="020B0604020202020204" pitchFamily="34" charset="0"/>
            </a:endParaRPr>
          </a:p>
          <a:p>
            <a:pPr algn="ctr" eaLnBrk="1" hangingPunct="1">
              <a:buClrTx/>
              <a:buFontTx/>
              <a:buNone/>
            </a:pPr>
            <a:r>
              <a:rPr lang="pt-BR" altLang="pt-BR" sz="1400">
                <a:solidFill>
                  <a:srgbClr val="000000"/>
                </a:solidFill>
                <a:latin typeface="Arial" panose="020B0604020202020204" pitchFamily="34" charset="0"/>
                <a:cs typeface="Arial" panose="020B0604020202020204" pitchFamily="34" charset="0"/>
              </a:rPr>
              <a:t>S-1202/S1200- e S-1210</a:t>
            </a:r>
          </a:p>
          <a:p>
            <a:pPr algn="ctr" eaLnBrk="1" hangingPunct="1">
              <a:buClrTx/>
              <a:buFontTx/>
              <a:buNone/>
            </a:pPr>
            <a:r>
              <a:rPr lang="pt-BR" altLang="pt-BR" sz="1400">
                <a:solidFill>
                  <a:srgbClr val="000000"/>
                </a:solidFill>
                <a:latin typeface="Arial" panose="020B0604020202020204" pitchFamily="34" charset="0"/>
                <a:cs typeface="Arial" panose="020B0604020202020204" pitchFamily="34" charset="0"/>
              </a:rPr>
              <a:t>Rem e pagto</a:t>
            </a:r>
          </a:p>
          <a:p>
            <a:pPr algn="ctr" eaLnBrk="1" hangingPunct="1">
              <a:buClrTx/>
              <a:buFontTx/>
              <a:buNone/>
            </a:pPr>
            <a:endParaRPr lang="pt-BR" altLang="pt-BR" sz="1400">
              <a:solidFill>
                <a:srgbClr val="000000"/>
              </a:solidFill>
              <a:latin typeface="Arial" panose="020B0604020202020204" pitchFamily="34" charset="0"/>
              <a:cs typeface="Arial" panose="020B0604020202020204" pitchFamily="34" charset="0"/>
            </a:endParaRPr>
          </a:p>
          <a:p>
            <a:pPr algn="ctr" eaLnBrk="1" hangingPunct="1">
              <a:buClrTx/>
              <a:buFontTx/>
              <a:buNone/>
            </a:pPr>
            <a:endParaRPr lang="pt-BR" altLang="pt-BR" sz="1400">
              <a:solidFill>
                <a:srgbClr val="000000"/>
              </a:solidFill>
              <a:latin typeface="Arial" panose="020B0604020202020204" pitchFamily="34" charset="0"/>
              <a:cs typeface="Arial" panose="020B0604020202020204" pitchFamily="34" charset="0"/>
            </a:endParaRPr>
          </a:p>
        </p:txBody>
      </p:sp>
      <p:sp>
        <p:nvSpPr>
          <p:cNvPr id="110606" name="AutoShape 14">
            <a:extLst>
              <a:ext uri="{FF2B5EF4-FFF2-40B4-BE49-F238E27FC236}">
                <a16:creationId xmlns:a16="http://schemas.microsoft.com/office/drawing/2014/main" id="{38964A14-CD68-4155-9550-993C924915A5}"/>
              </a:ext>
            </a:extLst>
          </p:cNvPr>
          <p:cNvSpPr>
            <a:spLocks noChangeArrowheads="1"/>
          </p:cNvSpPr>
          <p:nvPr/>
        </p:nvSpPr>
        <p:spPr bwMode="auto">
          <a:xfrm>
            <a:off x="3916363" y="3717926"/>
            <a:ext cx="1079500" cy="288925"/>
          </a:xfrm>
          <a:prstGeom prst="rightArrow">
            <a:avLst>
              <a:gd name="adj1" fmla="val 50000"/>
              <a:gd name="adj2" fmla="val 49834"/>
            </a:avLst>
          </a:prstGeom>
          <a:solidFill>
            <a:srgbClr val="00B8FF"/>
          </a:solidFill>
          <a:ln w="9360" cap="sq">
            <a:solidFill>
              <a:srgbClr val="000000"/>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pt-BR"/>
          </a:p>
        </p:txBody>
      </p:sp>
      <p:sp>
        <p:nvSpPr>
          <p:cNvPr id="110607" name="AutoShape 15">
            <a:extLst>
              <a:ext uri="{FF2B5EF4-FFF2-40B4-BE49-F238E27FC236}">
                <a16:creationId xmlns:a16="http://schemas.microsoft.com/office/drawing/2014/main" id="{2E3A141F-4276-4388-99E6-09ECF9DA8E17}"/>
              </a:ext>
            </a:extLst>
          </p:cNvPr>
          <p:cNvSpPr>
            <a:spLocks noChangeArrowheads="1"/>
          </p:cNvSpPr>
          <p:nvPr/>
        </p:nvSpPr>
        <p:spPr bwMode="auto">
          <a:xfrm>
            <a:off x="6764337" y="4759326"/>
            <a:ext cx="3114673" cy="288925"/>
          </a:xfrm>
          <a:prstGeom prst="rightArrow">
            <a:avLst>
              <a:gd name="adj1" fmla="val 50000"/>
              <a:gd name="adj2" fmla="val 49834"/>
            </a:avLst>
          </a:prstGeom>
          <a:solidFill>
            <a:srgbClr val="00B8FF"/>
          </a:solidFill>
          <a:ln w="9360" cap="sq">
            <a:solidFill>
              <a:srgbClr val="000000"/>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pt-BR"/>
          </a:p>
        </p:txBody>
      </p:sp>
      <p:sp>
        <p:nvSpPr>
          <p:cNvPr id="110608" name="AutoShape 16">
            <a:extLst>
              <a:ext uri="{FF2B5EF4-FFF2-40B4-BE49-F238E27FC236}">
                <a16:creationId xmlns:a16="http://schemas.microsoft.com/office/drawing/2014/main" id="{1A6D0436-5C13-4E91-97E7-B85F608CB3D0}"/>
              </a:ext>
            </a:extLst>
          </p:cNvPr>
          <p:cNvSpPr>
            <a:spLocks noChangeArrowheads="1"/>
          </p:cNvSpPr>
          <p:nvPr/>
        </p:nvSpPr>
        <p:spPr bwMode="auto">
          <a:xfrm>
            <a:off x="6764338" y="3698875"/>
            <a:ext cx="627062" cy="287338"/>
          </a:xfrm>
          <a:prstGeom prst="rightArrow">
            <a:avLst>
              <a:gd name="adj1" fmla="val 50000"/>
              <a:gd name="adj2" fmla="val 50109"/>
            </a:avLst>
          </a:prstGeom>
          <a:solidFill>
            <a:srgbClr val="00B8FF"/>
          </a:solidFill>
          <a:ln w="9360" cap="sq">
            <a:solidFill>
              <a:srgbClr val="000000"/>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pt-BR"/>
          </a:p>
        </p:txBody>
      </p:sp>
      <p:sp>
        <p:nvSpPr>
          <p:cNvPr id="110609" name="AutoShape 17">
            <a:extLst>
              <a:ext uri="{FF2B5EF4-FFF2-40B4-BE49-F238E27FC236}">
                <a16:creationId xmlns:a16="http://schemas.microsoft.com/office/drawing/2014/main" id="{7E7E7733-BF56-44A0-A7BF-AD15F2EEAF71}"/>
              </a:ext>
            </a:extLst>
          </p:cNvPr>
          <p:cNvSpPr>
            <a:spLocks noChangeArrowheads="1"/>
          </p:cNvSpPr>
          <p:nvPr/>
        </p:nvSpPr>
        <p:spPr bwMode="auto">
          <a:xfrm>
            <a:off x="3916363" y="4752976"/>
            <a:ext cx="1079500" cy="288925"/>
          </a:xfrm>
          <a:prstGeom prst="rightArrow">
            <a:avLst>
              <a:gd name="adj1" fmla="val 50000"/>
              <a:gd name="adj2" fmla="val 49834"/>
            </a:avLst>
          </a:prstGeom>
          <a:solidFill>
            <a:srgbClr val="00B8FF"/>
          </a:solidFill>
          <a:ln w="9360" cap="sq">
            <a:solidFill>
              <a:srgbClr val="000000"/>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pt-BR"/>
          </a:p>
        </p:txBody>
      </p:sp>
      <p:sp>
        <p:nvSpPr>
          <p:cNvPr id="110610" name="AutoShape 18">
            <a:extLst>
              <a:ext uri="{FF2B5EF4-FFF2-40B4-BE49-F238E27FC236}">
                <a16:creationId xmlns:a16="http://schemas.microsoft.com/office/drawing/2014/main" id="{F7D55331-A65C-4ABA-88E0-8F194FD47C28}"/>
              </a:ext>
            </a:extLst>
          </p:cNvPr>
          <p:cNvSpPr>
            <a:spLocks noChangeArrowheads="1"/>
          </p:cNvSpPr>
          <p:nvPr/>
        </p:nvSpPr>
        <p:spPr bwMode="auto">
          <a:xfrm>
            <a:off x="6680422" y="5678225"/>
            <a:ext cx="794893" cy="287337"/>
          </a:xfrm>
          <a:prstGeom prst="leftArrow">
            <a:avLst>
              <a:gd name="adj1" fmla="val 50000"/>
              <a:gd name="adj2" fmla="val 50138"/>
            </a:avLst>
          </a:prstGeom>
          <a:solidFill>
            <a:srgbClr val="00B8FF"/>
          </a:solidFill>
          <a:ln w="9360" cap="sq">
            <a:solidFill>
              <a:srgbClr val="000000"/>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pt-BR"/>
          </a:p>
        </p:txBody>
      </p:sp>
      <p:sp>
        <p:nvSpPr>
          <p:cNvPr id="110611" name="AutoShape 19">
            <a:extLst>
              <a:ext uri="{FF2B5EF4-FFF2-40B4-BE49-F238E27FC236}">
                <a16:creationId xmlns:a16="http://schemas.microsoft.com/office/drawing/2014/main" id="{E65DA422-B6CF-4B6A-957C-CD40E9B8CF6F}"/>
              </a:ext>
            </a:extLst>
          </p:cNvPr>
          <p:cNvSpPr>
            <a:spLocks noChangeArrowheads="1"/>
          </p:cNvSpPr>
          <p:nvPr/>
        </p:nvSpPr>
        <p:spPr bwMode="auto">
          <a:xfrm>
            <a:off x="3935414" y="5805489"/>
            <a:ext cx="1081087" cy="287337"/>
          </a:xfrm>
          <a:prstGeom prst="leftArrow">
            <a:avLst>
              <a:gd name="adj1" fmla="val 50000"/>
              <a:gd name="adj2" fmla="val 50166"/>
            </a:avLst>
          </a:prstGeom>
          <a:solidFill>
            <a:srgbClr val="00B8FF"/>
          </a:solidFill>
          <a:ln w="9360" cap="sq">
            <a:solidFill>
              <a:srgbClr val="000000"/>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pt-BR"/>
          </a:p>
        </p:txBody>
      </p:sp>
      <p:sp>
        <p:nvSpPr>
          <p:cNvPr id="21" name="Rectangle 4">
            <a:extLst>
              <a:ext uri="{FF2B5EF4-FFF2-40B4-BE49-F238E27FC236}">
                <a16:creationId xmlns:a16="http://schemas.microsoft.com/office/drawing/2014/main" id="{43B7FCD5-B539-47B6-A4FD-C01427BF0858}"/>
              </a:ext>
            </a:extLst>
          </p:cNvPr>
          <p:cNvSpPr>
            <a:spLocks noChangeArrowheads="1"/>
          </p:cNvSpPr>
          <p:nvPr/>
        </p:nvSpPr>
        <p:spPr bwMode="auto">
          <a:xfrm>
            <a:off x="9974792" y="2046288"/>
            <a:ext cx="1512888" cy="863600"/>
          </a:xfrm>
          <a:prstGeom prst="rect">
            <a:avLst/>
          </a:prstGeom>
          <a:solidFill>
            <a:srgbClr val="22228B"/>
          </a:solidFill>
          <a:ln w="9360" cap="sq">
            <a:solidFill>
              <a:srgbClr val="000000"/>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5pPr>
            <a:lvl6pPr marL="25146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6pPr>
            <a:lvl7pPr marL="29718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7pPr>
            <a:lvl8pPr marL="34290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8pPr>
            <a:lvl9pPr marL="38862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9pPr>
          </a:lstStyle>
          <a:p>
            <a:pPr algn="ctr" eaLnBrk="1" hangingPunct="1">
              <a:buClrTx/>
              <a:buFontTx/>
              <a:buNone/>
            </a:pPr>
            <a:endParaRPr lang="pt-BR" altLang="pt-BR" sz="1200" dirty="0">
              <a:latin typeface="Arial" panose="020B0604020202020204" pitchFamily="34" charset="0"/>
              <a:cs typeface="Arial" panose="020B0604020202020204" pitchFamily="34" charset="0"/>
            </a:endParaRPr>
          </a:p>
          <a:p>
            <a:pPr algn="ctr" eaLnBrk="1" hangingPunct="1">
              <a:buClrTx/>
              <a:buFontTx/>
              <a:buNone/>
            </a:pPr>
            <a:r>
              <a:rPr lang="pt-BR" altLang="pt-BR" dirty="0">
                <a:latin typeface="Arial" panose="020B0604020202020204" pitchFamily="34" charset="0"/>
                <a:cs typeface="Arial" panose="020B0604020202020204" pitchFamily="34" charset="0"/>
              </a:rPr>
              <a:t>Cessionário</a:t>
            </a:r>
          </a:p>
          <a:p>
            <a:pPr algn="ctr" eaLnBrk="1" hangingPunct="1">
              <a:buClrTx/>
              <a:buFontTx/>
              <a:buNone/>
            </a:pPr>
            <a:r>
              <a:rPr lang="pt-BR" altLang="pt-BR" dirty="0">
                <a:latin typeface="Arial" panose="020B0604020202020204" pitchFamily="34" charset="0"/>
                <a:cs typeface="Arial" panose="020B0604020202020204" pitchFamily="34" charset="0"/>
              </a:rPr>
              <a:t>Atual</a:t>
            </a:r>
          </a:p>
        </p:txBody>
      </p:sp>
      <p:sp>
        <p:nvSpPr>
          <p:cNvPr id="22" name="AutoShape 16">
            <a:extLst>
              <a:ext uri="{FF2B5EF4-FFF2-40B4-BE49-F238E27FC236}">
                <a16:creationId xmlns:a16="http://schemas.microsoft.com/office/drawing/2014/main" id="{1E1185A4-FCF1-4F4A-AEAD-519BA91F47BB}"/>
              </a:ext>
            </a:extLst>
          </p:cNvPr>
          <p:cNvSpPr>
            <a:spLocks noChangeArrowheads="1"/>
          </p:cNvSpPr>
          <p:nvPr/>
        </p:nvSpPr>
        <p:spPr bwMode="auto">
          <a:xfrm>
            <a:off x="6764337" y="4006851"/>
            <a:ext cx="2962536" cy="287338"/>
          </a:xfrm>
          <a:prstGeom prst="rightArrow">
            <a:avLst>
              <a:gd name="adj1" fmla="val 50000"/>
              <a:gd name="adj2" fmla="val 50109"/>
            </a:avLst>
          </a:prstGeom>
          <a:solidFill>
            <a:srgbClr val="00B8FF"/>
          </a:solidFill>
          <a:ln w="9360" cap="sq">
            <a:solidFill>
              <a:srgbClr val="000000"/>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pt-BR"/>
          </a:p>
        </p:txBody>
      </p:sp>
      <p:sp>
        <p:nvSpPr>
          <p:cNvPr id="23" name="Rectangle 9">
            <a:extLst>
              <a:ext uri="{FF2B5EF4-FFF2-40B4-BE49-F238E27FC236}">
                <a16:creationId xmlns:a16="http://schemas.microsoft.com/office/drawing/2014/main" id="{DF33F5CE-06AC-4D6A-9F87-061B1A18F01B}"/>
              </a:ext>
            </a:extLst>
          </p:cNvPr>
          <p:cNvSpPr>
            <a:spLocks noChangeArrowheads="1"/>
          </p:cNvSpPr>
          <p:nvPr/>
        </p:nvSpPr>
        <p:spPr bwMode="auto">
          <a:xfrm>
            <a:off x="9974792" y="3341158"/>
            <a:ext cx="1512888" cy="865188"/>
          </a:xfrm>
          <a:prstGeom prst="rect">
            <a:avLst/>
          </a:prstGeom>
          <a:solidFill>
            <a:srgbClr val="AAE2CA"/>
          </a:solidFill>
          <a:ln w="9360" cap="sq">
            <a:solidFill>
              <a:srgbClr val="000000"/>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5pPr>
            <a:lvl6pPr marL="25146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6pPr>
            <a:lvl7pPr marL="29718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7pPr>
            <a:lvl8pPr marL="34290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8pPr>
            <a:lvl9pPr marL="38862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9pPr>
          </a:lstStyle>
          <a:p>
            <a:pPr algn="ctr" eaLnBrk="1" hangingPunct="1">
              <a:buClrTx/>
              <a:buFontTx/>
              <a:buNone/>
            </a:pPr>
            <a:r>
              <a:rPr lang="pt-BR" altLang="pt-BR" sz="1400" dirty="0">
                <a:solidFill>
                  <a:srgbClr val="000000"/>
                </a:solidFill>
                <a:latin typeface="Arial" panose="020B0604020202020204" pitchFamily="34" charset="0"/>
                <a:cs typeface="Arial" panose="020B0604020202020204" pitchFamily="34" charset="0"/>
              </a:rPr>
              <a:t>S-2300 Início</a:t>
            </a:r>
          </a:p>
          <a:p>
            <a:pPr algn="ctr" eaLnBrk="1" hangingPunct="1">
              <a:buClrTx/>
              <a:buFontTx/>
              <a:buNone/>
            </a:pPr>
            <a:r>
              <a:rPr lang="pt-BR" altLang="pt-BR" sz="1400" dirty="0">
                <a:solidFill>
                  <a:srgbClr val="000000"/>
                </a:solidFill>
                <a:latin typeface="Arial" panose="020B0604020202020204" pitchFamily="34" charset="0"/>
                <a:cs typeface="Arial" panose="020B0604020202020204" pitchFamily="34" charset="0"/>
              </a:rPr>
              <a:t>TSVE – Início</a:t>
            </a:r>
          </a:p>
        </p:txBody>
      </p:sp>
      <p:sp>
        <p:nvSpPr>
          <p:cNvPr id="24" name="Rectangle 12">
            <a:extLst>
              <a:ext uri="{FF2B5EF4-FFF2-40B4-BE49-F238E27FC236}">
                <a16:creationId xmlns:a16="http://schemas.microsoft.com/office/drawing/2014/main" id="{70A4CECF-496B-4AD2-9DD2-E2F3052D782D}"/>
              </a:ext>
            </a:extLst>
          </p:cNvPr>
          <p:cNvSpPr>
            <a:spLocks noChangeArrowheads="1"/>
          </p:cNvSpPr>
          <p:nvPr/>
        </p:nvSpPr>
        <p:spPr bwMode="auto">
          <a:xfrm>
            <a:off x="9974792" y="5578476"/>
            <a:ext cx="1512888" cy="865187"/>
          </a:xfrm>
          <a:prstGeom prst="rect">
            <a:avLst/>
          </a:prstGeom>
          <a:solidFill>
            <a:srgbClr val="AAE2CA"/>
          </a:solidFill>
          <a:ln w="9360" cap="sq">
            <a:solidFill>
              <a:srgbClr val="000000"/>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5pPr>
            <a:lvl6pPr marL="25146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6pPr>
            <a:lvl7pPr marL="29718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7pPr>
            <a:lvl8pPr marL="34290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8pPr>
            <a:lvl9pPr marL="38862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9pPr>
          </a:lstStyle>
          <a:p>
            <a:pPr algn="ctr" eaLnBrk="1" hangingPunct="1">
              <a:buClrTx/>
              <a:buFontTx/>
              <a:buNone/>
            </a:pPr>
            <a:endParaRPr lang="pt-BR" altLang="pt-BR" sz="1000">
              <a:latin typeface="Arial" panose="020B0604020202020204" pitchFamily="34" charset="0"/>
              <a:cs typeface="Arial" panose="020B0604020202020204" pitchFamily="34" charset="0"/>
            </a:endParaRPr>
          </a:p>
          <a:p>
            <a:pPr algn="ctr" eaLnBrk="1" hangingPunct="1">
              <a:buClrTx/>
              <a:buFontTx/>
              <a:buNone/>
            </a:pPr>
            <a:r>
              <a:rPr lang="pt-BR" altLang="pt-BR" sz="1400">
                <a:solidFill>
                  <a:srgbClr val="000000"/>
                </a:solidFill>
                <a:latin typeface="Arial" panose="020B0604020202020204" pitchFamily="34" charset="0"/>
                <a:cs typeface="Arial" panose="020B0604020202020204" pitchFamily="34" charset="0"/>
              </a:rPr>
              <a:t>S-2399 Término</a:t>
            </a:r>
          </a:p>
          <a:p>
            <a:pPr algn="ctr" eaLnBrk="1" hangingPunct="1">
              <a:buClrTx/>
              <a:buFontTx/>
              <a:buNone/>
            </a:pPr>
            <a:r>
              <a:rPr lang="pt-BR" altLang="pt-BR" sz="1400">
                <a:solidFill>
                  <a:srgbClr val="000000"/>
                </a:solidFill>
                <a:latin typeface="Arial" panose="020B0604020202020204" pitchFamily="34" charset="0"/>
                <a:cs typeface="Arial" panose="020B0604020202020204" pitchFamily="34" charset="0"/>
              </a:rPr>
              <a:t>TSVE – Término</a:t>
            </a:r>
          </a:p>
        </p:txBody>
      </p:sp>
      <p:sp>
        <p:nvSpPr>
          <p:cNvPr id="25" name="AutoShape 18">
            <a:extLst>
              <a:ext uri="{FF2B5EF4-FFF2-40B4-BE49-F238E27FC236}">
                <a16:creationId xmlns:a16="http://schemas.microsoft.com/office/drawing/2014/main" id="{154006ED-8053-42F1-A014-3F468C97653C}"/>
              </a:ext>
            </a:extLst>
          </p:cNvPr>
          <p:cNvSpPr>
            <a:spLocks noChangeArrowheads="1"/>
          </p:cNvSpPr>
          <p:nvPr/>
        </p:nvSpPr>
        <p:spPr bwMode="auto">
          <a:xfrm>
            <a:off x="6707187" y="6092825"/>
            <a:ext cx="3154363" cy="287337"/>
          </a:xfrm>
          <a:prstGeom prst="leftArrow">
            <a:avLst>
              <a:gd name="adj1" fmla="val 50000"/>
              <a:gd name="adj2" fmla="val 50138"/>
            </a:avLst>
          </a:prstGeom>
          <a:solidFill>
            <a:srgbClr val="00B8FF"/>
          </a:solidFill>
          <a:ln w="9360" cap="sq">
            <a:solidFill>
              <a:srgbClr val="000000"/>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pt-BR"/>
          </a:p>
        </p:txBody>
      </p:sp>
      <p:sp>
        <p:nvSpPr>
          <p:cNvPr id="26" name="Rectangle 9">
            <a:extLst>
              <a:ext uri="{FF2B5EF4-FFF2-40B4-BE49-F238E27FC236}">
                <a16:creationId xmlns:a16="http://schemas.microsoft.com/office/drawing/2014/main" id="{474EFBFA-F815-46D1-8163-27FDB6307AE2}"/>
              </a:ext>
            </a:extLst>
          </p:cNvPr>
          <p:cNvSpPr>
            <a:spLocks noChangeArrowheads="1"/>
          </p:cNvSpPr>
          <p:nvPr/>
        </p:nvSpPr>
        <p:spPr bwMode="auto">
          <a:xfrm>
            <a:off x="7616559" y="3333221"/>
            <a:ext cx="1512888" cy="643468"/>
          </a:xfrm>
          <a:prstGeom prst="rect">
            <a:avLst/>
          </a:prstGeom>
          <a:solidFill>
            <a:srgbClr val="AAE2CA"/>
          </a:solidFill>
          <a:ln w="9360" cap="sq">
            <a:solidFill>
              <a:srgbClr val="000000"/>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5pPr>
            <a:lvl6pPr marL="25146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6pPr>
            <a:lvl7pPr marL="29718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7pPr>
            <a:lvl8pPr marL="34290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8pPr>
            <a:lvl9pPr marL="38862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9pPr>
          </a:lstStyle>
          <a:p>
            <a:pPr algn="ctr" eaLnBrk="1" hangingPunct="1">
              <a:buClrTx/>
              <a:buFontTx/>
              <a:buNone/>
            </a:pPr>
            <a:r>
              <a:rPr lang="pt-BR" altLang="pt-BR" sz="1400" dirty="0">
                <a:solidFill>
                  <a:srgbClr val="000000"/>
                </a:solidFill>
                <a:latin typeface="Arial" panose="020B0604020202020204" pitchFamily="34" charset="0"/>
                <a:cs typeface="Arial" panose="020B0604020202020204" pitchFamily="34" charset="0"/>
              </a:rPr>
              <a:t>S-2300 Início</a:t>
            </a:r>
          </a:p>
          <a:p>
            <a:pPr algn="ctr" eaLnBrk="1" hangingPunct="1">
              <a:buClrTx/>
              <a:buFontTx/>
              <a:buNone/>
            </a:pPr>
            <a:r>
              <a:rPr lang="pt-BR" altLang="pt-BR" sz="1400" dirty="0">
                <a:solidFill>
                  <a:srgbClr val="000000"/>
                </a:solidFill>
                <a:latin typeface="Arial" panose="020B0604020202020204" pitchFamily="34" charset="0"/>
                <a:cs typeface="Arial" panose="020B0604020202020204" pitchFamily="34" charset="0"/>
              </a:rPr>
              <a:t>TSVE – Início</a:t>
            </a:r>
          </a:p>
        </p:txBody>
      </p:sp>
      <p:sp>
        <p:nvSpPr>
          <p:cNvPr id="2" name="CaixaDeTexto 1">
            <a:extLst>
              <a:ext uri="{FF2B5EF4-FFF2-40B4-BE49-F238E27FC236}">
                <a16:creationId xmlns:a16="http://schemas.microsoft.com/office/drawing/2014/main" id="{66D64896-A429-49BF-BBD4-83F9FBC1E814}"/>
              </a:ext>
            </a:extLst>
          </p:cNvPr>
          <p:cNvSpPr txBox="1"/>
          <p:nvPr/>
        </p:nvSpPr>
        <p:spPr>
          <a:xfrm>
            <a:off x="7322080" y="4039980"/>
            <a:ext cx="1879600" cy="338554"/>
          </a:xfrm>
          <a:prstGeom prst="rect">
            <a:avLst/>
          </a:prstGeom>
          <a:noFill/>
        </p:spPr>
        <p:txBody>
          <a:bodyPr wrap="square" rtlCol="0">
            <a:spAutoFit/>
          </a:bodyPr>
          <a:lstStyle/>
          <a:p>
            <a:pPr algn="ctr"/>
            <a:r>
              <a:rPr lang="pt-BR" sz="800" dirty="0"/>
              <a:t>Nova cessão 1 dia depois do encerramento</a:t>
            </a:r>
          </a:p>
        </p:txBody>
      </p:sp>
    </p:spTree>
    <p:extLst>
      <p:ext uri="{BB962C8B-B14F-4D97-AF65-F5344CB8AC3E}">
        <p14:creationId xmlns:p14="http://schemas.microsoft.com/office/powerpoint/2010/main" val="260970428"/>
      </p:ext>
    </p:extLst>
  </p:cSld>
  <p:clrMapOvr>
    <a:masterClrMapping/>
  </p:clrMapOvr>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3" name="Text Box 1">
            <a:extLst>
              <a:ext uri="{FF2B5EF4-FFF2-40B4-BE49-F238E27FC236}">
                <a16:creationId xmlns:a16="http://schemas.microsoft.com/office/drawing/2014/main" id="{79E9CB82-4AE1-45C6-B21D-5F81D3741871}"/>
              </a:ext>
            </a:extLst>
          </p:cNvPr>
          <p:cNvSpPr txBox="1">
            <a:spLocks noChangeArrowheads="1"/>
          </p:cNvSpPr>
          <p:nvPr/>
        </p:nvSpPr>
        <p:spPr bwMode="auto">
          <a:xfrm>
            <a:off x="2152650" y="765175"/>
            <a:ext cx="7886700" cy="9350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5pPr>
            <a:lvl6pPr marL="25146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6pPr>
            <a:lvl7pPr marL="29718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7pPr>
            <a:lvl8pPr marL="34290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8pPr>
            <a:lvl9pPr marL="38862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9pPr>
          </a:lstStyle>
          <a:p>
            <a:pPr>
              <a:lnSpc>
                <a:spcPct val="90000"/>
              </a:lnSpc>
              <a:buClrTx/>
              <a:buFontTx/>
              <a:buNone/>
            </a:pPr>
            <a:r>
              <a:rPr lang="pt-BR" altLang="pt-BR" sz="1900" dirty="0">
                <a:solidFill>
                  <a:srgbClr val="22228B"/>
                </a:solidFill>
                <a:latin typeface="Arial" panose="020B0604020202020204" pitchFamily="34" charset="0"/>
                <a:cs typeface="Arial" panose="020B0604020202020204" pitchFamily="34" charset="0"/>
              </a:rPr>
              <a:t>Mudança de Cessionário (Reestruturação)</a:t>
            </a:r>
          </a:p>
          <a:p>
            <a:pPr>
              <a:lnSpc>
                <a:spcPct val="90000"/>
              </a:lnSpc>
              <a:buClrTx/>
              <a:buFontTx/>
              <a:buNone/>
            </a:pPr>
            <a:r>
              <a:rPr lang="pt-BR" altLang="pt-BR" sz="1900" dirty="0">
                <a:solidFill>
                  <a:srgbClr val="22228B"/>
                </a:solidFill>
                <a:latin typeface="Arial" panose="020B0604020202020204" pitchFamily="34" charset="0"/>
                <a:cs typeface="Arial" panose="020B0604020202020204" pitchFamily="34" charset="0"/>
              </a:rPr>
              <a:t>Possibilidade (não recomendo): Ceder o servidor cedido. (</a:t>
            </a:r>
            <a:r>
              <a:rPr lang="pt-BR" altLang="pt-BR" sz="1900" dirty="0" err="1">
                <a:solidFill>
                  <a:srgbClr val="22228B"/>
                </a:solidFill>
                <a:latin typeface="Arial" panose="020B0604020202020204" pitchFamily="34" charset="0"/>
                <a:cs typeface="Arial" panose="020B0604020202020204" pitchFamily="34" charset="0"/>
              </a:rPr>
              <a:t>cod</a:t>
            </a:r>
            <a:r>
              <a:rPr lang="pt-BR" altLang="pt-BR" sz="1900" dirty="0">
                <a:solidFill>
                  <a:srgbClr val="22228B"/>
                </a:solidFill>
                <a:latin typeface="Arial" panose="020B0604020202020204" pitchFamily="34" charset="0"/>
                <a:cs typeface="Arial" panose="020B0604020202020204" pitchFamily="34" charset="0"/>
              </a:rPr>
              <a:t>. 40)</a:t>
            </a:r>
          </a:p>
        </p:txBody>
      </p:sp>
      <p:sp>
        <p:nvSpPr>
          <p:cNvPr id="110594" name="Text Box 2">
            <a:extLst>
              <a:ext uri="{FF2B5EF4-FFF2-40B4-BE49-F238E27FC236}">
                <a16:creationId xmlns:a16="http://schemas.microsoft.com/office/drawing/2014/main" id="{E3AD9B2D-E641-474C-B349-4E8C85A51C0E}"/>
              </a:ext>
            </a:extLst>
          </p:cNvPr>
          <p:cNvSpPr txBox="1">
            <a:spLocks noChangeArrowheads="1"/>
          </p:cNvSpPr>
          <p:nvPr/>
        </p:nvSpPr>
        <p:spPr bwMode="auto">
          <a:xfrm>
            <a:off x="1904999" y="1600201"/>
            <a:ext cx="9770533" cy="46656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a:tabLst>
                <a:tab pos="104775" algn="l"/>
                <a:tab pos="554038" algn="l"/>
                <a:tab pos="1003300" algn="l"/>
                <a:tab pos="1452563" algn="l"/>
                <a:tab pos="1901825" algn="l"/>
                <a:tab pos="2351088" algn="l"/>
                <a:tab pos="2800350" algn="l"/>
                <a:tab pos="3249613" algn="l"/>
                <a:tab pos="3698875" algn="l"/>
                <a:tab pos="4148138" algn="l"/>
                <a:tab pos="4597400" algn="l"/>
                <a:tab pos="5046663" algn="l"/>
                <a:tab pos="5495925" algn="l"/>
                <a:tab pos="5945188" algn="l"/>
                <a:tab pos="6394450" algn="l"/>
                <a:tab pos="6843713" algn="l"/>
                <a:tab pos="7292975" algn="l"/>
                <a:tab pos="7742238" algn="l"/>
                <a:tab pos="8191500" algn="l"/>
                <a:tab pos="8640763" algn="l"/>
              </a:tabLst>
              <a:defRPr>
                <a:solidFill>
                  <a:srgbClr val="FFFFFF"/>
                </a:solidFill>
                <a:latin typeface="Calibri" panose="020F0502020204030204" pitchFamily="34" charset="0"/>
                <a:ea typeface="Microsoft YaHei" panose="020B0503020204020204" pitchFamily="34" charset="-122"/>
              </a:defRPr>
            </a:lvl1pPr>
            <a:lvl2pPr>
              <a:tabLst>
                <a:tab pos="104775" algn="l"/>
                <a:tab pos="554038" algn="l"/>
                <a:tab pos="1003300" algn="l"/>
                <a:tab pos="1452563" algn="l"/>
                <a:tab pos="1901825" algn="l"/>
                <a:tab pos="2351088" algn="l"/>
                <a:tab pos="2800350" algn="l"/>
                <a:tab pos="3249613" algn="l"/>
                <a:tab pos="3698875" algn="l"/>
                <a:tab pos="4148138" algn="l"/>
                <a:tab pos="4597400" algn="l"/>
                <a:tab pos="5046663" algn="l"/>
                <a:tab pos="5495925" algn="l"/>
                <a:tab pos="5945188" algn="l"/>
                <a:tab pos="6394450" algn="l"/>
                <a:tab pos="6843713" algn="l"/>
                <a:tab pos="7292975" algn="l"/>
                <a:tab pos="7742238" algn="l"/>
                <a:tab pos="8191500" algn="l"/>
                <a:tab pos="8640763" algn="l"/>
              </a:tabLst>
              <a:defRPr>
                <a:solidFill>
                  <a:srgbClr val="FFFFFF"/>
                </a:solidFill>
                <a:latin typeface="Calibri" panose="020F0502020204030204" pitchFamily="34" charset="0"/>
                <a:ea typeface="Microsoft YaHei" panose="020B0503020204020204" pitchFamily="34" charset="-122"/>
              </a:defRPr>
            </a:lvl2pPr>
            <a:lvl3pPr>
              <a:tabLst>
                <a:tab pos="104775" algn="l"/>
                <a:tab pos="554038" algn="l"/>
                <a:tab pos="1003300" algn="l"/>
                <a:tab pos="1452563" algn="l"/>
                <a:tab pos="1901825" algn="l"/>
                <a:tab pos="2351088" algn="l"/>
                <a:tab pos="2800350" algn="l"/>
                <a:tab pos="3249613" algn="l"/>
                <a:tab pos="3698875" algn="l"/>
                <a:tab pos="4148138" algn="l"/>
                <a:tab pos="4597400" algn="l"/>
                <a:tab pos="5046663" algn="l"/>
                <a:tab pos="5495925" algn="l"/>
                <a:tab pos="5945188" algn="l"/>
                <a:tab pos="6394450" algn="l"/>
                <a:tab pos="6843713" algn="l"/>
                <a:tab pos="7292975" algn="l"/>
                <a:tab pos="7742238" algn="l"/>
                <a:tab pos="8191500" algn="l"/>
                <a:tab pos="8640763" algn="l"/>
              </a:tabLst>
              <a:defRPr>
                <a:solidFill>
                  <a:srgbClr val="FFFFFF"/>
                </a:solidFill>
                <a:latin typeface="Calibri" panose="020F0502020204030204" pitchFamily="34" charset="0"/>
                <a:ea typeface="Microsoft YaHei" panose="020B0503020204020204" pitchFamily="34" charset="-122"/>
              </a:defRPr>
            </a:lvl3pPr>
            <a:lvl4pPr>
              <a:tabLst>
                <a:tab pos="104775" algn="l"/>
                <a:tab pos="554038" algn="l"/>
                <a:tab pos="1003300" algn="l"/>
                <a:tab pos="1452563" algn="l"/>
                <a:tab pos="1901825" algn="l"/>
                <a:tab pos="2351088" algn="l"/>
                <a:tab pos="2800350" algn="l"/>
                <a:tab pos="3249613" algn="l"/>
                <a:tab pos="3698875" algn="l"/>
                <a:tab pos="4148138" algn="l"/>
                <a:tab pos="4597400" algn="l"/>
                <a:tab pos="5046663" algn="l"/>
                <a:tab pos="5495925" algn="l"/>
                <a:tab pos="5945188" algn="l"/>
                <a:tab pos="6394450" algn="l"/>
                <a:tab pos="6843713" algn="l"/>
                <a:tab pos="7292975" algn="l"/>
                <a:tab pos="7742238" algn="l"/>
                <a:tab pos="8191500" algn="l"/>
                <a:tab pos="8640763" algn="l"/>
              </a:tabLst>
              <a:defRPr>
                <a:solidFill>
                  <a:srgbClr val="FFFFFF"/>
                </a:solidFill>
                <a:latin typeface="Calibri" panose="020F0502020204030204" pitchFamily="34" charset="0"/>
                <a:ea typeface="Microsoft YaHei" panose="020B0503020204020204" pitchFamily="34" charset="-122"/>
              </a:defRPr>
            </a:lvl4pPr>
            <a:lvl5pPr>
              <a:tabLst>
                <a:tab pos="104775" algn="l"/>
                <a:tab pos="554038" algn="l"/>
                <a:tab pos="1003300" algn="l"/>
                <a:tab pos="1452563" algn="l"/>
                <a:tab pos="1901825" algn="l"/>
                <a:tab pos="2351088" algn="l"/>
                <a:tab pos="2800350" algn="l"/>
                <a:tab pos="3249613" algn="l"/>
                <a:tab pos="3698875" algn="l"/>
                <a:tab pos="4148138" algn="l"/>
                <a:tab pos="4597400" algn="l"/>
                <a:tab pos="5046663" algn="l"/>
                <a:tab pos="5495925" algn="l"/>
                <a:tab pos="5945188" algn="l"/>
                <a:tab pos="6394450" algn="l"/>
                <a:tab pos="6843713" algn="l"/>
                <a:tab pos="7292975" algn="l"/>
                <a:tab pos="7742238" algn="l"/>
                <a:tab pos="8191500" algn="l"/>
                <a:tab pos="8640763" algn="l"/>
              </a:tabLst>
              <a:defRPr>
                <a:solidFill>
                  <a:srgbClr val="FFFFFF"/>
                </a:solidFill>
                <a:latin typeface="Calibri" panose="020F0502020204030204" pitchFamily="34" charset="0"/>
                <a:ea typeface="Microsoft YaHei" panose="020B0503020204020204" pitchFamily="34" charset="-122"/>
              </a:defRPr>
            </a:lvl5pPr>
            <a:lvl6pPr marL="2514600" indent="-228600" defTabSz="449263" eaLnBrk="0" fontAlgn="base" hangingPunct="0">
              <a:spcBef>
                <a:spcPct val="0"/>
              </a:spcBef>
              <a:spcAft>
                <a:spcPct val="0"/>
              </a:spcAft>
              <a:buClr>
                <a:srgbClr val="000000"/>
              </a:buClr>
              <a:buSzPct val="100000"/>
              <a:buFont typeface="Times New Roman" panose="02020603050405020304" pitchFamily="18" charset="0"/>
              <a:tabLst>
                <a:tab pos="104775" algn="l"/>
                <a:tab pos="554038" algn="l"/>
                <a:tab pos="1003300" algn="l"/>
                <a:tab pos="1452563" algn="l"/>
                <a:tab pos="1901825" algn="l"/>
                <a:tab pos="2351088" algn="l"/>
                <a:tab pos="2800350" algn="l"/>
                <a:tab pos="3249613" algn="l"/>
                <a:tab pos="3698875" algn="l"/>
                <a:tab pos="4148138" algn="l"/>
                <a:tab pos="4597400" algn="l"/>
                <a:tab pos="5046663" algn="l"/>
                <a:tab pos="5495925" algn="l"/>
                <a:tab pos="5945188" algn="l"/>
                <a:tab pos="6394450" algn="l"/>
                <a:tab pos="6843713" algn="l"/>
                <a:tab pos="7292975" algn="l"/>
                <a:tab pos="7742238" algn="l"/>
                <a:tab pos="8191500" algn="l"/>
                <a:tab pos="8640763" algn="l"/>
              </a:tabLst>
              <a:defRPr>
                <a:solidFill>
                  <a:srgbClr val="FFFFFF"/>
                </a:solidFill>
                <a:latin typeface="Calibri" panose="020F0502020204030204" pitchFamily="34" charset="0"/>
                <a:ea typeface="Microsoft YaHei" panose="020B0503020204020204" pitchFamily="34" charset="-122"/>
              </a:defRPr>
            </a:lvl6pPr>
            <a:lvl7pPr marL="2971800" indent="-228600" defTabSz="449263" eaLnBrk="0" fontAlgn="base" hangingPunct="0">
              <a:spcBef>
                <a:spcPct val="0"/>
              </a:spcBef>
              <a:spcAft>
                <a:spcPct val="0"/>
              </a:spcAft>
              <a:buClr>
                <a:srgbClr val="000000"/>
              </a:buClr>
              <a:buSzPct val="100000"/>
              <a:buFont typeface="Times New Roman" panose="02020603050405020304" pitchFamily="18" charset="0"/>
              <a:tabLst>
                <a:tab pos="104775" algn="l"/>
                <a:tab pos="554038" algn="l"/>
                <a:tab pos="1003300" algn="l"/>
                <a:tab pos="1452563" algn="l"/>
                <a:tab pos="1901825" algn="l"/>
                <a:tab pos="2351088" algn="l"/>
                <a:tab pos="2800350" algn="l"/>
                <a:tab pos="3249613" algn="l"/>
                <a:tab pos="3698875" algn="l"/>
                <a:tab pos="4148138" algn="l"/>
                <a:tab pos="4597400" algn="l"/>
                <a:tab pos="5046663" algn="l"/>
                <a:tab pos="5495925" algn="l"/>
                <a:tab pos="5945188" algn="l"/>
                <a:tab pos="6394450" algn="l"/>
                <a:tab pos="6843713" algn="l"/>
                <a:tab pos="7292975" algn="l"/>
                <a:tab pos="7742238" algn="l"/>
                <a:tab pos="8191500" algn="l"/>
                <a:tab pos="8640763" algn="l"/>
              </a:tabLst>
              <a:defRPr>
                <a:solidFill>
                  <a:srgbClr val="FFFFFF"/>
                </a:solidFill>
                <a:latin typeface="Calibri" panose="020F0502020204030204" pitchFamily="34" charset="0"/>
                <a:ea typeface="Microsoft YaHei" panose="020B0503020204020204" pitchFamily="34" charset="-122"/>
              </a:defRPr>
            </a:lvl7pPr>
            <a:lvl8pPr marL="3429000" indent="-228600" defTabSz="449263" eaLnBrk="0" fontAlgn="base" hangingPunct="0">
              <a:spcBef>
                <a:spcPct val="0"/>
              </a:spcBef>
              <a:spcAft>
                <a:spcPct val="0"/>
              </a:spcAft>
              <a:buClr>
                <a:srgbClr val="000000"/>
              </a:buClr>
              <a:buSzPct val="100000"/>
              <a:buFont typeface="Times New Roman" panose="02020603050405020304" pitchFamily="18" charset="0"/>
              <a:tabLst>
                <a:tab pos="104775" algn="l"/>
                <a:tab pos="554038" algn="l"/>
                <a:tab pos="1003300" algn="l"/>
                <a:tab pos="1452563" algn="l"/>
                <a:tab pos="1901825" algn="l"/>
                <a:tab pos="2351088" algn="l"/>
                <a:tab pos="2800350" algn="l"/>
                <a:tab pos="3249613" algn="l"/>
                <a:tab pos="3698875" algn="l"/>
                <a:tab pos="4148138" algn="l"/>
                <a:tab pos="4597400" algn="l"/>
                <a:tab pos="5046663" algn="l"/>
                <a:tab pos="5495925" algn="l"/>
                <a:tab pos="5945188" algn="l"/>
                <a:tab pos="6394450" algn="l"/>
                <a:tab pos="6843713" algn="l"/>
                <a:tab pos="7292975" algn="l"/>
                <a:tab pos="7742238" algn="l"/>
                <a:tab pos="8191500" algn="l"/>
                <a:tab pos="8640763" algn="l"/>
              </a:tabLst>
              <a:defRPr>
                <a:solidFill>
                  <a:srgbClr val="FFFFFF"/>
                </a:solidFill>
                <a:latin typeface="Calibri" panose="020F0502020204030204" pitchFamily="34" charset="0"/>
                <a:ea typeface="Microsoft YaHei" panose="020B0503020204020204" pitchFamily="34" charset="-122"/>
              </a:defRPr>
            </a:lvl8pPr>
            <a:lvl9pPr marL="3886200" indent="-228600" defTabSz="449263" eaLnBrk="0" fontAlgn="base" hangingPunct="0">
              <a:spcBef>
                <a:spcPct val="0"/>
              </a:spcBef>
              <a:spcAft>
                <a:spcPct val="0"/>
              </a:spcAft>
              <a:buClr>
                <a:srgbClr val="000000"/>
              </a:buClr>
              <a:buSzPct val="100000"/>
              <a:buFont typeface="Times New Roman" panose="02020603050405020304" pitchFamily="18" charset="0"/>
              <a:tabLst>
                <a:tab pos="104775" algn="l"/>
                <a:tab pos="554038" algn="l"/>
                <a:tab pos="1003300" algn="l"/>
                <a:tab pos="1452563" algn="l"/>
                <a:tab pos="1901825" algn="l"/>
                <a:tab pos="2351088" algn="l"/>
                <a:tab pos="2800350" algn="l"/>
                <a:tab pos="3249613" algn="l"/>
                <a:tab pos="3698875" algn="l"/>
                <a:tab pos="4148138" algn="l"/>
                <a:tab pos="4597400" algn="l"/>
                <a:tab pos="5046663" algn="l"/>
                <a:tab pos="5495925" algn="l"/>
                <a:tab pos="5945188" algn="l"/>
                <a:tab pos="6394450" algn="l"/>
                <a:tab pos="6843713" algn="l"/>
                <a:tab pos="7292975" algn="l"/>
                <a:tab pos="7742238" algn="l"/>
                <a:tab pos="8191500" algn="l"/>
                <a:tab pos="8640763" algn="l"/>
              </a:tabLst>
              <a:defRPr>
                <a:solidFill>
                  <a:srgbClr val="FFFFFF"/>
                </a:solidFill>
                <a:latin typeface="Calibri" panose="020F0502020204030204" pitchFamily="34" charset="0"/>
                <a:ea typeface="Microsoft YaHei" panose="020B0503020204020204" pitchFamily="34" charset="-122"/>
              </a:defRPr>
            </a:lvl9pPr>
          </a:lstStyle>
          <a:p>
            <a:pPr algn="just">
              <a:lnSpc>
                <a:spcPct val="90000"/>
              </a:lnSpc>
              <a:buClr>
                <a:srgbClr val="262626"/>
              </a:buClr>
              <a:buFont typeface="Calibri" panose="020F0502020204030204" pitchFamily="34" charset="0"/>
              <a:buNone/>
            </a:pPr>
            <a:endParaRPr lang="pt-BR" altLang="pt-BR" sz="1300">
              <a:solidFill>
                <a:srgbClr val="262626"/>
              </a:solidFill>
              <a:cs typeface="Arial" panose="020B0604020202020204" pitchFamily="34" charset="0"/>
            </a:endParaRPr>
          </a:p>
          <a:p>
            <a:pPr algn="just">
              <a:lnSpc>
                <a:spcPct val="90000"/>
              </a:lnSpc>
              <a:buClr>
                <a:srgbClr val="262626"/>
              </a:buClr>
              <a:buFont typeface="Calibri" panose="020F0502020204030204" pitchFamily="34" charset="0"/>
              <a:buNone/>
            </a:pPr>
            <a:endParaRPr lang="pt-BR" altLang="pt-BR" sz="1300">
              <a:solidFill>
                <a:srgbClr val="262626"/>
              </a:solidFill>
              <a:cs typeface="Arial" panose="020B0604020202020204" pitchFamily="34" charset="0"/>
            </a:endParaRPr>
          </a:p>
          <a:p>
            <a:pPr algn="just">
              <a:lnSpc>
                <a:spcPct val="90000"/>
              </a:lnSpc>
              <a:buClr>
                <a:srgbClr val="262626"/>
              </a:buClr>
              <a:buFont typeface="Calibri" panose="020F0502020204030204" pitchFamily="34" charset="0"/>
              <a:buNone/>
            </a:pPr>
            <a:endParaRPr lang="pt-BR" altLang="pt-BR" sz="1300">
              <a:solidFill>
                <a:srgbClr val="262626"/>
              </a:solidFill>
              <a:cs typeface="Arial" panose="020B0604020202020204" pitchFamily="34" charset="0"/>
            </a:endParaRPr>
          </a:p>
          <a:p>
            <a:pPr algn="just">
              <a:lnSpc>
                <a:spcPct val="90000"/>
              </a:lnSpc>
              <a:buClr>
                <a:srgbClr val="262626"/>
              </a:buClr>
              <a:buFont typeface="Calibri" panose="020F0502020204030204" pitchFamily="34" charset="0"/>
              <a:buNone/>
            </a:pPr>
            <a:endParaRPr lang="pt-BR" altLang="pt-BR" sz="1300">
              <a:solidFill>
                <a:srgbClr val="262626"/>
              </a:solidFill>
              <a:cs typeface="Arial" panose="020B0604020202020204" pitchFamily="34" charset="0"/>
            </a:endParaRPr>
          </a:p>
          <a:p>
            <a:pPr algn="just">
              <a:lnSpc>
                <a:spcPct val="90000"/>
              </a:lnSpc>
              <a:buClr>
                <a:srgbClr val="262626"/>
              </a:buClr>
              <a:buFont typeface="Calibri" panose="020F0502020204030204" pitchFamily="34" charset="0"/>
              <a:buNone/>
            </a:pPr>
            <a:endParaRPr lang="pt-BR" altLang="pt-BR" sz="1300">
              <a:solidFill>
                <a:srgbClr val="262626"/>
              </a:solidFill>
              <a:cs typeface="Arial" panose="020B0604020202020204" pitchFamily="34" charset="0"/>
            </a:endParaRPr>
          </a:p>
          <a:p>
            <a:pPr algn="just">
              <a:lnSpc>
                <a:spcPct val="90000"/>
              </a:lnSpc>
              <a:buClr>
                <a:srgbClr val="262626"/>
              </a:buClr>
              <a:buFont typeface="Calibri" panose="020F0502020204030204" pitchFamily="34" charset="0"/>
              <a:buNone/>
            </a:pPr>
            <a:endParaRPr lang="pt-BR" altLang="pt-BR" sz="700">
              <a:solidFill>
                <a:srgbClr val="262626"/>
              </a:solidFill>
              <a:cs typeface="Arial" panose="020B0604020202020204" pitchFamily="34" charset="0"/>
            </a:endParaRPr>
          </a:p>
          <a:p>
            <a:pPr algn="just">
              <a:lnSpc>
                <a:spcPct val="90000"/>
              </a:lnSpc>
              <a:buClr>
                <a:srgbClr val="262626"/>
              </a:buClr>
              <a:buFont typeface="Calibri" panose="020F0502020204030204" pitchFamily="34" charset="0"/>
              <a:buNone/>
            </a:pPr>
            <a:endParaRPr lang="pt-BR" altLang="pt-BR" sz="700">
              <a:solidFill>
                <a:srgbClr val="262626"/>
              </a:solidFill>
              <a:cs typeface="Arial" panose="020B0604020202020204" pitchFamily="34" charset="0"/>
            </a:endParaRPr>
          </a:p>
          <a:p>
            <a:pPr algn="just">
              <a:lnSpc>
                <a:spcPct val="90000"/>
              </a:lnSpc>
              <a:buClr>
                <a:srgbClr val="262626"/>
              </a:buClr>
              <a:buFont typeface="Calibri" panose="020F0502020204030204" pitchFamily="34" charset="0"/>
              <a:buNone/>
            </a:pPr>
            <a:endParaRPr lang="pt-BR" altLang="pt-BR" sz="700">
              <a:solidFill>
                <a:srgbClr val="262626"/>
              </a:solidFill>
              <a:cs typeface="Arial" panose="020B0604020202020204" pitchFamily="34" charset="0"/>
            </a:endParaRPr>
          </a:p>
          <a:p>
            <a:pPr algn="just">
              <a:lnSpc>
                <a:spcPct val="90000"/>
              </a:lnSpc>
              <a:buClr>
                <a:srgbClr val="262626"/>
              </a:buClr>
              <a:buFont typeface="Calibri" panose="020F0502020204030204" pitchFamily="34" charset="0"/>
              <a:buNone/>
            </a:pPr>
            <a:endParaRPr lang="pt-BR" altLang="pt-BR" sz="700">
              <a:solidFill>
                <a:srgbClr val="262626"/>
              </a:solidFill>
              <a:cs typeface="Arial" panose="020B0604020202020204" pitchFamily="34" charset="0"/>
            </a:endParaRPr>
          </a:p>
          <a:p>
            <a:pPr algn="just">
              <a:lnSpc>
                <a:spcPct val="90000"/>
              </a:lnSpc>
              <a:buClr>
                <a:srgbClr val="262626"/>
              </a:buClr>
              <a:buFont typeface="Calibri" panose="020F0502020204030204" pitchFamily="34" charset="0"/>
              <a:buNone/>
            </a:pPr>
            <a:endParaRPr lang="pt-BR" altLang="pt-BR" sz="700">
              <a:solidFill>
                <a:srgbClr val="262626"/>
              </a:solidFill>
              <a:cs typeface="Arial" panose="020B0604020202020204" pitchFamily="34" charset="0"/>
            </a:endParaRPr>
          </a:p>
          <a:p>
            <a:pPr algn="just">
              <a:lnSpc>
                <a:spcPct val="90000"/>
              </a:lnSpc>
              <a:buClr>
                <a:srgbClr val="262626"/>
              </a:buClr>
              <a:buFont typeface="Calibri" panose="020F0502020204030204" pitchFamily="34" charset="0"/>
              <a:buNone/>
            </a:pPr>
            <a:endParaRPr lang="pt-BR" altLang="pt-BR" sz="700">
              <a:solidFill>
                <a:srgbClr val="262626"/>
              </a:solidFill>
              <a:cs typeface="Arial" panose="020B0604020202020204" pitchFamily="34" charset="0"/>
            </a:endParaRPr>
          </a:p>
          <a:p>
            <a:pPr algn="just">
              <a:lnSpc>
                <a:spcPct val="90000"/>
              </a:lnSpc>
              <a:buClr>
                <a:srgbClr val="262626"/>
              </a:buClr>
              <a:buFont typeface="Calibri" panose="020F0502020204030204" pitchFamily="34" charset="0"/>
              <a:buNone/>
            </a:pPr>
            <a:endParaRPr lang="pt-BR" altLang="pt-BR" sz="700">
              <a:solidFill>
                <a:srgbClr val="262626"/>
              </a:solidFill>
              <a:cs typeface="Arial" panose="020B0604020202020204" pitchFamily="34" charset="0"/>
            </a:endParaRPr>
          </a:p>
          <a:p>
            <a:pPr algn="just">
              <a:lnSpc>
                <a:spcPct val="90000"/>
              </a:lnSpc>
              <a:buClr>
                <a:srgbClr val="262626"/>
              </a:buClr>
              <a:buFont typeface="Calibri" panose="020F0502020204030204" pitchFamily="34" charset="0"/>
              <a:buNone/>
            </a:pPr>
            <a:endParaRPr lang="pt-BR" altLang="pt-BR" sz="700">
              <a:solidFill>
                <a:srgbClr val="262626"/>
              </a:solidFill>
              <a:cs typeface="Arial" panose="020B0604020202020204" pitchFamily="34" charset="0"/>
            </a:endParaRPr>
          </a:p>
          <a:p>
            <a:pPr algn="just">
              <a:lnSpc>
                <a:spcPct val="90000"/>
              </a:lnSpc>
              <a:buClr>
                <a:srgbClr val="262626"/>
              </a:buClr>
              <a:buFont typeface="Calibri" panose="020F0502020204030204" pitchFamily="34" charset="0"/>
              <a:buNone/>
            </a:pPr>
            <a:endParaRPr lang="pt-BR" altLang="pt-BR" sz="700">
              <a:solidFill>
                <a:srgbClr val="262626"/>
              </a:solidFill>
              <a:cs typeface="Arial" panose="020B0604020202020204" pitchFamily="34" charset="0"/>
            </a:endParaRPr>
          </a:p>
          <a:p>
            <a:pPr algn="just">
              <a:lnSpc>
                <a:spcPct val="90000"/>
              </a:lnSpc>
              <a:buClr>
                <a:srgbClr val="262626"/>
              </a:buClr>
              <a:buFont typeface="Calibri" panose="020F0502020204030204" pitchFamily="34" charset="0"/>
              <a:buNone/>
            </a:pPr>
            <a:endParaRPr lang="pt-BR" altLang="pt-BR" sz="700">
              <a:solidFill>
                <a:srgbClr val="262626"/>
              </a:solidFill>
              <a:cs typeface="Arial" panose="020B0604020202020204" pitchFamily="34" charset="0"/>
            </a:endParaRPr>
          </a:p>
        </p:txBody>
      </p:sp>
      <p:sp>
        <p:nvSpPr>
          <p:cNvPr id="110595" name="Rectangle 3">
            <a:extLst>
              <a:ext uri="{FF2B5EF4-FFF2-40B4-BE49-F238E27FC236}">
                <a16:creationId xmlns:a16="http://schemas.microsoft.com/office/drawing/2014/main" id="{B57C6A3C-18CD-4D40-96BE-65BF032A2DD8}"/>
              </a:ext>
            </a:extLst>
          </p:cNvPr>
          <p:cNvSpPr>
            <a:spLocks noChangeArrowheads="1"/>
          </p:cNvSpPr>
          <p:nvPr/>
        </p:nvSpPr>
        <p:spPr bwMode="auto">
          <a:xfrm>
            <a:off x="5105400" y="2057400"/>
            <a:ext cx="1512888" cy="865188"/>
          </a:xfrm>
          <a:prstGeom prst="rect">
            <a:avLst/>
          </a:prstGeom>
          <a:solidFill>
            <a:srgbClr val="22228B"/>
          </a:solidFill>
          <a:ln w="9360" cap="sq">
            <a:solidFill>
              <a:srgbClr val="000000"/>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5pPr>
            <a:lvl6pPr marL="25146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6pPr>
            <a:lvl7pPr marL="29718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7pPr>
            <a:lvl8pPr marL="34290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8pPr>
            <a:lvl9pPr marL="38862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9pPr>
          </a:lstStyle>
          <a:p>
            <a:pPr algn="ctr" eaLnBrk="1" hangingPunct="1">
              <a:buClrTx/>
              <a:buFontTx/>
              <a:buNone/>
            </a:pPr>
            <a:endParaRPr lang="pt-BR" altLang="pt-BR" sz="1200">
              <a:latin typeface="Arial" panose="020B0604020202020204" pitchFamily="34" charset="0"/>
              <a:cs typeface="Arial" panose="020B0604020202020204" pitchFamily="34" charset="0"/>
            </a:endParaRPr>
          </a:p>
          <a:p>
            <a:pPr algn="ctr" eaLnBrk="1" hangingPunct="1">
              <a:buClrTx/>
              <a:buFontTx/>
              <a:buNone/>
            </a:pPr>
            <a:r>
              <a:rPr lang="pt-BR" altLang="pt-BR">
                <a:latin typeface="Arial" panose="020B0604020202020204" pitchFamily="34" charset="0"/>
                <a:cs typeface="Arial" panose="020B0604020202020204" pitchFamily="34" charset="0"/>
              </a:rPr>
              <a:t>Cedente</a:t>
            </a:r>
          </a:p>
        </p:txBody>
      </p:sp>
      <p:sp>
        <p:nvSpPr>
          <p:cNvPr id="110596" name="Rectangle 4">
            <a:extLst>
              <a:ext uri="{FF2B5EF4-FFF2-40B4-BE49-F238E27FC236}">
                <a16:creationId xmlns:a16="http://schemas.microsoft.com/office/drawing/2014/main" id="{002D0534-9118-4788-9075-ACD792781F6B}"/>
              </a:ext>
            </a:extLst>
          </p:cNvPr>
          <p:cNvSpPr>
            <a:spLocks noChangeArrowheads="1"/>
          </p:cNvSpPr>
          <p:nvPr/>
        </p:nvSpPr>
        <p:spPr bwMode="auto">
          <a:xfrm>
            <a:off x="7616559" y="2057400"/>
            <a:ext cx="1512888" cy="863600"/>
          </a:xfrm>
          <a:prstGeom prst="rect">
            <a:avLst/>
          </a:prstGeom>
          <a:solidFill>
            <a:srgbClr val="22228B"/>
          </a:solidFill>
          <a:ln w="9360" cap="sq">
            <a:solidFill>
              <a:srgbClr val="000000"/>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5pPr>
            <a:lvl6pPr marL="25146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6pPr>
            <a:lvl7pPr marL="29718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7pPr>
            <a:lvl8pPr marL="34290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8pPr>
            <a:lvl9pPr marL="38862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9pPr>
          </a:lstStyle>
          <a:p>
            <a:pPr algn="ctr" eaLnBrk="1" hangingPunct="1">
              <a:buClrTx/>
              <a:buFontTx/>
              <a:buNone/>
            </a:pPr>
            <a:endParaRPr lang="pt-BR" altLang="pt-BR" sz="1200" dirty="0">
              <a:latin typeface="Arial" panose="020B0604020202020204" pitchFamily="34" charset="0"/>
              <a:cs typeface="Arial" panose="020B0604020202020204" pitchFamily="34" charset="0"/>
            </a:endParaRPr>
          </a:p>
          <a:p>
            <a:pPr algn="ctr" eaLnBrk="1" hangingPunct="1">
              <a:buClrTx/>
              <a:buFontTx/>
              <a:buNone/>
            </a:pPr>
            <a:r>
              <a:rPr lang="pt-BR" altLang="pt-BR" dirty="0">
                <a:latin typeface="Arial" panose="020B0604020202020204" pitchFamily="34" charset="0"/>
                <a:cs typeface="Arial" panose="020B0604020202020204" pitchFamily="34" charset="0"/>
              </a:rPr>
              <a:t>Cessionário</a:t>
            </a:r>
          </a:p>
          <a:p>
            <a:pPr algn="ctr" eaLnBrk="1" hangingPunct="1">
              <a:buClrTx/>
              <a:buFontTx/>
              <a:buNone/>
            </a:pPr>
            <a:r>
              <a:rPr lang="pt-BR" altLang="pt-BR" dirty="0">
                <a:latin typeface="Arial" panose="020B0604020202020204" pitchFamily="34" charset="0"/>
                <a:cs typeface="Arial" panose="020B0604020202020204" pitchFamily="34" charset="0"/>
              </a:rPr>
              <a:t>Inicial</a:t>
            </a:r>
          </a:p>
        </p:txBody>
      </p:sp>
      <p:sp>
        <p:nvSpPr>
          <p:cNvPr id="110597" name="Rectangle 5">
            <a:extLst>
              <a:ext uri="{FF2B5EF4-FFF2-40B4-BE49-F238E27FC236}">
                <a16:creationId xmlns:a16="http://schemas.microsoft.com/office/drawing/2014/main" id="{8A7256D8-C2E6-411E-B8BB-86407A20FBB9}"/>
              </a:ext>
            </a:extLst>
          </p:cNvPr>
          <p:cNvSpPr>
            <a:spLocks noChangeArrowheads="1"/>
          </p:cNvSpPr>
          <p:nvPr/>
        </p:nvSpPr>
        <p:spPr bwMode="auto">
          <a:xfrm>
            <a:off x="2312989" y="3370264"/>
            <a:ext cx="1512887" cy="865187"/>
          </a:xfrm>
          <a:prstGeom prst="rect">
            <a:avLst/>
          </a:prstGeom>
          <a:solidFill>
            <a:srgbClr val="22228B"/>
          </a:solidFill>
          <a:ln w="9360" cap="sq">
            <a:solidFill>
              <a:srgbClr val="000000"/>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5pPr>
            <a:lvl6pPr marL="25146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6pPr>
            <a:lvl7pPr marL="29718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7pPr>
            <a:lvl8pPr marL="34290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8pPr>
            <a:lvl9pPr marL="38862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9pPr>
          </a:lstStyle>
          <a:p>
            <a:pPr algn="ctr" eaLnBrk="1" hangingPunct="1">
              <a:buClrTx/>
              <a:buFontTx/>
              <a:buNone/>
            </a:pPr>
            <a:endParaRPr lang="pt-BR" altLang="pt-BR" sz="1200">
              <a:latin typeface="Arial" panose="020B0604020202020204" pitchFamily="34" charset="0"/>
              <a:cs typeface="Arial" panose="020B0604020202020204" pitchFamily="34" charset="0"/>
            </a:endParaRPr>
          </a:p>
          <a:p>
            <a:pPr algn="ctr" eaLnBrk="1" hangingPunct="1">
              <a:buClrTx/>
              <a:buFontTx/>
              <a:buNone/>
            </a:pPr>
            <a:r>
              <a:rPr lang="pt-BR" altLang="pt-BR">
                <a:latin typeface="Arial" panose="020B0604020202020204" pitchFamily="34" charset="0"/>
                <a:cs typeface="Arial" panose="020B0604020202020204" pitchFamily="34" charset="0"/>
              </a:rPr>
              <a:t>Cessão</a:t>
            </a:r>
          </a:p>
        </p:txBody>
      </p:sp>
      <p:sp>
        <p:nvSpPr>
          <p:cNvPr id="110598" name="Rectangle 6">
            <a:extLst>
              <a:ext uri="{FF2B5EF4-FFF2-40B4-BE49-F238E27FC236}">
                <a16:creationId xmlns:a16="http://schemas.microsoft.com/office/drawing/2014/main" id="{41FE7BC8-615C-4086-9B6F-67BEB320E592}"/>
              </a:ext>
            </a:extLst>
          </p:cNvPr>
          <p:cNvSpPr>
            <a:spLocks noChangeArrowheads="1"/>
          </p:cNvSpPr>
          <p:nvPr/>
        </p:nvSpPr>
        <p:spPr bwMode="auto">
          <a:xfrm>
            <a:off x="2312989" y="4465639"/>
            <a:ext cx="1512887" cy="865187"/>
          </a:xfrm>
          <a:prstGeom prst="rect">
            <a:avLst/>
          </a:prstGeom>
          <a:solidFill>
            <a:srgbClr val="22228B"/>
          </a:solidFill>
          <a:ln w="9360" cap="sq">
            <a:solidFill>
              <a:srgbClr val="000000"/>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5pPr>
            <a:lvl6pPr marL="25146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6pPr>
            <a:lvl7pPr marL="29718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7pPr>
            <a:lvl8pPr marL="34290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8pPr>
            <a:lvl9pPr marL="38862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9pPr>
          </a:lstStyle>
          <a:p>
            <a:pPr algn="ctr" eaLnBrk="1" hangingPunct="1">
              <a:buClrTx/>
              <a:buFontTx/>
              <a:buNone/>
            </a:pPr>
            <a:endParaRPr lang="pt-BR" altLang="pt-BR" sz="1200">
              <a:latin typeface="Arial" panose="020B0604020202020204" pitchFamily="34" charset="0"/>
              <a:cs typeface="Arial" panose="020B0604020202020204" pitchFamily="34" charset="0"/>
            </a:endParaRPr>
          </a:p>
          <a:p>
            <a:pPr algn="ctr" eaLnBrk="1" hangingPunct="1">
              <a:buClrTx/>
              <a:buFontTx/>
              <a:buNone/>
            </a:pPr>
            <a:r>
              <a:rPr lang="pt-BR" altLang="pt-BR">
                <a:latin typeface="Arial" panose="020B0604020202020204" pitchFamily="34" charset="0"/>
                <a:cs typeface="Arial" panose="020B0604020202020204" pitchFamily="34" charset="0"/>
              </a:rPr>
              <a:t>Durante</a:t>
            </a:r>
          </a:p>
        </p:txBody>
      </p:sp>
      <p:sp>
        <p:nvSpPr>
          <p:cNvPr id="110599" name="Rectangle 7">
            <a:extLst>
              <a:ext uri="{FF2B5EF4-FFF2-40B4-BE49-F238E27FC236}">
                <a16:creationId xmlns:a16="http://schemas.microsoft.com/office/drawing/2014/main" id="{4438920F-185D-4A26-9DE2-E9675611772F}"/>
              </a:ext>
            </a:extLst>
          </p:cNvPr>
          <p:cNvSpPr>
            <a:spLocks noChangeArrowheads="1"/>
          </p:cNvSpPr>
          <p:nvPr/>
        </p:nvSpPr>
        <p:spPr bwMode="auto">
          <a:xfrm>
            <a:off x="2330450" y="5538789"/>
            <a:ext cx="1512888" cy="865187"/>
          </a:xfrm>
          <a:prstGeom prst="rect">
            <a:avLst/>
          </a:prstGeom>
          <a:solidFill>
            <a:srgbClr val="22228B"/>
          </a:solidFill>
          <a:ln w="9360" cap="sq">
            <a:solidFill>
              <a:srgbClr val="000000"/>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5pPr>
            <a:lvl6pPr marL="25146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6pPr>
            <a:lvl7pPr marL="29718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7pPr>
            <a:lvl8pPr marL="34290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8pPr>
            <a:lvl9pPr marL="38862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9pPr>
          </a:lstStyle>
          <a:p>
            <a:pPr algn="ctr" eaLnBrk="1" hangingPunct="1">
              <a:buClrTx/>
              <a:buFontTx/>
              <a:buNone/>
            </a:pPr>
            <a:endParaRPr lang="pt-BR" altLang="pt-BR" sz="1200">
              <a:latin typeface="Arial" panose="020B0604020202020204" pitchFamily="34" charset="0"/>
              <a:cs typeface="Arial" panose="020B0604020202020204" pitchFamily="34" charset="0"/>
            </a:endParaRPr>
          </a:p>
          <a:p>
            <a:pPr algn="ctr" eaLnBrk="1" hangingPunct="1">
              <a:buClrTx/>
              <a:buFontTx/>
              <a:buNone/>
            </a:pPr>
            <a:r>
              <a:rPr lang="pt-BR" altLang="pt-BR">
                <a:latin typeface="Arial" panose="020B0604020202020204" pitchFamily="34" charset="0"/>
                <a:cs typeface="Arial" panose="020B0604020202020204" pitchFamily="34" charset="0"/>
              </a:rPr>
              <a:t>Retorno</a:t>
            </a:r>
          </a:p>
        </p:txBody>
      </p:sp>
      <p:sp>
        <p:nvSpPr>
          <p:cNvPr id="110600" name="Rectangle 8">
            <a:extLst>
              <a:ext uri="{FF2B5EF4-FFF2-40B4-BE49-F238E27FC236}">
                <a16:creationId xmlns:a16="http://schemas.microsoft.com/office/drawing/2014/main" id="{F7086DF8-B642-4858-930B-A9DA72277F52}"/>
              </a:ext>
            </a:extLst>
          </p:cNvPr>
          <p:cNvSpPr>
            <a:spLocks noChangeArrowheads="1"/>
          </p:cNvSpPr>
          <p:nvPr/>
        </p:nvSpPr>
        <p:spPr bwMode="auto">
          <a:xfrm>
            <a:off x="5105400" y="3352800"/>
            <a:ext cx="1512888" cy="941388"/>
          </a:xfrm>
          <a:prstGeom prst="rect">
            <a:avLst/>
          </a:prstGeom>
          <a:solidFill>
            <a:srgbClr val="AAE2CA"/>
          </a:solidFill>
          <a:ln w="9360" cap="sq">
            <a:solidFill>
              <a:srgbClr val="000000"/>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5pPr>
            <a:lvl6pPr marL="25146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6pPr>
            <a:lvl7pPr marL="29718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7pPr>
            <a:lvl8pPr marL="34290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8pPr>
            <a:lvl9pPr marL="38862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9pPr>
          </a:lstStyle>
          <a:p>
            <a:pPr algn="ctr" eaLnBrk="1" hangingPunct="1">
              <a:buClrTx/>
              <a:buFontTx/>
              <a:buNone/>
            </a:pPr>
            <a:r>
              <a:rPr lang="pt-BR" altLang="pt-BR" sz="1400" dirty="0">
                <a:solidFill>
                  <a:srgbClr val="000000"/>
                </a:solidFill>
                <a:latin typeface="Arial" panose="020B0604020202020204" pitchFamily="34" charset="0"/>
                <a:cs typeface="Arial" panose="020B0604020202020204" pitchFamily="34" charset="0"/>
              </a:rPr>
              <a:t>S-2230(1) (cod.14)</a:t>
            </a:r>
          </a:p>
          <a:p>
            <a:pPr algn="ctr" eaLnBrk="1" hangingPunct="1">
              <a:buClrTx/>
              <a:buFontTx/>
              <a:buNone/>
            </a:pPr>
            <a:r>
              <a:rPr lang="pt-BR" altLang="pt-BR" sz="1400" dirty="0">
                <a:solidFill>
                  <a:srgbClr val="000000"/>
                </a:solidFill>
                <a:latin typeface="Arial" panose="020B0604020202020204" pitchFamily="34" charset="0"/>
                <a:cs typeface="Arial" panose="020B0604020202020204" pitchFamily="34" charset="0"/>
              </a:rPr>
              <a:t>Afastamento temporário </a:t>
            </a:r>
          </a:p>
        </p:txBody>
      </p:sp>
      <p:sp>
        <p:nvSpPr>
          <p:cNvPr id="110601" name="Rectangle 9">
            <a:extLst>
              <a:ext uri="{FF2B5EF4-FFF2-40B4-BE49-F238E27FC236}">
                <a16:creationId xmlns:a16="http://schemas.microsoft.com/office/drawing/2014/main" id="{D757DA9A-8E3C-4E1D-AAE6-6E21DA74C409}"/>
              </a:ext>
            </a:extLst>
          </p:cNvPr>
          <p:cNvSpPr>
            <a:spLocks noChangeArrowheads="1"/>
          </p:cNvSpPr>
          <p:nvPr/>
        </p:nvSpPr>
        <p:spPr bwMode="auto">
          <a:xfrm>
            <a:off x="7616559" y="3370263"/>
            <a:ext cx="1512888" cy="865188"/>
          </a:xfrm>
          <a:prstGeom prst="rect">
            <a:avLst/>
          </a:prstGeom>
          <a:solidFill>
            <a:srgbClr val="AAE2CA"/>
          </a:solidFill>
          <a:ln w="9360" cap="sq">
            <a:solidFill>
              <a:srgbClr val="000000"/>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5pPr>
            <a:lvl6pPr marL="25146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6pPr>
            <a:lvl7pPr marL="29718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7pPr>
            <a:lvl8pPr marL="34290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8pPr>
            <a:lvl9pPr marL="38862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9pPr>
          </a:lstStyle>
          <a:p>
            <a:pPr algn="ctr" eaLnBrk="1" hangingPunct="1">
              <a:buClrTx/>
              <a:buFontTx/>
              <a:buNone/>
            </a:pPr>
            <a:r>
              <a:rPr lang="pt-BR" altLang="pt-BR" sz="1400" dirty="0">
                <a:solidFill>
                  <a:srgbClr val="000000"/>
                </a:solidFill>
                <a:latin typeface="Arial" panose="020B0604020202020204" pitchFamily="34" charset="0"/>
                <a:cs typeface="Arial" panose="020B0604020202020204" pitchFamily="34" charset="0"/>
              </a:rPr>
              <a:t>S-2230 (cod.40)</a:t>
            </a:r>
          </a:p>
          <a:p>
            <a:pPr algn="ctr"/>
            <a:r>
              <a:rPr lang="pt-BR" altLang="pt-BR" sz="1400" dirty="0">
                <a:solidFill>
                  <a:srgbClr val="000000"/>
                </a:solidFill>
                <a:latin typeface="Arial" panose="020B0604020202020204" pitchFamily="34" charset="0"/>
                <a:cs typeface="Arial" panose="020B0604020202020204" pitchFamily="34" charset="0"/>
              </a:rPr>
              <a:t>Afastamento temporário </a:t>
            </a:r>
          </a:p>
          <a:p>
            <a:pPr algn="ctr" eaLnBrk="1" hangingPunct="1">
              <a:buClrTx/>
              <a:buFontTx/>
              <a:buNone/>
            </a:pPr>
            <a:endParaRPr lang="pt-BR" altLang="pt-BR" sz="1400" dirty="0">
              <a:solidFill>
                <a:srgbClr val="000000"/>
              </a:solidFill>
              <a:latin typeface="Arial" panose="020B0604020202020204" pitchFamily="34" charset="0"/>
              <a:cs typeface="Arial" panose="020B0604020202020204" pitchFamily="34" charset="0"/>
            </a:endParaRPr>
          </a:p>
        </p:txBody>
      </p:sp>
      <p:sp>
        <p:nvSpPr>
          <p:cNvPr id="110602" name="Rectangle 10">
            <a:extLst>
              <a:ext uri="{FF2B5EF4-FFF2-40B4-BE49-F238E27FC236}">
                <a16:creationId xmlns:a16="http://schemas.microsoft.com/office/drawing/2014/main" id="{E4A9F69E-AC88-4E99-954B-F1CB22C2CAC8}"/>
              </a:ext>
            </a:extLst>
          </p:cNvPr>
          <p:cNvSpPr>
            <a:spLocks noChangeArrowheads="1"/>
          </p:cNvSpPr>
          <p:nvPr/>
        </p:nvSpPr>
        <p:spPr bwMode="auto">
          <a:xfrm>
            <a:off x="5105400" y="4495800"/>
            <a:ext cx="1512888" cy="865188"/>
          </a:xfrm>
          <a:prstGeom prst="rect">
            <a:avLst/>
          </a:prstGeom>
          <a:solidFill>
            <a:srgbClr val="AAE2CA"/>
          </a:solidFill>
          <a:ln w="9360" cap="sq">
            <a:solidFill>
              <a:srgbClr val="000000"/>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5pPr>
            <a:lvl6pPr marL="25146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6pPr>
            <a:lvl7pPr marL="29718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7pPr>
            <a:lvl8pPr marL="34290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8pPr>
            <a:lvl9pPr marL="38862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9pPr>
          </a:lstStyle>
          <a:p>
            <a:pPr algn="ctr" eaLnBrk="1" hangingPunct="1">
              <a:buClrTx/>
              <a:buFontTx/>
              <a:buNone/>
            </a:pPr>
            <a:r>
              <a:rPr lang="pt-BR" altLang="pt-BR" sz="1400" dirty="0">
                <a:solidFill>
                  <a:srgbClr val="000000"/>
                </a:solidFill>
                <a:latin typeface="Arial" panose="020B0604020202020204" pitchFamily="34" charset="0"/>
                <a:cs typeface="Arial" panose="020B0604020202020204" pitchFamily="34" charset="0"/>
              </a:rPr>
              <a:t>S-1202/S-1200 e S-1210</a:t>
            </a:r>
          </a:p>
          <a:p>
            <a:pPr algn="ctr" eaLnBrk="1" hangingPunct="1">
              <a:buClrTx/>
              <a:buFontTx/>
              <a:buNone/>
            </a:pPr>
            <a:r>
              <a:rPr lang="pt-BR" altLang="pt-BR" sz="1400" dirty="0">
                <a:solidFill>
                  <a:srgbClr val="000000"/>
                </a:solidFill>
                <a:latin typeface="Arial" panose="020B0604020202020204" pitchFamily="34" charset="0"/>
                <a:cs typeface="Arial" panose="020B0604020202020204" pitchFamily="34" charset="0"/>
              </a:rPr>
              <a:t>Rem e </a:t>
            </a:r>
            <a:r>
              <a:rPr lang="pt-BR" altLang="pt-BR" sz="1400" dirty="0" err="1">
                <a:solidFill>
                  <a:srgbClr val="000000"/>
                </a:solidFill>
                <a:latin typeface="Arial" panose="020B0604020202020204" pitchFamily="34" charset="0"/>
                <a:cs typeface="Arial" panose="020B0604020202020204" pitchFamily="34" charset="0"/>
              </a:rPr>
              <a:t>Pgto</a:t>
            </a:r>
            <a:endParaRPr lang="pt-BR" altLang="pt-BR" sz="1400" dirty="0">
              <a:solidFill>
                <a:srgbClr val="000000"/>
              </a:solidFill>
              <a:latin typeface="Arial" panose="020B0604020202020204" pitchFamily="34" charset="0"/>
              <a:cs typeface="Arial" panose="020B0604020202020204" pitchFamily="34" charset="0"/>
            </a:endParaRPr>
          </a:p>
        </p:txBody>
      </p:sp>
      <p:sp>
        <p:nvSpPr>
          <p:cNvPr id="110603" name="Rectangle 11">
            <a:extLst>
              <a:ext uri="{FF2B5EF4-FFF2-40B4-BE49-F238E27FC236}">
                <a16:creationId xmlns:a16="http://schemas.microsoft.com/office/drawing/2014/main" id="{9ECEB363-45EE-4D78-B779-3FF1A21B2F9B}"/>
              </a:ext>
            </a:extLst>
          </p:cNvPr>
          <p:cNvSpPr>
            <a:spLocks noChangeArrowheads="1"/>
          </p:cNvSpPr>
          <p:nvPr/>
        </p:nvSpPr>
        <p:spPr bwMode="auto">
          <a:xfrm>
            <a:off x="5105400" y="5562600"/>
            <a:ext cx="1512888" cy="904876"/>
          </a:xfrm>
          <a:prstGeom prst="rect">
            <a:avLst/>
          </a:prstGeom>
          <a:solidFill>
            <a:srgbClr val="AAE2CA"/>
          </a:solidFill>
          <a:ln w="9360" cap="sq">
            <a:solidFill>
              <a:srgbClr val="000000"/>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5pPr>
            <a:lvl6pPr marL="25146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6pPr>
            <a:lvl7pPr marL="29718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7pPr>
            <a:lvl8pPr marL="34290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8pPr>
            <a:lvl9pPr marL="38862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9pPr>
          </a:lstStyle>
          <a:p>
            <a:pPr algn="ctr" eaLnBrk="1" hangingPunct="1">
              <a:buClrTx/>
              <a:buFontTx/>
              <a:buNone/>
            </a:pPr>
            <a:r>
              <a:rPr lang="pt-BR" altLang="pt-BR" sz="1400" dirty="0">
                <a:solidFill>
                  <a:srgbClr val="000000"/>
                </a:solidFill>
                <a:latin typeface="Arial" panose="020B0604020202020204" pitchFamily="34" charset="0"/>
                <a:cs typeface="Arial" panose="020B0604020202020204" pitchFamily="34" charset="0"/>
              </a:rPr>
              <a:t>S-2230(1) (retorno)</a:t>
            </a:r>
          </a:p>
          <a:p>
            <a:pPr algn="ctr" eaLnBrk="1" hangingPunct="1">
              <a:buClrTx/>
              <a:buFontTx/>
              <a:buNone/>
            </a:pPr>
            <a:r>
              <a:rPr lang="pt-BR" altLang="pt-BR" sz="1400" dirty="0">
                <a:solidFill>
                  <a:srgbClr val="000000"/>
                </a:solidFill>
                <a:latin typeface="Arial" panose="020B0604020202020204" pitchFamily="34" charset="0"/>
                <a:cs typeface="Arial" panose="020B0604020202020204" pitchFamily="34" charset="0"/>
              </a:rPr>
              <a:t>Afastamento temporário </a:t>
            </a:r>
          </a:p>
        </p:txBody>
      </p:sp>
      <p:sp>
        <p:nvSpPr>
          <p:cNvPr id="110604" name="Rectangle 12">
            <a:extLst>
              <a:ext uri="{FF2B5EF4-FFF2-40B4-BE49-F238E27FC236}">
                <a16:creationId xmlns:a16="http://schemas.microsoft.com/office/drawing/2014/main" id="{AD8BA59E-2272-490C-9E3F-CD45E858B6C5}"/>
              </a:ext>
            </a:extLst>
          </p:cNvPr>
          <p:cNvSpPr>
            <a:spLocks noChangeArrowheads="1"/>
          </p:cNvSpPr>
          <p:nvPr/>
        </p:nvSpPr>
        <p:spPr bwMode="auto">
          <a:xfrm>
            <a:off x="7616559" y="5578476"/>
            <a:ext cx="1512888" cy="865187"/>
          </a:xfrm>
          <a:prstGeom prst="rect">
            <a:avLst/>
          </a:prstGeom>
          <a:solidFill>
            <a:srgbClr val="AAE2CA"/>
          </a:solidFill>
          <a:ln w="9360" cap="sq">
            <a:solidFill>
              <a:srgbClr val="000000"/>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5pPr>
            <a:lvl6pPr marL="25146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6pPr>
            <a:lvl7pPr marL="29718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7pPr>
            <a:lvl8pPr marL="34290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8pPr>
            <a:lvl9pPr marL="38862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9pPr>
          </a:lstStyle>
          <a:p>
            <a:pPr algn="ctr" eaLnBrk="1" hangingPunct="1">
              <a:buClrTx/>
              <a:buFontTx/>
              <a:buNone/>
            </a:pPr>
            <a:endParaRPr lang="pt-BR" altLang="pt-BR" sz="1000">
              <a:latin typeface="Arial" panose="020B0604020202020204" pitchFamily="34" charset="0"/>
              <a:cs typeface="Arial" panose="020B0604020202020204" pitchFamily="34" charset="0"/>
            </a:endParaRPr>
          </a:p>
          <a:p>
            <a:pPr algn="ctr" eaLnBrk="1" hangingPunct="1">
              <a:buClrTx/>
              <a:buFontTx/>
              <a:buNone/>
            </a:pPr>
            <a:r>
              <a:rPr lang="pt-BR" altLang="pt-BR" sz="1400">
                <a:solidFill>
                  <a:srgbClr val="000000"/>
                </a:solidFill>
                <a:latin typeface="Arial" panose="020B0604020202020204" pitchFamily="34" charset="0"/>
                <a:cs typeface="Arial" panose="020B0604020202020204" pitchFamily="34" charset="0"/>
              </a:rPr>
              <a:t>S-2399 Término</a:t>
            </a:r>
          </a:p>
          <a:p>
            <a:pPr algn="ctr" eaLnBrk="1" hangingPunct="1">
              <a:buClrTx/>
              <a:buFontTx/>
              <a:buNone/>
            </a:pPr>
            <a:r>
              <a:rPr lang="pt-BR" altLang="pt-BR" sz="1400">
                <a:solidFill>
                  <a:srgbClr val="000000"/>
                </a:solidFill>
                <a:latin typeface="Arial" panose="020B0604020202020204" pitchFamily="34" charset="0"/>
                <a:cs typeface="Arial" panose="020B0604020202020204" pitchFamily="34" charset="0"/>
              </a:rPr>
              <a:t>TSVE – Término</a:t>
            </a:r>
          </a:p>
        </p:txBody>
      </p:sp>
      <p:sp>
        <p:nvSpPr>
          <p:cNvPr id="110605" name="Rectangle 13">
            <a:extLst>
              <a:ext uri="{FF2B5EF4-FFF2-40B4-BE49-F238E27FC236}">
                <a16:creationId xmlns:a16="http://schemas.microsoft.com/office/drawing/2014/main" id="{3B8A363F-6ADD-442F-ABD1-9007A251178D}"/>
              </a:ext>
            </a:extLst>
          </p:cNvPr>
          <p:cNvSpPr>
            <a:spLocks noChangeArrowheads="1"/>
          </p:cNvSpPr>
          <p:nvPr/>
        </p:nvSpPr>
        <p:spPr bwMode="auto">
          <a:xfrm>
            <a:off x="9974792" y="4495800"/>
            <a:ext cx="1512888" cy="865188"/>
          </a:xfrm>
          <a:prstGeom prst="rect">
            <a:avLst/>
          </a:prstGeom>
          <a:solidFill>
            <a:srgbClr val="AAE2CA"/>
          </a:solidFill>
          <a:ln w="9360" cap="sq">
            <a:solidFill>
              <a:srgbClr val="000000"/>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5pPr>
            <a:lvl6pPr marL="25146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6pPr>
            <a:lvl7pPr marL="29718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7pPr>
            <a:lvl8pPr marL="34290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8pPr>
            <a:lvl9pPr marL="38862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9pPr>
          </a:lstStyle>
          <a:p>
            <a:pPr algn="ctr" eaLnBrk="1" hangingPunct="1">
              <a:buClrTx/>
              <a:buFontTx/>
              <a:buNone/>
            </a:pPr>
            <a:endParaRPr lang="pt-BR" altLang="pt-BR" sz="1000">
              <a:latin typeface="Arial" panose="020B0604020202020204" pitchFamily="34" charset="0"/>
              <a:cs typeface="Arial" panose="020B0604020202020204" pitchFamily="34" charset="0"/>
            </a:endParaRPr>
          </a:p>
          <a:p>
            <a:pPr algn="ctr" eaLnBrk="1" hangingPunct="1">
              <a:buClrTx/>
              <a:buFontTx/>
              <a:buNone/>
            </a:pPr>
            <a:r>
              <a:rPr lang="pt-BR" altLang="pt-BR" sz="1400">
                <a:solidFill>
                  <a:srgbClr val="000000"/>
                </a:solidFill>
                <a:latin typeface="Arial" panose="020B0604020202020204" pitchFamily="34" charset="0"/>
                <a:cs typeface="Arial" panose="020B0604020202020204" pitchFamily="34" charset="0"/>
              </a:rPr>
              <a:t>S-1202/S1200- e S-1210</a:t>
            </a:r>
          </a:p>
          <a:p>
            <a:pPr algn="ctr" eaLnBrk="1" hangingPunct="1">
              <a:buClrTx/>
              <a:buFontTx/>
              <a:buNone/>
            </a:pPr>
            <a:r>
              <a:rPr lang="pt-BR" altLang="pt-BR" sz="1400">
                <a:solidFill>
                  <a:srgbClr val="000000"/>
                </a:solidFill>
                <a:latin typeface="Arial" panose="020B0604020202020204" pitchFamily="34" charset="0"/>
                <a:cs typeface="Arial" panose="020B0604020202020204" pitchFamily="34" charset="0"/>
              </a:rPr>
              <a:t>Rem e pagto</a:t>
            </a:r>
          </a:p>
          <a:p>
            <a:pPr algn="ctr" eaLnBrk="1" hangingPunct="1">
              <a:buClrTx/>
              <a:buFontTx/>
              <a:buNone/>
            </a:pPr>
            <a:endParaRPr lang="pt-BR" altLang="pt-BR" sz="1400">
              <a:solidFill>
                <a:srgbClr val="000000"/>
              </a:solidFill>
              <a:latin typeface="Arial" panose="020B0604020202020204" pitchFamily="34" charset="0"/>
              <a:cs typeface="Arial" panose="020B0604020202020204" pitchFamily="34" charset="0"/>
            </a:endParaRPr>
          </a:p>
          <a:p>
            <a:pPr algn="ctr" eaLnBrk="1" hangingPunct="1">
              <a:buClrTx/>
              <a:buFontTx/>
              <a:buNone/>
            </a:pPr>
            <a:endParaRPr lang="pt-BR" altLang="pt-BR" sz="1400">
              <a:solidFill>
                <a:srgbClr val="000000"/>
              </a:solidFill>
              <a:latin typeface="Arial" panose="020B0604020202020204" pitchFamily="34" charset="0"/>
              <a:cs typeface="Arial" panose="020B0604020202020204" pitchFamily="34" charset="0"/>
            </a:endParaRPr>
          </a:p>
        </p:txBody>
      </p:sp>
      <p:sp>
        <p:nvSpPr>
          <p:cNvPr id="110606" name="AutoShape 14">
            <a:extLst>
              <a:ext uri="{FF2B5EF4-FFF2-40B4-BE49-F238E27FC236}">
                <a16:creationId xmlns:a16="http://schemas.microsoft.com/office/drawing/2014/main" id="{38964A14-CD68-4155-9550-993C924915A5}"/>
              </a:ext>
            </a:extLst>
          </p:cNvPr>
          <p:cNvSpPr>
            <a:spLocks noChangeArrowheads="1"/>
          </p:cNvSpPr>
          <p:nvPr/>
        </p:nvSpPr>
        <p:spPr bwMode="auto">
          <a:xfrm>
            <a:off x="3916363" y="3717926"/>
            <a:ext cx="1079500" cy="288925"/>
          </a:xfrm>
          <a:prstGeom prst="rightArrow">
            <a:avLst>
              <a:gd name="adj1" fmla="val 50000"/>
              <a:gd name="adj2" fmla="val 49834"/>
            </a:avLst>
          </a:prstGeom>
          <a:solidFill>
            <a:srgbClr val="00B8FF"/>
          </a:solidFill>
          <a:ln w="9360" cap="sq">
            <a:solidFill>
              <a:srgbClr val="000000"/>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pt-BR"/>
          </a:p>
        </p:txBody>
      </p:sp>
      <p:sp>
        <p:nvSpPr>
          <p:cNvPr id="110607" name="AutoShape 15">
            <a:extLst>
              <a:ext uri="{FF2B5EF4-FFF2-40B4-BE49-F238E27FC236}">
                <a16:creationId xmlns:a16="http://schemas.microsoft.com/office/drawing/2014/main" id="{2E3A141F-4276-4388-99E6-09ECF9DA8E17}"/>
              </a:ext>
            </a:extLst>
          </p:cNvPr>
          <p:cNvSpPr>
            <a:spLocks noChangeArrowheads="1"/>
          </p:cNvSpPr>
          <p:nvPr/>
        </p:nvSpPr>
        <p:spPr bwMode="auto">
          <a:xfrm>
            <a:off x="6764337" y="4759326"/>
            <a:ext cx="3114673" cy="288925"/>
          </a:xfrm>
          <a:prstGeom prst="rightArrow">
            <a:avLst>
              <a:gd name="adj1" fmla="val 50000"/>
              <a:gd name="adj2" fmla="val 49834"/>
            </a:avLst>
          </a:prstGeom>
          <a:solidFill>
            <a:srgbClr val="00B8FF"/>
          </a:solidFill>
          <a:ln w="9360" cap="sq">
            <a:solidFill>
              <a:srgbClr val="000000"/>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pt-BR"/>
          </a:p>
        </p:txBody>
      </p:sp>
      <p:sp>
        <p:nvSpPr>
          <p:cNvPr id="110608" name="AutoShape 16">
            <a:extLst>
              <a:ext uri="{FF2B5EF4-FFF2-40B4-BE49-F238E27FC236}">
                <a16:creationId xmlns:a16="http://schemas.microsoft.com/office/drawing/2014/main" id="{1A6D0436-5C13-4E91-97E7-B85F608CB3D0}"/>
              </a:ext>
            </a:extLst>
          </p:cNvPr>
          <p:cNvSpPr>
            <a:spLocks noChangeArrowheads="1"/>
          </p:cNvSpPr>
          <p:nvPr/>
        </p:nvSpPr>
        <p:spPr bwMode="auto">
          <a:xfrm>
            <a:off x="6764338" y="3698875"/>
            <a:ext cx="627062" cy="287338"/>
          </a:xfrm>
          <a:prstGeom prst="rightArrow">
            <a:avLst>
              <a:gd name="adj1" fmla="val 50000"/>
              <a:gd name="adj2" fmla="val 50109"/>
            </a:avLst>
          </a:prstGeom>
          <a:solidFill>
            <a:srgbClr val="00B8FF"/>
          </a:solidFill>
          <a:ln w="9360" cap="sq">
            <a:solidFill>
              <a:srgbClr val="000000"/>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pt-BR"/>
          </a:p>
        </p:txBody>
      </p:sp>
      <p:sp>
        <p:nvSpPr>
          <p:cNvPr id="110609" name="AutoShape 17">
            <a:extLst>
              <a:ext uri="{FF2B5EF4-FFF2-40B4-BE49-F238E27FC236}">
                <a16:creationId xmlns:a16="http://schemas.microsoft.com/office/drawing/2014/main" id="{7E7E7733-BF56-44A0-A7BF-AD15F2EEAF71}"/>
              </a:ext>
            </a:extLst>
          </p:cNvPr>
          <p:cNvSpPr>
            <a:spLocks noChangeArrowheads="1"/>
          </p:cNvSpPr>
          <p:nvPr/>
        </p:nvSpPr>
        <p:spPr bwMode="auto">
          <a:xfrm>
            <a:off x="3916363" y="4752976"/>
            <a:ext cx="1079500" cy="288925"/>
          </a:xfrm>
          <a:prstGeom prst="rightArrow">
            <a:avLst>
              <a:gd name="adj1" fmla="val 50000"/>
              <a:gd name="adj2" fmla="val 49834"/>
            </a:avLst>
          </a:prstGeom>
          <a:solidFill>
            <a:srgbClr val="00B8FF"/>
          </a:solidFill>
          <a:ln w="9360" cap="sq">
            <a:solidFill>
              <a:srgbClr val="000000"/>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pt-BR"/>
          </a:p>
        </p:txBody>
      </p:sp>
      <p:sp>
        <p:nvSpPr>
          <p:cNvPr id="110610" name="AutoShape 18">
            <a:extLst>
              <a:ext uri="{FF2B5EF4-FFF2-40B4-BE49-F238E27FC236}">
                <a16:creationId xmlns:a16="http://schemas.microsoft.com/office/drawing/2014/main" id="{F7D55331-A65C-4ABA-88E0-8F194FD47C28}"/>
              </a:ext>
            </a:extLst>
          </p:cNvPr>
          <p:cNvSpPr>
            <a:spLocks noChangeArrowheads="1"/>
          </p:cNvSpPr>
          <p:nvPr/>
        </p:nvSpPr>
        <p:spPr bwMode="auto">
          <a:xfrm>
            <a:off x="6680422" y="5859464"/>
            <a:ext cx="794893" cy="287337"/>
          </a:xfrm>
          <a:prstGeom prst="leftArrow">
            <a:avLst>
              <a:gd name="adj1" fmla="val 50000"/>
              <a:gd name="adj2" fmla="val 50138"/>
            </a:avLst>
          </a:prstGeom>
          <a:solidFill>
            <a:srgbClr val="00B8FF"/>
          </a:solidFill>
          <a:ln w="9360" cap="sq">
            <a:solidFill>
              <a:srgbClr val="000000"/>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pt-BR"/>
          </a:p>
        </p:txBody>
      </p:sp>
      <p:sp>
        <p:nvSpPr>
          <p:cNvPr id="110611" name="AutoShape 19">
            <a:extLst>
              <a:ext uri="{FF2B5EF4-FFF2-40B4-BE49-F238E27FC236}">
                <a16:creationId xmlns:a16="http://schemas.microsoft.com/office/drawing/2014/main" id="{E65DA422-B6CF-4B6A-957C-CD40E9B8CF6F}"/>
              </a:ext>
            </a:extLst>
          </p:cNvPr>
          <p:cNvSpPr>
            <a:spLocks noChangeArrowheads="1"/>
          </p:cNvSpPr>
          <p:nvPr/>
        </p:nvSpPr>
        <p:spPr bwMode="auto">
          <a:xfrm>
            <a:off x="3935414" y="5805489"/>
            <a:ext cx="1081087" cy="287337"/>
          </a:xfrm>
          <a:prstGeom prst="leftArrow">
            <a:avLst>
              <a:gd name="adj1" fmla="val 50000"/>
              <a:gd name="adj2" fmla="val 50166"/>
            </a:avLst>
          </a:prstGeom>
          <a:solidFill>
            <a:srgbClr val="00B8FF"/>
          </a:solidFill>
          <a:ln w="9360" cap="sq">
            <a:solidFill>
              <a:srgbClr val="000000"/>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pt-BR"/>
          </a:p>
        </p:txBody>
      </p:sp>
      <p:sp>
        <p:nvSpPr>
          <p:cNvPr id="21" name="Rectangle 4">
            <a:extLst>
              <a:ext uri="{FF2B5EF4-FFF2-40B4-BE49-F238E27FC236}">
                <a16:creationId xmlns:a16="http://schemas.microsoft.com/office/drawing/2014/main" id="{43B7FCD5-B539-47B6-A4FD-C01427BF0858}"/>
              </a:ext>
            </a:extLst>
          </p:cNvPr>
          <p:cNvSpPr>
            <a:spLocks noChangeArrowheads="1"/>
          </p:cNvSpPr>
          <p:nvPr/>
        </p:nvSpPr>
        <p:spPr bwMode="auto">
          <a:xfrm>
            <a:off x="9974792" y="2046288"/>
            <a:ext cx="1512888" cy="863600"/>
          </a:xfrm>
          <a:prstGeom prst="rect">
            <a:avLst/>
          </a:prstGeom>
          <a:solidFill>
            <a:srgbClr val="22228B"/>
          </a:solidFill>
          <a:ln w="9360" cap="sq">
            <a:solidFill>
              <a:srgbClr val="000000"/>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5pPr>
            <a:lvl6pPr marL="25146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6pPr>
            <a:lvl7pPr marL="29718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7pPr>
            <a:lvl8pPr marL="34290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8pPr>
            <a:lvl9pPr marL="38862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9pPr>
          </a:lstStyle>
          <a:p>
            <a:pPr algn="ctr" eaLnBrk="1" hangingPunct="1">
              <a:buClrTx/>
              <a:buFontTx/>
              <a:buNone/>
            </a:pPr>
            <a:endParaRPr lang="pt-BR" altLang="pt-BR" sz="1200" dirty="0">
              <a:latin typeface="Arial" panose="020B0604020202020204" pitchFamily="34" charset="0"/>
              <a:cs typeface="Arial" panose="020B0604020202020204" pitchFamily="34" charset="0"/>
            </a:endParaRPr>
          </a:p>
          <a:p>
            <a:pPr algn="ctr" eaLnBrk="1" hangingPunct="1">
              <a:buClrTx/>
              <a:buFontTx/>
              <a:buNone/>
            </a:pPr>
            <a:r>
              <a:rPr lang="pt-BR" altLang="pt-BR" dirty="0">
                <a:latin typeface="Arial" panose="020B0604020202020204" pitchFamily="34" charset="0"/>
                <a:cs typeface="Arial" panose="020B0604020202020204" pitchFamily="34" charset="0"/>
              </a:rPr>
              <a:t>Cessionário</a:t>
            </a:r>
          </a:p>
          <a:p>
            <a:pPr algn="ctr" eaLnBrk="1" hangingPunct="1">
              <a:buClrTx/>
              <a:buFontTx/>
              <a:buNone/>
            </a:pPr>
            <a:r>
              <a:rPr lang="pt-BR" altLang="pt-BR" dirty="0">
                <a:latin typeface="Arial" panose="020B0604020202020204" pitchFamily="34" charset="0"/>
                <a:cs typeface="Arial" panose="020B0604020202020204" pitchFamily="34" charset="0"/>
              </a:rPr>
              <a:t>Atual</a:t>
            </a:r>
          </a:p>
        </p:txBody>
      </p:sp>
      <p:sp>
        <p:nvSpPr>
          <p:cNvPr id="22" name="AutoShape 16">
            <a:extLst>
              <a:ext uri="{FF2B5EF4-FFF2-40B4-BE49-F238E27FC236}">
                <a16:creationId xmlns:a16="http://schemas.microsoft.com/office/drawing/2014/main" id="{1E1185A4-FCF1-4F4A-AEAD-519BA91F47BB}"/>
              </a:ext>
            </a:extLst>
          </p:cNvPr>
          <p:cNvSpPr>
            <a:spLocks noChangeArrowheads="1"/>
          </p:cNvSpPr>
          <p:nvPr/>
        </p:nvSpPr>
        <p:spPr bwMode="auto">
          <a:xfrm>
            <a:off x="9207501" y="3660775"/>
            <a:ext cx="671510" cy="287338"/>
          </a:xfrm>
          <a:prstGeom prst="rightArrow">
            <a:avLst>
              <a:gd name="adj1" fmla="val 50000"/>
              <a:gd name="adj2" fmla="val 50109"/>
            </a:avLst>
          </a:prstGeom>
          <a:solidFill>
            <a:srgbClr val="00B8FF"/>
          </a:solidFill>
          <a:ln w="9360" cap="sq">
            <a:solidFill>
              <a:srgbClr val="000000"/>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pt-BR"/>
          </a:p>
        </p:txBody>
      </p:sp>
      <p:sp>
        <p:nvSpPr>
          <p:cNvPr id="23" name="Rectangle 9">
            <a:extLst>
              <a:ext uri="{FF2B5EF4-FFF2-40B4-BE49-F238E27FC236}">
                <a16:creationId xmlns:a16="http://schemas.microsoft.com/office/drawing/2014/main" id="{DF33F5CE-06AC-4D6A-9F87-061B1A18F01B}"/>
              </a:ext>
            </a:extLst>
          </p:cNvPr>
          <p:cNvSpPr>
            <a:spLocks noChangeArrowheads="1"/>
          </p:cNvSpPr>
          <p:nvPr/>
        </p:nvSpPr>
        <p:spPr bwMode="auto">
          <a:xfrm>
            <a:off x="9974792" y="3341158"/>
            <a:ext cx="1512888" cy="865188"/>
          </a:xfrm>
          <a:prstGeom prst="rect">
            <a:avLst/>
          </a:prstGeom>
          <a:solidFill>
            <a:srgbClr val="AAE2CA"/>
          </a:solidFill>
          <a:ln w="9360" cap="sq">
            <a:solidFill>
              <a:srgbClr val="000000"/>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5pPr>
            <a:lvl6pPr marL="25146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6pPr>
            <a:lvl7pPr marL="29718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7pPr>
            <a:lvl8pPr marL="34290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8pPr>
            <a:lvl9pPr marL="38862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9pPr>
          </a:lstStyle>
          <a:p>
            <a:pPr algn="ctr" eaLnBrk="1" hangingPunct="1">
              <a:buClrTx/>
              <a:buFontTx/>
              <a:buNone/>
            </a:pPr>
            <a:r>
              <a:rPr lang="pt-BR" altLang="pt-BR" sz="1400" dirty="0">
                <a:solidFill>
                  <a:srgbClr val="000000"/>
                </a:solidFill>
                <a:latin typeface="Arial" panose="020B0604020202020204" pitchFamily="34" charset="0"/>
                <a:cs typeface="Arial" panose="020B0604020202020204" pitchFamily="34" charset="0"/>
              </a:rPr>
              <a:t>S-2300 Início</a:t>
            </a:r>
          </a:p>
          <a:p>
            <a:pPr algn="ctr" eaLnBrk="1" hangingPunct="1">
              <a:buClrTx/>
              <a:buFontTx/>
              <a:buNone/>
            </a:pPr>
            <a:r>
              <a:rPr lang="pt-BR" altLang="pt-BR" sz="1400" dirty="0">
                <a:solidFill>
                  <a:srgbClr val="000000"/>
                </a:solidFill>
                <a:latin typeface="Arial" panose="020B0604020202020204" pitchFamily="34" charset="0"/>
                <a:cs typeface="Arial" panose="020B0604020202020204" pitchFamily="34" charset="0"/>
              </a:rPr>
              <a:t>TSVE – Início</a:t>
            </a:r>
          </a:p>
        </p:txBody>
      </p:sp>
      <p:sp>
        <p:nvSpPr>
          <p:cNvPr id="24" name="Rectangle 12">
            <a:extLst>
              <a:ext uri="{FF2B5EF4-FFF2-40B4-BE49-F238E27FC236}">
                <a16:creationId xmlns:a16="http://schemas.microsoft.com/office/drawing/2014/main" id="{70A4CECF-496B-4AD2-9DD2-E2F3052D782D}"/>
              </a:ext>
            </a:extLst>
          </p:cNvPr>
          <p:cNvSpPr>
            <a:spLocks noChangeArrowheads="1"/>
          </p:cNvSpPr>
          <p:nvPr/>
        </p:nvSpPr>
        <p:spPr bwMode="auto">
          <a:xfrm>
            <a:off x="9974792" y="5578476"/>
            <a:ext cx="1512888" cy="865187"/>
          </a:xfrm>
          <a:prstGeom prst="rect">
            <a:avLst/>
          </a:prstGeom>
          <a:solidFill>
            <a:srgbClr val="AAE2CA"/>
          </a:solidFill>
          <a:ln w="9360" cap="sq">
            <a:solidFill>
              <a:srgbClr val="000000"/>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5pPr>
            <a:lvl6pPr marL="25146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6pPr>
            <a:lvl7pPr marL="29718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7pPr>
            <a:lvl8pPr marL="34290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8pPr>
            <a:lvl9pPr marL="38862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9pPr>
          </a:lstStyle>
          <a:p>
            <a:pPr algn="ctr" eaLnBrk="1" hangingPunct="1">
              <a:buClrTx/>
              <a:buFontTx/>
              <a:buNone/>
            </a:pPr>
            <a:endParaRPr lang="pt-BR" altLang="pt-BR" sz="1000">
              <a:latin typeface="Arial" panose="020B0604020202020204" pitchFamily="34" charset="0"/>
              <a:cs typeface="Arial" panose="020B0604020202020204" pitchFamily="34" charset="0"/>
            </a:endParaRPr>
          </a:p>
          <a:p>
            <a:pPr algn="ctr" eaLnBrk="1" hangingPunct="1">
              <a:buClrTx/>
              <a:buFontTx/>
              <a:buNone/>
            </a:pPr>
            <a:r>
              <a:rPr lang="pt-BR" altLang="pt-BR" sz="1400">
                <a:solidFill>
                  <a:srgbClr val="000000"/>
                </a:solidFill>
                <a:latin typeface="Arial" panose="020B0604020202020204" pitchFamily="34" charset="0"/>
                <a:cs typeface="Arial" panose="020B0604020202020204" pitchFamily="34" charset="0"/>
              </a:rPr>
              <a:t>S-2399 Término</a:t>
            </a:r>
          </a:p>
          <a:p>
            <a:pPr algn="ctr" eaLnBrk="1" hangingPunct="1">
              <a:buClrTx/>
              <a:buFontTx/>
              <a:buNone/>
            </a:pPr>
            <a:r>
              <a:rPr lang="pt-BR" altLang="pt-BR" sz="1400">
                <a:solidFill>
                  <a:srgbClr val="000000"/>
                </a:solidFill>
                <a:latin typeface="Arial" panose="020B0604020202020204" pitchFamily="34" charset="0"/>
                <a:cs typeface="Arial" panose="020B0604020202020204" pitchFamily="34" charset="0"/>
              </a:rPr>
              <a:t>TSVE – Término</a:t>
            </a:r>
          </a:p>
        </p:txBody>
      </p:sp>
      <p:sp>
        <p:nvSpPr>
          <p:cNvPr id="25" name="AutoShape 18">
            <a:extLst>
              <a:ext uri="{FF2B5EF4-FFF2-40B4-BE49-F238E27FC236}">
                <a16:creationId xmlns:a16="http://schemas.microsoft.com/office/drawing/2014/main" id="{154006ED-8053-42F1-A014-3F468C97653C}"/>
              </a:ext>
            </a:extLst>
          </p:cNvPr>
          <p:cNvSpPr>
            <a:spLocks noChangeArrowheads="1"/>
          </p:cNvSpPr>
          <p:nvPr/>
        </p:nvSpPr>
        <p:spPr bwMode="auto">
          <a:xfrm>
            <a:off x="9190040" y="5867404"/>
            <a:ext cx="671510" cy="287337"/>
          </a:xfrm>
          <a:prstGeom prst="leftArrow">
            <a:avLst>
              <a:gd name="adj1" fmla="val 50000"/>
              <a:gd name="adj2" fmla="val 50138"/>
            </a:avLst>
          </a:prstGeom>
          <a:solidFill>
            <a:srgbClr val="00B8FF"/>
          </a:solidFill>
          <a:ln w="9360" cap="sq">
            <a:solidFill>
              <a:srgbClr val="000000"/>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pt-BR"/>
          </a:p>
        </p:txBody>
      </p:sp>
    </p:spTree>
    <p:extLst>
      <p:ext uri="{BB962C8B-B14F-4D97-AF65-F5344CB8AC3E}">
        <p14:creationId xmlns:p14="http://schemas.microsoft.com/office/powerpoint/2010/main" val="3526105022"/>
      </p:ext>
    </p:extLst>
  </p:cSld>
  <p:clrMapOvr>
    <a:masterClrMapping/>
  </p:clrMapOvr>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3" name="Text Box 1">
            <a:extLst>
              <a:ext uri="{FF2B5EF4-FFF2-40B4-BE49-F238E27FC236}">
                <a16:creationId xmlns:a16="http://schemas.microsoft.com/office/drawing/2014/main" id="{EB441168-5BA9-40F2-A8DB-098CDC31F665}"/>
              </a:ext>
            </a:extLst>
          </p:cNvPr>
          <p:cNvSpPr txBox="1">
            <a:spLocks noChangeArrowheads="1"/>
          </p:cNvSpPr>
          <p:nvPr/>
        </p:nvSpPr>
        <p:spPr bwMode="auto">
          <a:xfrm>
            <a:off x="1952625" y="850900"/>
            <a:ext cx="8072438" cy="9350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nchor="ct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5pPr>
            <a:lvl6pPr marL="25146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6pPr>
            <a:lvl7pPr marL="29718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7pPr>
            <a:lvl8pPr marL="34290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8pPr>
            <a:lvl9pPr marL="38862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9pPr>
          </a:lstStyle>
          <a:p>
            <a:pPr eaLnBrk="1" hangingPunct="1">
              <a:lnSpc>
                <a:spcPct val="90000"/>
              </a:lnSpc>
              <a:buClrTx/>
              <a:buFontTx/>
              <a:buNone/>
            </a:pPr>
            <a:r>
              <a:rPr lang="pt-BR" altLang="pt-BR" sz="3400" b="1">
                <a:solidFill>
                  <a:srgbClr val="262626"/>
                </a:solidFill>
              </a:rPr>
              <a:t>S-1000 – Info. do Empregador/Contribuinte</a:t>
            </a:r>
          </a:p>
        </p:txBody>
      </p:sp>
      <p:sp>
        <p:nvSpPr>
          <p:cNvPr id="49154" name="Rectangle 2">
            <a:extLst>
              <a:ext uri="{FF2B5EF4-FFF2-40B4-BE49-F238E27FC236}">
                <a16:creationId xmlns:a16="http://schemas.microsoft.com/office/drawing/2014/main" id="{9D4F7FBB-649B-4C3B-96F4-842EB1F8D7D4}"/>
              </a:ext>
            </a:extLst>
          </p:cNvPr>
          <p:cNvSpPr>
            <a:spLocks noChangeArrowheads="1"/>
          </p:cNvSpPr>
          <p:nvPr/>
        </p:nvSpPr>
        <p:spPr bwMode="auto">
          <a:xfrm>
            <a:off x="2163763" y="2448136"/>
            <a:ext cx="7924800" cy="304916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nchor="ctr">
            <a:spAutoFit/>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5pPr>
            <a:lvl6pPr marL="25146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6pPr>
            <a:lvl7pPr marL="29718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7pPr>
            <a:lvl8pPr marL="34290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8pPr>
            <a:lvl9pPr marL="38862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9pPr>
          </a:lstStyle>
          <a:p>
            <a:pPr algn="just" eaLnBrk="1" hangingPunct="1">
              <a:buClr>
                <a:srgbClr val="262626"/>
              </a:buClr>
              <a:buFont typeface="Arial" panose="020B0604020202020204" pitchFamily="34" charset="0"/>
              <a:buChar char="•"/>
            </a:pPr>
            <a:r>
              <a:rPr lang="pt-BR" altLang="pt-BR" sz="3200">
                <a:solidFill>
                  <a:srgbClr val="262626"/>
                </a:solidFill>
              </a:rPr>
              <a:t>É o primeiro evento</a:t>
            </a:r>
          </a:p>
          <a:p>
            <a:pPr algn="just" eaLnBrk="1" hangingPunct="1">
              <a:buClr>
                <a:srgbClr val="262626"/>
              </a:buClr>
              <a:buFont typeface="Arial" panose="020B0604020202020204" pitchFamily="34" charset="0"/>
              <a:buNone/>
            </a:pPr>
            <a:endParaRPr lang="pt-BR" altLang="pt-BR" sz="3200">
              <a:solidFill>
                <a:srgbClr val="262626"/>
              </a:solidFill>
            </a:endParaRPr>
          </a:p>
          <a:p>
            <a:pPr algn="just" eaLnBrk="1" hangingPunct="1">
              <a:buClr>
                <a:srgbClr val="262626"/>
              </a:buClr>
              <a:buFont typeface="Arial" panose="020B0604020202020204" pitchFamily="34" charset="0"/>
              <a:buChar char="•"/>
            </a:pPr>
            <a:r>
              <a:rPr lang="pt-BR" altLang="pt-BR" sz="3200">
                <a:solidFill>
                  <a:srgbClr val="262626"/>
                </a:solidFill>
              </a:rPr>
              <a:t>Habilita o empregador/contribuinte a utilizar o eSocial</a:t>
            </a:r>
          </a:p>
          <a:p>
            <a:pPr algn="just" eaLnBrk="1" hangingPunct="1">
              <a:buClr>
                <a:srgbClr val="262626"/>
              </a:buClr>
              <a:buFont typeface="Arial" panose="020B0604020202020204" pitchFamily="34" charset="0"/>
              <a:buNone/>
            </a:pPr>
            <a:endParaRPr lang="pt-BR" altLang="pt-BR" sz="3200">
              <a:solidFill>
                <a:srgbClr val="262626"/>
              </a:solidFill>
            </a:endParaRPr>
          </a:p>
          <a:p>
            <a:pPr algn="just" eaLnBrk="1" hangingPunct="1">
              <a:buClrTx/>
              <a:buFontTx/>
              <a:buNone/>
            </a:pPr>
            <a:endParaRPr lang="pt-BR" altLang="pt-BR" sz="3200">
              <a:solidFill>
                <a:srgbClr val="262626"/>
              </a:solidFill>
            </a:endParaRPr>
          </a:p>
        </p:txBody>
      </p:sp>
    </p:spTree>
    <p:extLst>
      <p:ext uri="{BB962C8B-B14F-4D97-AF65-F5344CB8AC3E}">
        <p14:creationId xmlns:p14="http://schemas.microsoft.com/office/powerpoint/2010/main" val="3619914219"/>
      </p:ext>
    </p:extLst>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fill="hold" nodeType="clickEffect">
                                  <p:stCondLst>
                                    <p:cond delay="0"/>
                                  </p:stCondLst>
                                  <p:childTnLst>
                                    <p:set>
                                      <p:cBhvr additive="repl">
                                        <p:cTn id="6" dur="1" fill="hold">
                                          <p:stCondLst>
                                            <p:cond delay="0"/>
                                          </p:stCondLst>
                                        </p:cTn>
                                        <p:tgtEl>
                                          <p:spTgt spid="49153"/>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2" presetClass="entr" presetSubtype="4" fill="hold" nodeType="clickEffect">
                                  <p:stCondLst>
                                    <p:cond delay="0"/>
                                  </p:stCondLst>
                                  <p:childTnLst>
                                    <p:set>
                                      <p:cBhvr additive="repl">
                                        <p:cTn id="10" dur="1" fill="hold">
                                          <p:stCondLst>
                                            <p:cond delay="0"/>
                                          </p:stCondLst>
                                        </p:cTn>
                                        <p:tgtEl>
                                          <p:spTgt spid="49154">
                                            <p:txEl>
                                              <p:pRg st="0" end="0"/>
                                            </p:txEl>
                                          </p:spTgt>
                                        </p:tgtEl>
                                        <p:attrNameLst>
                                          <p:attrName>style.visibility</p:attrName>
                                        </p:attrNameLst>
                                      </p:cBhvr>
                                      <p:to>
                                        <p:strVal val="visible"/>
                                      </p:to>
                                    </p:set>
                                    <p:anim calcmode="lin" valueType="num">
                                      <p:cBhvr>
                                        <p:cTn id="11" dur="500" fill="hold"/>
                                        <p:tgtEl>
                                          <p:spTgt spid="49154">
                                            <p:txEl>
                                              <p:pRg st="0" end="0"/>
                                            </p:txEl>
                                          </p:spTgt>
                                        </p:tgtEl>
                                        <p:attrNameLst>
                                          <p:attrName>ppt_x</p:attrName>
                                        </p:attrNameLst>
                                      </p:cBhvr>
                                      <p:tavLst>
                                        <p:tav tm="100000">
                                          <p:val>
                                            <p:strVal val="#ppt_x"/>
                                          </p:val>
                                        </p:tav>
                                        <p:tav>
                                          <p:val>
                                            <p:strVal val="#ppt_x"/>
                                          </p:val>
                                        </p:tav>
                                      </p:tavLst>
                                    </p:anim>
                                    <p:anim calcmode="lin" valueType="num">
                                      <p:cBhvr>
                                        <p:cTn id="12" dur="500" fill="hold"/>
                                        <p:tgtEl>
                                          <p:spTgt spid="49154">
                                            <p:txEl>
                                              <p:pRg st="0" end="0"/>
                                            </p:txEl>
                                          </p:spTgt>
                                        </p:tgtEl>
                                        <p:attrNameLst>
                                          <p:attrName>ppt_y</p:attrName>
                                        </p:attrNameLst>
                                      </p:cBhvr>
                                      <p:tavLst>
                                        <p:tav tm="100000">
                                          <p:val>
                                            <p:strVal val="1+#ppt_h/2"/>
                                          </p:val>
                                        </p:tav>
                                        <p:tav>
                                          <p:val>
                                            <p:strVal val="#ppt_y"/>
                                          </p:val>
                                        </p:tav>
                                      </p:tavLst>
                                    </p:anim>
                                  </p:childTnLst>
                                </p:cTn>
                              </p:par>
                            </p:childTnLst>
                          </p:cTn>
                        </p:par>
                      </p:childTnLst>
                    </p:cTn>
                  </p:par>
                  <p:par>
                    <p:cTn id="13" fill="hold" nodeType="clickPar">
                      <p:stCondLst>
                        <p:cond delay="indefinite"/>
                      </p:stCondLst>
                      <p:childTnLst>
                        <p:par>
                          <p:cTn id="14" fill="hold" nodeType="withGroup">
                            <p:stCondLst>
                              <p:cond delay="0"/>
                            </p:stCondLst>
                            <p:childTnLst>
                              <p:par>
                                <p:cTn id="15" presetID="2" presetClass="entr" presetSubtype="4" fill="hold" nodeType="clickEffect">
                                  <p:stCondLst>
                                    <p:cond delay="0"/>
                                  </p:stCondLst>
                                  <p:childTnLst>
                                    <p:set>
                                      <p:cBhvr additive="repl">
                                        <p:cTn id="16" dur="1" fill="hold">
                                          <p:stCondLst>
                                            <p:cond delay="0"/>
                                          </p:stCondLst>
                                        </p:cTn>
                                        <p:tgtEl>
                                          <p:spTgt spid="49154">
                                            <p:txEl>
                                              <p:pRg st="2" end="2"/>
                                            </p:txEl>
                                          </p:spTgt>
                                        </p:tgtEl>
                                        <p:attrNameLst>
                                          <p:attrName>style.visibility</p:attrName>
                                        </p:attrNameLst>
                                      </p:cBhvr>
                                      <p:to>
                                        <p:strVal val="visible"/>
                                      </p:to>
                                    </p:set>
                                    <p:anim calcmode="lin" valueType="num">
                                      <p:cBhvr>
                                        <p:cTn id="17" dur="500" fill="hold"/>
                                        <p:tgtEl>
                                          <p:spTgt spid="49154">
                                            <p:txEl>
                                              <p:pRg st="2" end="2"/>
                                            </p:txEl>
                                          </p:spTgt>
                                        </p:tgtEl>
                                        <p:attrNameLst>
                                          <p:attrName>ppt_x</p:attrName>
                                        </p:attrNameLst>
                                      </p:cBhvr>
                                      <p:tavLst>
                                        <p:tav tm="100000">
                                          <p:val>
                                            <p:strVal val="#ppt_x"/>
                                          </p:val>
                                        </p:tav>
                                        <p:tav>
                                          <p:val>
                                            <p:strVal val="#ppt_x"/>
                                          </p:val>
                                        </p:tav>
                                      </p:tavLst>
                                    </p:anim>
                                    <p:anim calcmode="lin" valueType="num">
                                      <p:cBhvr>
                                        <p:cTn id="18" dur="500" fill="hold"/>
                                        <p:tgtEl>
                                          <p:spTgt spid="49154">
                                            <p:txEl>
                                              <p:pRg st="2" end="2"/>
                                            </p:txEl>
                                          </p:spTgt>
                                        </p:tgtEl>
                                        <p:attrNameLst>
                                          <p:attrName>ppt_y</p:attrName>
                                        </p:attrNameLst>
                                      </p:cBhvr>
                                      <p:tavLst>
                                        <p:tav tm="100000">
                                          <p:val>
                                            <p:strVal val="1+#ppt_h/2"/>
                                          </p:val>
                                        </p:tav>
                                        <p:tav>
                                          <p:val>
                                            <p:strVal val="#ppt_y"/>
                                          </p:val>
                                        </p:tav>
                                      </p:tavLst>
                                    </p:anim>
                                  </p:childTnLst>
                                </p:cTn>
                              </p:par>
                            </p:childTnLst>
                          </p:cTn>
                        </p:par>
                      </p:childTnLst>
                    </p:cTn>
                  </p:par>
                  <p:par>
                    <p:cTn id="19" fill="hold" nodeType="clickPar">
                      <p:stCondLst>
                        <p:cond delay="indefinite"/>
                      </p:stCondLst>
                      <p:childTnLst>
                        <p:par>
                          <p:cTn id="20" fill="hold" nodeType="withGroup">
                            <p:stCondLst>
                              <p:cond delay="0"/>
                            </p:stCondLst>
                            <p:childTnLst>
                              <p:par>
                                <p:cTn id="21" presetID="2" presetClass="entr" presetSubtype="4" fill="hold" nodeType="clickEffect">
                                  <p:stCondLst>
                                    <p:cond delay="0"/>
                                  </p:stCondLst>
                                  <p:childTnLst>
                                    <p:set>
                                      <p:cBhvr additive="repl">
                                        <p:cTn id="22" dur="1" fill="hold">
                                          <p:stCondLst>
                                            <p:cond delay="0"/>
                                          </p:stCondLst>
                                        </p:cTn>
                                        <p:tgtEl>
                                          <p:spTgt spid="49154">
                                            <p:txEl>
                                              <p:pRg st="4" end="4"/>
                                            </p:txEl>
                                          </p:spTgt>
                                        </p:tgtEl>
                                        <p:attrNameLst>
                                          <p:attrName>style.visibility</p:attrName>
                                        </p:attrNameLst>
                                      </p:cBhvr>
                                      <p:to>
                                        <p:strVal val="visible"/>
                                      </p:to>
                                    </p:set>
                                    <p:anim calcmode="lin" valueType="num">
                                      <p:cBhvr>
                                        <p:cTn id="23" dur="500" fill="hold"/>
                                        <p:tgtEl>
                                          <p:spTgt spid="49154">
                                            <p:txEl>
                                              <p:pRg st="4" end="4"/>
                                            </p:txEl>
                                          </p:spTgt>
                                        </p:tgtEl>
                                        <p:attrNameLst>
                                          <p:attrName>ppt_x</p:attrName>
                                        </p:attrNameLst>
                                      </p:cBhvr>
                                      <p:tavLst>
                                        <p:tav tm="100000">
                                          <p:val>
                                            <p:strVal val="#ppt_x"/>
                                          </p:val>
                                        </p:tav>
                                        <p:tav>
                                          <p:val>
                                            <p:strVal val="#ppt_x"/>
                                          </p:val>
                                        </p:tav>
                                      </p:tavLst>
                                    </p:anim>
                                    <p:anim calcmode="lin" valueType="num">
                                      <p:cBhvr>
                                        <p:cTn id="24" dur="500" fill="hold"/>
                                        <p:tgtEl>
                                          <p:spTgt spid="49154">
                                            <p:txEl>
                                              <p:pRg st="4" end="4"/>
                                            </p:txEl>
                                          </p:spTgt>
                                        </p:tgtEl>
                                        <p:attrNameLst>
                                          <p:attrName>ppt_y</p:attrName>
                                        </p:attrNameLst>
                                      </p:cBhvr>
                                      <p:tavLst>
                                        <p:tav tm="100000">
                                          <p:val>
                                            <p:strVal val="1+#ppt_h/2"/>
                                          </p:val>
                                        </p:tav>
                                        <p:tav>
                                          <p:val>
                                            <p:strVal val="#ppt_y"/>
                                          </p:val>
                                        </p:tav>
                                      </p:tavLst>
                                    </p:anim>
                                  </p:childTnLst>
                                </p:cTn>
                              </p:par>
                            </p:childTnLst>
                          </p:cTn>
                        </p:par>
                      </p:childTnLst>
                    </p:cTn>
                  </p:par>
                  <p:par>
                    <p:cTn id="25" fill="hold" nodeType="clickPar">
                      <p:stCondLst>
                        <p:cond delay="indefinite"/>
                      </p:stCondLst>
                      <p:childTnLst>
                        <p:par>
                          <p:cTn id="26" fill="hold" nodeType="withGroup">
                            <p:stCondLst>
                              <p:cond delay="0"/>
                            </p:stCondLst>
                            <p:childTnLst>
                              <p:par>
                                <p:cTn id="27" presetID="2" presetClass="entr" presetSubtype="4" fill="hold" nodeType="clickEffect">
                                  <p:stCondLst>
                                    <p:cond delay="0"/>
                                  </p:stCondLst>
                                  <p:childTnLst>
                                    <p:set>
                                      <p:cBhvr additive="repl">
                                        <p:cTn id="28" dur="1" fill="hold">
                                          <p:stCondLst>
                                            <p:cond delay="0"/>
                                          </p:stCondLst>
                                        </p:cTn>
                                        <p:tgtEl>
                                          <p:spTgt spid="49154"/>
                                        </p:tgtEl>
                                        <p:attrNameLst>
                                          <p:attrName>style.visibility</p:attrName>
                                        </p:attrNameLst>
                                      </p:cBhvr>
                                      <p:to>
                                        <p:strVal val="visible"/>
                                      </p:to>
                                    </p:set>
                                    <p:anim calcmode="lin" valueType="num">
                                      <p:cBhvr>
                                        <p:cTn id="29" dur="500" fill="hold"/>
                                        <p:tgtEl>
                                          <p:spTgt spid="49154"/>
                                        </p:tgtEl>
                                        <p:attrNameLst>
                                          <p:attrName>ppt_x</p:attrName>
                                        </p:attrNameLst>
                                      </p:cBhvr>
                                      <p:tavLst>
                                        <p:tav tm="100000">
                                          <p:val>
                                            <p:strVal val="#ppt_x"/>
                                          </p:val>
                                        </p:tav>
                                        <p:tav>
                                          <p:val>
                                            <p:strVal val="#ppt_x"/>
                                          </p:val>
                                        </p:tav>
                                      </p:tavLst>
                                    </p:anim>
                                    <p:anim calcmode="lin" valueType="num">
                                      <p:cBhvr>
                                        <p:cTn id="30" dur="500" fill="hold"/>
                                        <p:tgtEl>
                                          <p:spTgt spid="49154"/>
                                        </p:tgtEl>
                                        <p:attrNameLst>
                                          <p:attrName>ppt_y</p:attrName>
                                        </p:attrNameLst>
                                      </p:cBhvr>
                                      <p:tavLst>
                                        <p:tav tm="100000">
                                          <p:val>
                                            <p:strVal val="1+#ppt_h/2"/>
                                          </p:val>
                                        </p:tav>
                                        <p:tav>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7" name="Text Box 1">
            <a:extLst>
              <a:ext uri="{FF2B5EF4-FFF2-40B4-BE49-F238E27FC236}">
                <a16:creationId xmlns:a16="http://schemas.microsoft.com/office/drawing/2014/main" id="{7AAE45E3-8A2F-4AA4-B9A3-261266934CBA}"/>
              </a:ext>
            </a:extLst>
          </p:cNvPr>
          <p:cNvSpPr txBox="1">
            <a:spLocks noChangeArrowheads="1"/>
          </p:cNvSpPr>
          <p:nvPr/>
        </p:nvSpPr>
        <p:spPr bwMode="auto">
          <a:xfrm>
            <a:off x="1952625" y="850900"/>
            <a:ext cx="8072438" cy="5969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nchor="ct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5pPr>
            <a:lvl6pPr marL="25146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6pPr>
            <a:lvl7pPr marL="29718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7pPr>
            <a:lvl8pPr marL="34290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8pPr>
            <a:lvl9pPr marL="38862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9pPr>
          </a:lstStyle>
          <a:p>
            <a:pPr eaLnBrk="1" hangingPunct="1">
              <a:lnSpc>
                <a:spcPct val="90000"/>
              </a:lnSpc>
              <a:buClrTx/>
              <a:buFontTx/>
              <a:buNone/>
            </a:pPr>
            <a:r>
              <a:rPr lang="pt-BR" altLang="pt-BR" sz="3400" b="1">
                <a:solidFill>
                  <a:srgbClr val="262626"/>
                </a:solidFill>
              </a:rPr>
              <a:t>S-1000 – Info. do Empregador/Contribuinte</a:t>
            </a:r>
          </a:p>
        </p:txBody>
      </p:sp>
      <p:sp>
        <p:nvSpPr>
          <p:cNvPr id="50178" name="Rectangle 2">
            <a:extLst>
              <a:ext uri="{FF2B5EF4-FFF2-40B4-BE49-F238E27FC236}">
                <a16:creationId xmlns:a16="http://schemas.microsoft.com/office/drawing/2014/main" id="{90D9A73F-9596-46E2-A189-7433135D782A}"/>
              </a:ext>
            </a:extLst>
          </p:cNvPr>
          <p:cNvSpPr>
            <a:spLocks noChangeArrowheads="1"/>
          </p:cNvSpPr>
          <p:nvPr/>
        </p:nvSpPr>
        <p:spPr bwMode="auto">
          <a:xfrm>
            <a:off x="1981201" y="2392890"/>
            <a:ext cx="8107363" cy="206428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nchor="ctr">
            <a:spAutoFit/>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5pPr>
            <a:lvl6pPr marL="25146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6pPr>
            <a:lvl7pPr marL="29718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7pPr>
            <a:lvl8pPr marL="34290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8pPr>
            <a:lvl9pPr marL="38862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9pPr>
          </a:lstStyle>
          <a:p>
            <a:pPr algn="just" eaLnBrk="1" hangingPunct="1">
              <a:buClr>
                <a:srgbClr val="262626"/>
              </a:buClr>
              <a:buFont typeface="Arial" panose="020B0604020202020204" pitchFamily="34" charset="0"/>
              <a:buChar char="•"/>
            </a:pPr>
            <a:r>
              <a:rPr lang="pt-BR" altLang="pt-BR" sz="3200">
                <a:solidFill>
                  <a:srgbClr val="262626"/>
                </a:solidFill>
              </a:rPr>
              <a:t>Os Estados, Municípios e Distrito Federal prestarão as informações por unidade com autonomia orçamentária.</a:t>
            </a:r>
          </a:p>
          <a:p>
            <a:pPr algn="just" eaLnBrk="1" hangingPunct="1">
              <a:buClr>
                <a:srgbClr val="262626"/>
              </a:buClr>
              <a:buFont typeface="Arial" panose="020B0604020202020204" pitchFamily="34" charset="0"/>
              <a:buChar char="•"/>
            </a:pPr>
            <a:r>
              <a:rPr lang="pt-BR" altLang="pt-BR" sz="3200">
                <a:solidFill>
                  <a:srgbClr val="262626"/>
                </a:solidFill>
              </a:rPr>
              <a:t> CNPJ raiz.</a:t>
            </a:r>
          </a:p>
        </p:txBody>
      </p:sp>
    </p:spTree>
    <p:extLst>
      <p:ext uri="{BB962C8B-B14F-4D97-AF65-F5344CB8AC3E}">
        <p14:creationId xmlns:p14="http://schemas.microsoft.com/office/powerpoint/2010/main" val="942946747"/>
      </p:ext>
    </p:extLst>
  </p:cSld>
  <p:clrMapOvr>
    <a:masterClrMapping/>
  </p:clrMapOvr>
  <p:transition>
    <p:fade/>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B65C152-1DC3-5E16-9793-AC08640CB0E3}"/>
              </a:ext>
            </a:extLst>
          </p:cNvPr>
          <p:cNvSpPr>
            <a:spLocks noGrp="1"/>
          </p:cNvSpPr>
          <p:nvPr>
            <p:ph type="title"/>
          </p:nvPr>
        </p:nvSpPr>
        <p:spPr>
          <a:xfrm>
            <a:off x="1280160" y="640080"/>
            <a:ext cx="10087699" cy="254923"/>
          </a:xfrm>
        </p:spPr>
        <p:txBody>
          <a:bodyPr/>
          <a:lstStyle/>
          <a:p>
            <a:r>
              <a:rPr lang="pt-BR" sz="1800" dirty="0">
                <a:effectLst/>
                <a:latin typeface="Calibri" panose="020F0502020204030204" pitchFamily="34" charset="0"/>
                <a:ea typeface="Calibri" panose="020F0502020204030204" pitchFamily="34" charset="0"/>
                <a:cs typeface="Times New Roman" panose="02020603050405020304" pitchFamily="18" charset="0"/>
              </a:rPr>
              <a:t>Estratégia de Gestão: Forma Unificada e N</a:t>
            </a:r>
            <a:r>
              <a:rPr lang="pt-BR" sz="1800" dirty="0">
                <a:latin typeface="Calibri" panose="020F0502020204030204" pitchFamily="34" charset="0"/>
                <a:ea typeface="Calibri" panose="020F0502020204030204" pitchFamily="34" charset="0"/>
                <a:cs typeface="Times New Roman" panose="02020603050405020304" pitchFamily="18" charset="0"/>
              </a:rPr>
              <a:t>ã</a:t>
            </a:r>
            <a:r>
              <a:rPr lang="pt-BR" sz="1800" dirty="0">
                <a:effectLst/>
                <a:latin typeface="Calibri" panose="020F0502020204030204" pitchFamily="34" charset="0"/>
                <a:ea typeface="Calibri" panose="020F0502020204030204" pitchFamily="34" charset="0"/>
                <a:cs typeface="Times New Roman" panose="02020603050405020304" pitchFamily="18" charset="0"/>
              </a:rPr>
              <a:t>o Unificada</a:t>
            </a:r>
            <a:endParaRPr lang="pt-BR" dirty="0"/>
          </a:p>
        </p:txBody>
      </p:sp>
      <p:sp>
        <p:nvSpPr>
          <p:cNvPr id="4" name="CaixaDeTexto 3">
            <a:extLst>
              <a:ext uri="{FF2B5EF4-FFF2-40B4-BE49-F238E27FC236}">
                <a16:creationId xmlns:a16="http://schemas.microsoft.com/office/drawing/2014/main" id="{6D589E42-7753-4AB5-A79F-39B1039EBB1A}"/>
              </a:ext>
            </a:extLst>
          </p:cNvPr>
          <p:cNvSpPr txBox="1"/>
          <p:nvPr/>
        </p:nvSpPr>
        <p:spPr>
          <a:xfrm>
            <a:off x="3019781" y="1432916"/>
            <a:ext cx="2806263" cy="646331"/>
          </a:xfrm>
          <a:prstGeom prst="rect">
            <a:avLst/>
          </a:prstGeom>
          <a:noFill/>
        </p:spPr>
        <p:txBody>
          <a:bodyPr wrap="square" rtlCol="0">
            <a:spAutoFit/>
          </a:bodyPr>
          <a:lstStyle/>
          <a:p>
            <a:r>
              <a:rPr lang="pt-BR" dirty="0"/>
              <a:t>Secretaria de Educação</a:t>
            </a:r>
          </a:p>
          <a:p>
            <a:r>
              <a:rPr lang="pt-BR" dirty="0"/>
              <a:t>CNPJ A 8p</a:t>
            </a:r>
          </a:p>
        </p:txBody>
      </p:sp>
      <p:sp>
        <p:nvSpPr>
          <p:cNvPr id="5" name="CaixaDeTexto 4">
            <a:extLst>
              <a:ext uri="{FF2B5EF4-FFF2-40B4-BE49-F238E27FC236}">
                <a16:creationId xmlns:a16="http://schemas.microsoft.com/office/drawing/2014/main" id="{5ACC035F-26F4-41AA-AB14-4F227F050ED5}"/>
              </a:ext>
            </a:extLst>
          </p:cNvPr>
          <p:cNvSpPr txBox="1"/>
          <p:nvPr/>
        </p:nvSpPr>
        <p:spPr>
          <a:xfrm>
            <a:off x="4864346" y="2298317"/>
            <a:ext cx="2806263" cy="369332"/>
          </a:xfrm>
          <a:prstGeom prst="rect">
            <a:avLst/>
          </a:prstGeom>
          <a:noFill/>
        </p:spPr>
        <p:txBody>
          <a:bodyPr wrap="square" rtlCol="0">
            <a:spAutoFit/>
          </a:bodyPr>
          <a:lstStyle/>
          <a:p>
            <a:r>
              <a:rPr lang="pt-BR" dirty="0"/>
              <a:t>Escola – CNPJ AB</a:t>
            </a:r>
          </a:p>
        </p:txBody>
      </p:sp>
      <p:sp>
        <p:nvSpPr>
          <p:cNvPr id="6" name="CaixaDeTexto 5">
            <a:extLst>
              <a:ext uri="{FF2B5EF4-FFF2-40B4-BE49-F238E27FC236}">
                <a16:creationId xmlns:a16="http://schemas.microsoft.com/office/drawing/2014/main" id="{B340D2FF-9829-4E6C-8F9D-70A9CE02CCFB}"/>
              </a:ext>
            </a:extLst>
          </p:cNvPr>
          <p:cNvSpPr txBox="1"/>
          <p:nvPr/>
        </p:nvSpPr>
        <p:spPr>
          <a:xfrm>
            <a:off x="4853836" y="4112277"/>
            <a:ext cx="2806263" cy="369332"/>
          </a:xfrm>
          <a:prstGeom prst="rect">
            <a:avLst/>
          </a:prstGeom>
          <a:noFill/>
        </p:spPr>
        <p:txBody>
          <a:bodyPr wrap="square" rtlCol="0">
            <a:spAutoFit/>
          </a:bodyPr>
          <a:lstStyle/>
          <a:p>
            <a:r>
              <a:rPr lang="pt-BR" dirty="0"/>
              <a:t>Faculdade – CNPJ AD</a:t>
            </a:r>
          </a:p>
        </p:txBody>
      </p:sp>
      <p:sp>
        <p:nvSpPr>
          <p:cNvPr id="7" name="CaixaDeTexto 6">
            <a:extLst>
              <a:ext uri="{FF2B5EF4-FFF2-40B4-BE49-F238E27FC236}">
                <a16:creationId xmlns:a16="http://schemas.microsoft.com/office/drawing/2014/main" id="{D55BE2F7-A1B3-4B3B-B522-8553D70E0FAC}"/>
              </a:ext>
            </a:extLst>
          </p:cNvPr>
          <p:cNvSpPr txBox="1"/>
          <p:nvPr/>
        </p:nvSpPr>
        <p:spPr>
          <a:xfrm>
            <a:off x="4864346" y="3205297"/>
            <a:ext cx="2806263" cy="369332"/>
          </a:xfrm>
          <a:prstGeom prst="rect">
            <a:avLst/>
          </a:prstGeom>
          <a:noFill/>
        </p:spPr>
        <p:txBody>
          <a:bodyPr wrap="square" rtlCol="0">
            <a:spAutoFit/>
          </a:bodyPr>
          <a:lstStyle/>
          <a:p>
            <a:r>
              <a:rPr lang="pt-BR" dirty="0"/>
              <a:t>Colégio – CNPJ AC</a:t>
            </a:r>
          </a:p>
        </p:txBody>
      </p:sp>
      <p:sp>
        <p:nvSpPr>
          <p:cNvPr id="8" name="CaixaDeTexto 7">
            <a:extLst>
              <a:ext uri="{FF2B5EF4-FFF2-40B4-BE49-F238E27FC236}">
                <a16:creationId xmlns:a16="http://schemas.microsoft.com/office/drawing/2014/main" id="{E0F70392-D132-43A0-92E1-4B7DB7F6B388}"/>
              </a:ext>
            </a:extLst>
          </p:cNvPr>
          <p:cNvSpPr txBox="1"/>
          <p:nvPr/>
        </p:nvSpPr>
        <p:spPr>
          <a:xfrm>
            <a:off x="5826044" y="1432651"/>
            <a:ext cx="4524704" cy="369332"/>
          </a:xfrm>
          <a:prstGeom prst="rect">
            <a:avLst/>
          </a:prstGeom>
          <a:noFill/>
        </p:spPr>
        <p:txBody>
          <a:bodyPr wrap="square" rtlCol="0" anchor="ctr" anchorCtr="1">
            <a:spAutoFit/>
          </a:bodyPr>
          <a:lstStyle/>
          <a:p>
            <a:r>
              <a:rPr lang="pt-BR" dirty="0"/>
              <a:t>EFR – Ente Federativo Responsável</a:t>
            </a:r>
          </a:p>
        </p:txBody>
      </p:sp>
      <p:cxnSp>
        <p:nvCxnSpPr>
          <p:cNvPr id="12" name="Conector reto 11">
            <a:extLst>
              <a:ext uri="{FF2B5EF4-FFF2-40B4-BE49-F238E27FC236}">
                <a16:creationId xmlns:a16="http://schemas.microsoft.com/office/drawing/2014/main" id="{BEAD3A79-0E62-4CF9-9003-45259F4E6BDD}"/>
              </a:ext>
            </a:extLst>
          </p:cNvPr>
          <p:cNvCxnSpPr>
            <a:cxnSpLocks/>
          </p:cNvCxnSpPr>
          <p:nvPr/>
        </p:nvCxnSpPr>
        <p:spPr>
          <a:xfrm>
            <a:off x="3892140" y="2179150"/>
            <a:ext cx="0" cy="2117793"/>
          </a:xfrm>
          <a:prstGeom prst="line">
            <a:avLst/>
          </a:prstGeom>
        </p:spPr>
        <p:style>
          <a:lnRef idx="1">
            <a:schemeClr val="accent1"/>
          </a:lnRef>
          <a:fillRef idx="0">
            <a:schemeClr val="accent1"/>
          </a:fillRef>
          <a:effectRef idx="0">
            <a:schemeClr val="accent1"/>
          </a:effectRef>
          <a:fontRef idx="minor">
            <a:schemeClr val="tx1"/>
          </a:fontRef>
        </p:style>
      </p:cxnSp>
      <p:cxnSp>
        <p:nvCxnSpPr>
          <p:cNvPr id="14" name="Conector de Seta Reta 13">
            <a:extLst>
              <a:ext uri="{FF2B5EF4-FFF2-40B4-BE49-F238E27FC236}">
                <a16:creationId xmlns:a16="http://schemas.microsoft.com/office/drawing/2014/main" id="{5299DD52-E061-4F67-8642-6984258C1C5C}"/>
              </a:ext>
            </a:extLst>
          </p:cNvPr>
          <p:cNvCxnSpPr>
            <a:cxnSpLocks/>
            <a:endCxn id="6" idx="1"/>
          </p:cNvCxnSpPr>
          <p:nvPr/>
        </p:nvCxnSpPr>
        <p:spPr>
          <a:xfrm>
            <a:off x="3892140" y="4296943"/>
            <a:ext cx="961696"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6" name="Conector de Seta Reta 15">
            <a:extLst>
              <a:ext uri="{FF2B5EF4-FFF2-40B4-BE49-F238E27FC236}">
                <a16:creationId xmlns:a16="http://schemas.microsoft.com/office/drawing/2014/main" id="{1310D5D4-D3D4-468C-84A5-89E3C88443F8}"/>
              </a:ext>
            </a:extLst>
          </p:cNvPr>
          <p:cNvCxnSpPr>
            <a:cxnSpLocks/>
          </p:cNvCxnSpPr>
          <p:nvPr/>
        </p:nvCxnSpPr>
        <p:spPr>
          <a:xfrm>
            <a:off x="3892140" y="3389921"/>
            <a:ext cx="1011620"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7" name="Conector de Seta Reta 16">
            <a:extLst>
              <a:ext uri="{FF2B5EF4-FFF2-40B4-BE49-F238E27FC236}">
                <a16:creationId xmlns:a16="http://schemas.microsoft.com/office/drawing/2014/main" id="{CD79703C-4D35-4BA9-B15B-115D9D3DE405}"/>
              </a:ext>
            </a:extLst>
          </p:cNvPr>
          <p:cNvCxnSpPr>
            <a:cxnSpLocks/>
          </p:cNvCxnSpPr>
          <p:nvPr/>
        </p:nvCxnSpPr>
        <p:spPr>
          <a:xfrm>
            <a:off x="3892140" y="2482983"/>
            <a:ext cx="1011620"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7" name="CaixaDeTexto 26">
            <a:extLst>
              <a:ext uri="{FF2B5EF4-FFF2-40B4-BE49-F238E27FC236}">
                <a16:creationId xmlns:a16="http://schemas.microsoft.com/office/drawing/2014/main" id="{2F39D9F5-CDF7-48C4-8C08-51749ECD81F3}"/>
              </a:ext>
            </a:extLst>
          </p:cNvPr>
          <p:cNvSpPr txBox="1"/>
          <p:nvPr/>
        </p:nvSpPr>
        <p:spPr>
          <a:xfrm>
            <a:off x="1638896" y="2226865"/>
            <a:ext cx="1785880" cy="1477328"/>
          </a:xfrm>
          <a:prstGeom prst="rect">
            <a:avLst/>
          </a:prstGeom>
          <a:noFill/>
        </p:spPr>
        <p:txBody>
          <a:bodyPr wrap="square" rtlCol="0">
            <a:spAutoFit/>
          </a:bodyPr>
          <a:lstStyle/>
          <a:p>
            <a:r>
              <a:rPr lang="pt-BR" dirty="0"/>
              <a:t>S-1005:</a:t>
            </a:r>
          </a:p>
          <a:p>
            <a:r>
              <a:rPr lang="pt-BR" dirty="0"/>
              <a:t>  CNPJ A</a:t>
            </a:r>
          </a:p>
          <a:p>
            <a:r>
              <a:rPr lang="pt-BR" dirty="0"/>
              <a:t>  CNPJ AB</a:t>
            </a:r>
          </a:p>
          <a:p>
            <a:r>
              <a:rPr lang="pt-BR" dirty="0"/>
              <a:t>  CNPJ AC</a:t>
            </a:r>
          </a:p>
          <a:p>
            <a:r>
              <a:rPr lang="pt-BR" dirty="0"/>
              <a:t>  CNPJ AD</a:t>
            </a:r>
          </a:p>
        </p:txBody>
      </p:sp>
      <p:grpSp>
        <p:nvGrpSpPr>
          <p:cNvPr id="45" name="Agrupar 44">
            <a:extLst>
              <a:ext uri="{FF2B5EF4-FFF2-40B4-BE49-F238E27FC236}">
                <a16:creationId xmlns:a16="http://schemas.microsoft.com/office/drawing/2014/main" id="{F915F8E6-E41F-4AAC-8404-BE11C2D7049D}"/>
              </a:ext>
            </a:extLst>
          </p:cNvPr>
          <p:cNvGrpSpPr/>
          <p:nvPr/>
        </p:nvGrpSpPr>
        <p:grpSpPr>
          <a:xfrm>
            <a:off x="4116739" y="1617317"/>
            <a:ext cx="4400725" cy="2881804"/>
            <a:chOff x="1506862" y="1634829"/>
            <a:chExt cx="3790352" cy="2881804"/>
          </a:xfrm>
        </p:grpSpPr>
        <p:sp>
          <p:nvSpPr>
            <p:cNvPr id="23" name="CaixaDeTexto 22">
              <a:extLst>
                <a:ext uri="{FF2B5EF4-FFF2-40B4-BE49-F238E27FC236}">
                  <a16:creationId xmlns:a16="http://schemas.microsoft.com/office/drawing/2014/main" id="{F0060A14-01C2-41A8-ACC5-154B21017D7F}"/>
                </a:ext>
              </a:extLst>
            </p:cNvPr>
            <p:cNvSpPr txBox="1"/>
            <p:nvPr/>
          </p:nvSpPr>
          <p:spPr>
            <a:xfrm rot="19738173">
              <a:off x="1506862" y="1865072"/>
              <a:ext cx="887099" cy="369332"/>
            </a:xfrm>
            <a:prstGeom prst="rect">
              <a:avLst/>
            </a:prstGeom>
            <a:noFill/>
          </p:spPr>
          <p:txBody>
            <a:bodyPr wrap="square" rtlCol="0">
              <a:spAutoFit/>
            </a:bodyPr>
            <a:lstStyle/>
            <a:p>
              <a:r>
                <a:rPr lang="pt-BR" dirty="0"/>
                <a:t>S-1000</a:t>
              </a:r>
            </a:p>
          </p:txBody>
        </p:sp>
        <p:sp>
          <p:nvSpPr>
            <p:cNvPr id="24" name="CaixaDeTexto 23">
              <a:extLst>
                <a:ext uri="{FF2B5EF4-FFF2-40B4-BE49-F238E27FC236}">
                  <a16:creationId xmlns:a16="http://schemas.microsoft.com/office/drawing/2014/main" id="{F4723503-AAC7-4923-A064-C8EC44903FD1}"/>
                </a:ext>
              </a:extLst>
            </p:cNvPr>
            <p:cNvSpPr txBox="1"/>
            <p:nvPr/>
          </p:nvSpPr>
          <p:spPr>
            <a:xfrm rot="19738173">
              <a:off x="4141913" y="2336485"/>
              <a:ext cx="887099" cy="369332"/>
            </a:xfrm>
            <a:prstGeom prst="rect">
              <a:avLst/>
            </a:prstGeom>
            <a:noFill/>
          </p:spPr>
          <p:txBody>
            <a:bodyPr wrap="square" rtlCol="0">
              <a:spAutoFit/>
            </a:bodyPr>
            <a:lstStyle/>
            <a:p>
              <a:r>
                <a:rPr lang="pt-BR" dirty="0"/>
                <a:t>S-1000</a:t>
              </a:r>
            </a:p>
          </p:txBody>
        </p:sp>
        <p:sp>
          <p:nvSpPr>
            <p:cNvPr id="25" name="CaixaDeTexto 24">
              <a:extLst>
                <a:ext uri="{FF2B5EF4-FFF2-40B4-BE49-F238E27FC236}">
                  <a16:creationId xmlns:a16="http://schemas.microsoft.com/office/drawing/2014/main" id="{E92493DE-AE10-4F6F-AE6E-2DE337E577ED}"/>
                </a:ext>
              </a:extLst>
            </p:cNvPr>
            <p:cNvSpPr txBox="1"/>
            <p:nvPr/>
          </p:nvSpPr>
          <p:spPr>
            <a:xfrm rot="19738173">
              <a:off x="4141912" y="3222767"/>
              <a:ext cx="887099" cy="369332"/>
            </a:xfrm>
            <a:prstGeom prst="rect">
              <a:avLst/>
            </a:prstGeom>
            <a:noFill/>
          </p:spPr>
          <p:txBody>
            <a:bodyPr wrap="square" rtlCol="0">
              <a:spAutoFit/>
            </a:bodyPr>
            <a:lstStyle/>
            <a:p>
              <a:r>
                <a:rPr lang="pt-BR" dirty="0"/>
                <a:t>S-1000</a:t>
              </a:r>
            </a:p>
          </p:txBody>
        </p:sp>
        <p:sp>
          <p:nvSpPr>
            <p:cNvPr id="26" name="CaixaDeTexto 25">
              <a:extLst>
                <a:ext uri="{FF2B5EF4-FFF2-40B4-BE49-F238E27FC236}">
                  <a16:creationId xmlns:a16="http://schemas.microsoft.com/office/drawing/2014/main" id="{918A8ED2-1451-453D-B631-C4B63163A12D}"/>
                </a:ext>
              </a:extLst>
            </p:cNvPr>
            <p:cNvSpPr txBox="1"/>
            <p:nvPr/>
          </p:nvSpPr>
          <p:spPr>
            <a:xfrm rot="19738173">
              <a:off x="4230449" y="4147301"/>
              <a:ext cx="887099" cy="369332"/>
            </a:xfrm>
            <a:prstGeom prst="rect">
              <a:avLst/>
            </a:prstGeom>
            <a:noFill/>
          </p:spPr>
          <p:txBody>
            <a:bodyPr wrap="square" rtlCol="0">
              <a:spAutoFit/>
            </a:bodyPr>
            <a:lstStyle/>
            <a:p>
              <a:r>
                <a:rPr lang="pt-BR" dirty="0"/>
                <a:t>S-1000</a:t>
              </a:r>
            </a:p>
          </p:txBody>
        </p:sp>
        <p:cxnSp>
          <p:nvCxnSpPr>
            <p:cNvPr id="29" name="Conector de Seta Reta 28">
              <a:extLst>
                <a:ext uri="{FF2B5EF4-FFF2-40B4-BE49-F238E27FC236}">
                  <a16:creationId xmlns:a16="http://schemas.microsoft.com/office/drawing/2014/main" id="{D374566D-E69A-4DD4-B7A3-4A91CA00FEFC}"/>
                </a:ext>
              </a:extLst>
            </p:cNvPr>
            <p:cNvCxnSpPr>
              <a:cxnSpLocks/>
            </p:cNvCxnSpPr>
            <p:nvPr/>
          </p:nvCxnSpPr>
          <p:spPr>
            <a:xfrm>
              <a:off x="2710107" y="1634829"/>
              <a:ext cx="842390" cy="0"/>
            </a:xfrm>
            <a:prstGeom prst="straightConnector1">
              <a:avLst/>
            </a:prstGeom>
            <a:ln>
              <a:prstDash val="lgDash"/>
              <a:tailEnd type="triangle"/>
            </a:ln>
          </p:spPr>
          <p:style>
            <a:lnRef idx="1">
              <a:schemeClr val="accent1"/>
            </a:lnRef>
            <a:fillRef idx="0">
              <a:schemeClr val="accent1"/>
            </a:fillRef>
            <a:effectRef idx="0">
              <a:schemeClr val="accent1"/>
            </a:effectRef>
            <a:fontRef idx="minor">
              <a:schemeClr val="tx1"/>
            </a:fontRef>
          </p:style>
        </p:cxnSp>
        <p:cxnSp>
          <p:nvCxnSpPr>
            <p:cNvPr id="32" name="Conector de Seta Reta 31">
              <a:extLst>
                <a:ext uri="{FF2B5EF4-FFF2-40B4-BE49-F238E27FC236}">
                  <a16:creationId xmlns:a16="http://schemas.microsoft.com/office/drawing/2014/main" id="{1BA141FD-9D91-4DD1-A836-F846BF3E0F55}"/>
                </a:ext>
              </a:extLst>
            </p:cNvPr>
            <p:cNvCxnSpPr>
              <a:cxnSpLocks/>
            </p:cNvCxnSpPr>
            <p:nvPr/>
          </p:nvCxnSpPr>
          <p:spPr>
            <a:xfrm flipV="1">
              <a:off x="3718946" y="1902372"/>
              <a:ext cx="955052" cy="413457"/>
            </a:xfrm>
            <a:prstGeom prst="straightConnector1">
              <a:avLst/>
            </a:prstGeom>
            <a:ln>
              <a:prstDash val="lgDash"/>
              <a:tailEnd type="triangle"/>
            </a:ln>
          </p:spPr>
          <p:style>
            <a:lnRef idx="1">
              <a:schemeClr val="accent1"/>
            </a:lnRef>
            <a:fillRef idx="0">
              <a:schemeClr val="accent1"/>
            </a:fillRef>
            <a:effectRef idx="0">
              <a:schemeClr val="accent1"/>
            </a:effectRef>
            <a:fontRef idx="minor">
              <a:schemeClr val="tx1"/>
            </a:fontRef>
          </p:style>
        </p:cxnSp>
        <p:cxnSp>
          <p:nvCxnSpPr>
            <p:cNvPr id="34" name="Conector de Seta Reta 33">
              <a:extLst>
                <a:ext uri="{FF2B5EF4-FFF2-40B4-BE49-F238E27FC236}">
                  <a16:creationId xmlns:a16="http://schemas.microsoft.com/office/drawing/2014/main" id="{BBEEF029-587D-42FA-81B7-BC6EEF91AEAC}"/>
                </a:ext>
              </a:extLst>
            </p:cNvPr>
            <p:cNvCxnSpPr>
              <a:cxnSpLocks/>
            </p:cNvCxnSpPr>
            <p:nvPr/>
          </p:nvCxnSpPr>
          <p:spPr>
            <a:xfrm flipV="1">
              <a:off x="3708929" y="1950268"/>
              <a:ext cx="1230933" cy="1201628"/>
            </a:xfrm>
            <a:prstGeom prst="straightConnector1">
              <a:avLst/>
            </a:prstGeom>
            <a:ln>
              <a:prstDash val="lgDash"/>
              <a:tailEnd type="triangle"/>
            </a:ln>
          </p:spPr>
          <p:style>
            <a:lnRef idx="1">
              <a:schemeClr val="accent1"/>
            </a:lnRef>
            <a:fillRef idx="0">
              <a:schemeClr val="accent1"/>
            </a:fillRef>
            <a:effectRef idx="0">
              <a:schemeClr val="accent1"/>
            </a:effectRef>
            <a:fontRef idx="minor">
              <a:schemeClr val="tx1"/>
            </a:fontRef>
          </p:style>
        </p:cxnSp>
        <p:cxnSp>
          <p:nvCxnSpPr>
            <p:cNvPr id="35" name="Conector de Seta Reta 34">
              <a:extLst>
                <a:ext uri="{FF2B5EF4-FFF2-40B4-BE49-F238E27FC236}">
                  <a16:creationId xmlns:a16="http://schemas.microsoft.com/office/drawing/2014/main" id="{233F6A99-15C0-4C51-9E80-AF452BA03A8A}"/>
                </a:ext>
              </a:extLst>
            </p:cNvPr>
            <p:cNvCxnSpPr>
              <a:cxnSpLocks/>
            </p:cNvCxnSpPr>
            <p:nvPr/>
          </p:nvCxnSpPr>
          <p:spPr>
            <a:xfrm flipV="1">
              <a:off x="3771991" y="2063351"/>
              <a:ext cx="1525223" cy="1980499"/>
            </a:xfrm>
            <a:prstGeom prst="straightConnector1">
              <a:avLst/>
            </a:prstGeom>
            <a:ln>
              <a:prstDash val="lgDash"/>
              <a:tailEnd type="triangle"/>
            </a:ln>
          </p:spPr>
          <p:style>
            <a:lnRef idx="1">
              <a:schemeClr val="accent1"/>
            </a:lnRef>
            <a:fillRef idx="0">
              <a:schemeClr val="accent1"/>
            </a:fillRef>
            <a:effectRef idx="0">
              <a:schemeClr val="accent1"/>
            </a:effectRef>
            <a:fontRef idx="minor">
              <a:schemeClr val="tx1"/>
            </a:fontRef>
          </p:style>
        </p:cxnSp>
      </p:grpSp>
      <p:grpSp>
        <p:nvGrpSpPr>
          <p:cNvPr id="42" name="Agrupar 41">
            <a:extLst>
              <a:ext uri="{FF2B5EF4-FFF2-40B4-BE49-F238E27FC236}">
                <a16:creationId xmlns:a16="http://schemas.microsoft.com/office/drawing/2014/main" id="{94A49048-A1CE-4884-8D2E-12DBA105BBC1}"/>
              </a:ext>
            </a:extLst>
          </p:cNvPr>
          <p:cNvGrpSpPr/>
          <p:nvPr/>
        </p:nvGrpSpPr>
        <p:grpSpPr>
          <a:xfrm>
            <a:off x="1422401" y="1128116"/>
            <a:ext cx="4872552" cy="4897817"/>
            <a:chOff x="680543" y="1145628"/>
            <a:chExt cx="2945375" cy="4897817"/>
          </a:xfrm>
        </p:grpSpPr>
        <p:sp>
          <p:nvSpPr>
            <p:cNvPr id="38" name="Elipse 37">
              <a:extLst>
                <a:ext uri="{FF2B5EF4-FFF2-40B4-BE49-F238E27FC236}">
                  <a16:creationId xmlns:a16="http://schemas.microsoft.com/office/drawing/2014/main" id="{16DB7288-D0BB-4D6D-B094-FD45BFFA1003}"/>
                </a:ext>
              </a:extLst>
            </p:cNvPr>
            <p:cNvSpPr/>
            <p:nvPr/>
          </p:nvSpPr>
          <p:spPr>
            <a:xfrm>
              <a:off x="680543" y="1145628"/>
              <a:ext cx="2854965" cy="4897817"/>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39" name="CaixaDeTexto 38">
              <a:extLst>
                <a:ext uri="{FF2B5EF4-FFF2-40B4-BE49-F238E27FC236}">
                  <a16:creationId xmlns:a16="http://schemas.microsoft.com/office/drawing/2014/main" id="{144F2433-D22B-4602-B4F0-B57EC0D570FE}"/>
                </a:ext>
              </a:extLst>
            </p:cNvPr>
            <p:cNvSpPr txBox="1"/>
            <p:nvPr/>
          </p:nvSpPr>
          <p:spPr>
            <a:xfrm>
              <a:off x="1528769" y="4890609"/>
              <a:ext cx="2097149" cy="367586"/>
            </a:xfrm>
            <a:prstGeom prst="rect">
              <a:avLst/>
            </a:prstGeom>
            <a:noFill/>
          </p:spPr>
          <p:txBody>
            <a:bodyPr wrap="square" rtlCol="0">
              <a:spAutoFit/>
            </a:bodyPr>
            <a:lstStyle/>
            <a:p>
              <a:r>
                <a:rPr lang="pt-BR" dirty="0"/>
                <a:t>Sistema do Ente</a:t>
              </a:r>
            </a:p>
          </p:txBody>
        </p:sp>
      </p:grpSp>
      <p:grpSp>
        <p:nvGrpSpPr>
          <p:cNvPr id="43" name="Agrupar 42">
            <a:extLst>
              <a:ext uri="{FF2B5EF4-FFF2-40B4-BE49-F238E27FC236}">
                <a16:creationId xmlns:a16="http://schemas.microsoft.com/office/drawing/2014/main" id="{BC0E6BA8-216B-4EE8-8ED2-34F7297345FD}"/>
              </a:ext>
            </a:extLst>
          </p:cNvPr>
          <p:cNvGrpSpPr/>
          <p:nvPr/>
        </p:nvGrpSpPr>
        <p:grpSpPr>
          <a:xfrm>
            <a:off x="3366629" y="3776807"/>
            <a:ext cx="6885304" cy="1046741"/>
            <a:chOff x="756751" y="3794319"/>
            <a:chExt cx="6885304" cy="1046741"/>
          </a:xfrm>
        </p:grpSpPr>
        <p:sp>
          <p:nvSpPr>
            <p:cNvPr id="40" name="Elipse 39">
              <a:extLst>
                <a:ext uri="{FF2B5EF4-FFF2-40B4-BE49-F238E27FC236}">
                  <a16:creationId xmlns:a16="http://schemas.microsoft.com/office/drawing/2014/main" id="{92292E06-4677-4B29-9C5D-F28924914ED9}"/>
                </a:ext>
              </a:extLst>
            </p:cNvPr>
            <p:cNvSpPr/>
            <p:nvPr/>
          </p:nvSpPr>
          <p:spPr>
            <a:xfrm>
              <a:off x="756751" y="3794319"/>
              <a:ext cx="6374517" cy="1046741"/>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41" name="CaixaDeTexto 40">
              <a:extLst>
                <a:ext uri="{FF2B5EF4-FFF2-40B4-BE49-F238E27FC236}">
                  <a16:creationId xmlns:a16="http://schemas.microsoft.com/office/drawing/2014/main" id="{F61A33CF-7A5A-4EED-98A1-C865BC3A56CC}"/>
                </a:ext>
              </a:extLst>
            </p:cNvPr>
            <p:cNvSpPr txBox="1"/>
            <p:nvPr/>
          </p:nvSpPr>
          <p:spPr>
            <a:xfrm>
              <a:off x="5880776" y="4103040"/>
              <a:ext cx="1761279" cy="369332"/>
            </a:xfrm>
            <a:prstGeom prst="rect">
              <a:avLst/>
            </a:prstGeom>
            <a:noFill/>
          </p:spPr>
          <p:txBody>
            <a:bodyPr wrap="square" rtlCol="0">
              <a:spAutoFit/>
            </a:bodyPr>
            <a:lstStyle/>
            <a:p>
              <a:r>
                <a:rPr lang="pt-BR" dirty="0"/>
                <a:t>Sistema Local</a:t>
              </a:r>
            </a:p>
          </p:txBody>
        </p:sp>
      </p:grpSp>
    </p:spTree>
    <p:extLst>
      <p:ext uri="{BB962C8B-B14F-4D97-AF65-F5344CB8AC3E}">
        <p14:creationId xmlns:p14="http://schemas.microsoft.com/office/powerpoint/2010/main" val="22610779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2"/>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B65C152-1DC3-5E16-9793-AC08640CB0E3}"/>
              </a:ext>
            </a:extLst>
          </p:cNvPr>
          <p:cNvSpPr>
            <a:spLocks noGrp="1"/>
          </p:cNvSpPr>
          <p:nvPr>
            <p:ph type="title"/>
          </p:nvPr>
        </p:nvSpPr>
        <p:spPr>
          <a:xfrm>
            <a:off x="1280160" y="640080"/>
            <a:ext cx="10087699" cy="322350"/>
          </a:xfrm>
        </p:spPr>
        <p:txBody>
          <a:bodyPr/>
          <a:lstStyle/>
          <a:p>
            <a:r>
              <a:rPr lang="pt-BR" sz="1800" dirty="0">
                <a:effectLst/>
                <a:latin typeface="Calibri" panose="020F0502020204030204" pitchFamily="34" charset="0"/>
                <a:ea typeface="Calibri" panose="020F0502020204030204" pitchFamily="34" charset="0"/>
                <a:cs typeface="Times New Roman" panose="02020603050405020304" pitchFamily="18" charset="0"/>
              </a:rPr>
              <a:t>Peculiaridades dos órgãos públicos: Aposentadorias</a:t>
            </a:r>
            <a:endParaRPr lang="pt-BR" dirty="0"/>
          </a:p>
        </p:txBody>
      </p:sp>
      <p:sp>
        <p:nvSpPr>
          <p:cNvPr id="3" name="Espaço Reservado para Conteúdo 2">
            <a:extLst>
              <a:ext uri="{FF2B5EF4-FFF2-40B4-BE49-F238E27FC236}">
                <a16:creationId xmlns:a16="http://schemas.microsoft.com/office/drawing/2014/main" id="{D6840084-D9AE-35C9-F22C-AC50A9EF3A67}"/>
              </a:ext>
            </a:extLst>
          </p:cNvPr>
          <p:cNvSpPr>
            <a:spLocks noGrp="1"/>
          </p:cNvSpPr>
          <p:nvPr>
            <p:ph idx="1"/>
          </p:nvPr>
        </p:nvSpPr>
        <p:spPr>
          <a:xfrm>
            <a:off x="824140" y="962430"/>
            <a:ext cx="11006735" cy="4083056"/>
          </a:xfrm>
        </p:spPr>
        <p:txBody>
          <a:bodyPr>
            <a:normAutofit/>
          </a:bodyPr>
          <a:lstStyle/>
          <a:p>
            <a:pPr marL="0" indent="0">
              <a:buNone/>
            </a:pPr>
            <a:r>
              <a:rPr lang="pt-BR" sz="1500" dirty="0"/>
              <a:t>Exemplo: </a:t>
            </a:r>
          </a:p>
          <a:p>
            <a:pPr marL="514350" indent="-514350">
              <a:buFont typeface="+mj-lt"/>
              <a:buAutoNum type="arabicPeriod"/>
            </a:pPr>
            <a:r>
              <a:rPr lang="pt-BR" sz="2000" dirty="0"/>
              <a:t>Servidor iniciou carreira no serviço público em 10/02/1990;</a:t>
            </a:r>
          </a:p>
          <a:p>
            <a:pPr marL="514350" indent="-514350">
              <a:buFont typeface="+mj-lt"/>
              <a:buAutoNum type="arabicPeriod"/>
            </a:pPr>
            <a:r>
              <a:rPr lang="pt-BR" sz="2000" dirty="0"/>
              <a:t>Passou a receber abono de permanência em 12/12/2021;</a:t>
            </a:r>
          </a:p>
          <a:p>
            <a:pPr marL="514350" indent="-514350">
              <a:buFont typeface="+mj-lt"/>
              <a:buAutoNum type="arabicPeriod"/>
            </a:pPr>
            <a:r>
              <a:rPr lang="pt-BR" sz="2000" dirty="0"/>
              <a:t>Foi cadastrado no E-Social em 25/08/2022;</a:t>
            </a:r>
          </a:p>
          <a:p>
            <a:pPr marL="514350" indent="-514350">
              <a:buFont typeface="+mj-lt"/>
              <a:buAutoNum type="arabicPeriod"/>
            </a:pPr>
            <a:r>
              <a:rPr lang="pt-BR" sz="2000" dirty="0"/>
              <a:t>Entrou com pedido de aposentadoria em 18/07/2023;</a:t>
            </a:r>
          </a:p>
          <a:p>
            <a:pPr marL="514350" indent="-514350">
              <a:buFont typeface="+mj-lt"/>
              <a:buAutoNum type="arabicPeriod"/>
            </a:pPr>
            <a:r>
              <a:rPr lang="pt-BR" sz="2000" dirty="0"/>
              <a:t>Teve o ato de concessão publicado em 09/10/2023 com efeitos em 18/07/2023; (envio no dia 15)</a:t>
            </a:r>
          </a:p>
          <a:p>
            <a:pPr marL="457200" lvl="1" indent="0">
              <a:buNone/>
            </a:pPr>
            <a:endParaRPr lang="pt-BR" dirty="0"/>
          </a:p>
          <a:p>
            <a:pPr marL="457200" lvl="1" indent="0">
              <a:buNone/>
            </a:pPr>
            <a:endParaRPr lang="pt-BR" dirty="0"/>
          </a:p>
        </p:txBody>
      </p:sp>
      <p:sp>
        <p:nvSpPr>
          <p:cNvPr id="4" name="Retângulo 3">
            <a:extLst>
              <a:ext uri="{FF2B5EF4-FFF2-40B4-BE49-F238E27FC236}">
                <a16:creationId xmlns:a16="http://schemas.microsoft.com/office/drawing/2014/main" id="{CCE92659-CDB0-4F04-A39A-02194D11E889}"/>
              </a:ext>
            </a:extLst>
          </p:cNvPr>
          <p:cNvSpPr/>
          <p:nvPr/>
        </p:nvSpPr>
        <p:spPr>
          <a:xfrm>
            <a:off x="252248" y="4498428"/>
            <a:ext cx="11687504" cy="21020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cxnSp>
        <p:nvCxnSpPr>
          <p:cNvPr id="6" name="Conector reto 5">
            <a:extLst>
              <a:ext uri="{FF2B5EF4-FFF2-40B4-BE49-F238E27FC236}">
                <a16:creationId xmlns:a16="http://schemas.microsoft.com/office/drawing/2014/main" id="{17CF8C80-E506-40DF-B0D7-F824267F024E}"/>
              </a:ext>
            </a:extLst>
          </p:cNvPr>
          <p:cNvCxnSpPr/>
          <p:nvPr/>
        </p:nvCxnSpPr>
        <p:spPr>
          <a:xfrm>
            <a:off x="361122" y="4151586"/>
            <a:ext cx="0" cy="90389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8" name="Conector reto 7">
            <a:extLst>
              <a:ext uri="{FF2B5EF4-FFF2-40B4-BE49-F238E27FC236}">
                <a16:creationId xmlns:a16="http://schemas.microsoft.com/office/drawing/2014/main" id="{E77F36C6-82E6-4857-B60E-048AD2526892}"/>
              </a:ext>
            </a:extLst>
          </p:cNvPr>
          <p:cNvCxnSpPr/>
          <p:nvPr/>
        </p:nvCxnSpPr>
        <p:spPr>
          <a:xfrm>
            <a:off x="7803930" y="4183117"/>
            <a:ext cx="0" cy="90389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sp>
        <p:nvSpPr>
          <p:cNvPr id="10" name="Retângulo 9">
            <a:extLst>
              <a:ext uri="{FF2B5EF4-FFF2-40B4-BE49-F238E27FC236}">
                <a16:creationId xmlns:a16="http://schemas.microsoft.com/office/drawing/2014/main" id="{CA168153-D12E-41D1-AB73-1833A3E97B99}"/>
              </a:ext>
            </a:extLst>
          </p:cNvPr>
          <p:cNvSpPr/>
          <p:nvPr/>
        </p:nvSpPr>
        <p:spPr>
          <a:xfrm>
            <a:off x="1723697" y="4183117"/>
            <a:ext cx="126122" cy="903890"/>
          </a:xfrm>
          <a:prstGeom prst="rect">
            <a:avLst/>
          </a:prstGeom>
          <a:solidFill>
            <a:schemeClr val="accent6">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11" name="Retângulo 10">
            <a:extLst>
              <a:ext uri="{FF2B5EF4-FFF2-40B4-BE49-F238E27FC236}">
                <a16:creationId xmlns:a16="http://schemas.microsoft.com/office/drawing/2014/main" id="{63DFB1E5-79B7-47FD-A43B-45D99B0757E0}"/>
              </a:ext>
            </a:extLst>
          </p:cNvPr>
          <p:cNvSpPr/>
          <p:nvPr/>
        </p:nvSpPr>
        <p:spPr>
          <a:xfrm>
            <a:off x="6495394" y="4151586"/>
            <a:ext cx="126122" cy="903890"/>
          </a:xfrm>
          <a:prstGeom prst="rect">
            <a:avLst/>
          </a:prstGeom>
          <a:solidFill>
            <a:schemeClr val="accent6">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cxnSp>
        <p:nvCxnSpPr>
          <p:cNvPr id="12" name="Conector reto 11">
            <a:extLst>
              <a:ext uri="{FF2B5EF4-FFF2-40B4-BE49-F238E27FC236}">
                <a16:creationId xmlns:a16="http://schemas.microsoft.com/office/drawing/2014/main" id="{6B29B979-1414-471A-A4DD-89772355FDF8}"/>
              </a:ext>
            </a:extLst>
          </p:cNvPr>
          <p:cNvCxnSpPr/>
          <p:nvPr/>
        </p:nvCxnSpPr>
        <p:spPr>
          <a:xfrm>
            <a:off x="2233447" y="4209393"/>
            <a:ext cx="0" cy="90389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sp>
        <p:nvSpPr>
          <p:cNvPr id="13" name="CaixaDeTexto 12">
            <a:extLst>
              <a:ext uri="{FF2B5EF4-FFF2-40B4-BE49-F238E27FC236}">
                <a16:creationId xmlns:a16="http://schemas.microsoft.com/office/drawing/2014/main" id="{7A85C3D4-9A41-4216-9752-5CB29157A925}"/>
              </a:ext>
            </a:extLst>
          </p:cNvPr>
          <p:cNvSpPr txBox="1"/>
          <p:nvPr/>
        </p:nvSpPr>
        <p:spPr>
          <a:xfrm rot="19006937">
            <a:off x="-109020" y="4418864"/>
            <a:ext cx="1629978" cy="369332"/>
          </a:xfrm>
          <a:prstGeom prst="rect">
            <a:avLst/>
          </a:prstGeom>
          <a:noFill/>
        </p:spPr>
        <p:txBody>
          <a:bodyPr wrap="square" rtlCol="0">
            <a:spAutoFit/>
          </a:bodyPr>
          <a:lstStyle/>
          <a:p>
            <a:r>
              <a:rPr lang="pt-BR" dirty="0"/>
              <a:t>1° 10/02/1990</a:t>
            </a:r>
          </a:p>
        </p:txBody>
      </p:sp>
      <p:sp>
        <p:nvSpPr>
          <p:cNvPr id="14" name="CaixaDeTexto 13">
            <a:extLst>
              <a:ext uri="{FF2B5EF4-FFF2-40B4-BE49-F238E27FC236}">
                <a16:creationId xmlns:a16="http://schemas.microsoft.com/office/drawing/2014/main" id="{AAF4BA4D-8155-4177-A28B-E1EDAF7EE6CA}"/>
              </a:ext>
            </a:extLst>
          </p:cNvPr>
          <p:cNvSpPr txBox="1"/>
          <p:nvPr/>
        </p:nvSpPr>
        <p:spPr>
          <a:xfrm>
            <a:off x="931011" y="3749288"/>
            <a:ext cx="2154623" cy="323165"/>
          </a:xfrm>
          <a:prstGeom prst="rect">
            <a:avLst/>
          </a:prstGeom>
          <a:noFill/>
        </p:spPr>
        <p:txBody>
          <a:bodyPr wrap="square" rtlCol="0">
            <a:spAutoFit/>
          </a:bodyPr>
          <a:lstStyle/>
          <a:p>
            <a:r>
              <a:rPr lang="pt-BR" sz="1500" dirty="0"/>
              <a:t>Fase 2 – 22/11/2021</a:t>
            </a:r>
          </a:p>
        </p:txBody>
      </p:sp>
      <p:sp>
        <p:nvSpPr>
          <p:cNvPr id="17" name="CaixaDeTexto 16">
            <a:extLst>
              <a:ext uri="{FF2B5EF4-FFF2-40B4-BE49-F238E27FC236}">
                <a16:creationId xmlns:a16="http://schemas.microsoft.com/office/drawing/2014/main" id="{01362839-EFF4-452A-9B8E-1E5C588F7D8C}"/>
              </a:ext>
            </a:extLst>
          </p:cNvPr>
          <p:cNvSpPr txBox="1"/>
          <p:nvPr/>
        </p:nvSpPr>
        <p:spPr>
          <a:xfrm>
            <a:off x="5481143" y="3743827"/>
            <a:ext cx="2154623" cy="323165"/>
          </a:xfrm>
          <a:prstGeom prst="rect">
            <a:avLst/>
          </a:prstGeom>
          <a:noFill/>
        </p:spPr>
        <p:txBody>
          <a:bodyPr wrap="square" rtlCol="0">
            <a:spAutoFit/>
          </a:bodyPr>
          <a:lstStyle/>
          <a:p>
            <a:r>
              <a:rPr lang="pt-BR" sz="1500" dirty="0"/>
              <a:t>Fase 3 – 22/08/2022</a:t>
            </a:r>
          </a:p>
        </p:txBody>
      </p:sp>
      <p:sp>
        <p:nvSpPr>
          <p:cNvPr id="18" name="CaixaDeTexto 17">
            <a:extLst>
              <a:ext uri="{FF2B5EF4-FFF2-40B4-BE49-F238E27FC236}">
                <a16:creationId xmlns:a16="http://schemas.microsoft.com/office/drawing/2014/main" id="{77968664-E401-44C5-AC13-8F6F436DFE30}"/>
              </a:ext>
            </a:extLst>
          </p:cNvPr>
          <p:cNvSpPr txBox="1"/>
          <p:nvPr/>
        </p:nvSpPr>
        <p:spPr>
          <a:xfrm>
            <a:off x="2601742" y="5140070"/>
            <a:ext cx="4187941" cy="646331"/>
          </a:xfrm>
          <a:prstGeom prst="rect">
            <a:avLst/>
          </a:prstGeom>
          <a:noFill/>
        </p:spPr>
        <p:txBody>
          <a:bodyPr wrap="square" rtlCol="0">
            <a:spAutoFit/>
          </a:bodyPr>
          <a:lstStyle/>
          <a:p>
            <a:r>
              <a:rPr lang="pt-BR" dirty="0"/>
              <a:t>3° S-2200 - DT INI 10/02/1990</a:t>
            </a:r>
          </a:p>
          <a:p>
            <a:r>
              <a:rPr lang="pt-BR" dirty="0"/>
              <a:t>     S-2206 - INI Abono em 12/12/2021</a:t>
            </a:r>
          </a:p>
        </p:txBody>
      </p:sp>
      <p:sp>
        <p:nvSpPr>
          <p:cNvPr id="19" name="CaixaDeTexto 18">
            <a:extLst>
              <a:ext uri="{FF2B5EF4-FFF2-40B4-BE49-F238E27FC236}">
                <a16:creationId xmlns:a16="http://schemas.microsoft.com/office/drawing/2014/main" id="{BFE491EF-C3F6-461D-95C7-2481A657EB9E}"/>
              </a:ext>
            </a:extLst>
          </p:cNvPr>
          <p:cNvSpPr txBox="1"/>
          <p:nvPr/>
        </p:nvSpPr>
        <p:spPr>
          <a:xfrm>
            <a:off x="1531874" y="5143650"/>
            <a:ext cx="1553760" cy="369332"/>
          </a:xfrm>
          <a:prstGeom prst="rect">
            <a:avLst/>
          </a:prstGeom>
          <a:noFill/>
        </p:spPr>
        <p:txBody>
          <a:bodyPr wrap="square" rtlCol="0">
            <a:spAutoFit/>
          </a:bodyPr>
          <a:lstStyle/>
          <a:p>
            <a:r>
              <a:rPr lang="pt-BR" dirty="0"/>
              <a:t>2° INI Abono</a:t>
            </a:r>
          </a:p>
        </p:txBody>
      </p:sp>
      <p:sp>
        <p:nvSpPr>
          <p:cNvPr id="20" name="Seta: para Baixo 19">
            <a:extLst>
              <a:ext uri="{FF2B5EF4-FFF2-40B4-BE49-F238E27FC236}">
                <a16:creationId xmlns:a16="http://schemas.microsoft.com/office/drawing/2014/main" id="{D1C74D54-490F-4639-B616-1E9D45D5B75B}"/>
              </a:ext>
            </a:extLst>
          </p:cNvPr>
          <p:cNvSpPr/>
          <p:nvPr/>
        </p:nvSpPr>
        <p:spPr>
          <a:xfrm>
            <a:off x="3878317" y="4209393"/>
            <a:ext cx="389729" cy="92521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cxnSp>
        <p:nvCxnSpPr>
          <p:cNvPr id="22" name="Conector de Seta Reta 21">
            <a:extLst>
              <a:ext uri="{FF2B5EF4-FFF2-40B4-BE49-F238E27FC236}">
                <a16:creationId xmlns:a16="http://schemas.microsoft.com/office/drawing/2014/main" id="{B95801E3-F64A-45C7-AB39-02B6105522BB}"/>
              </a:ext>
            </a:extLst>
          </p:cNvPr>
          <p:cNvCxnSpPr/>
          <p:nvPr/>
        </p:nvCxnSpPr>
        <p:spPr>
          <a:xfrm>
            <a:off x="6699498" y="4403835"/>
            <a:ext cx="3794235"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3" name="CaixaDeTexto 22">
            <a:extLst>
              <a:ext uri="{FF2B5EF4-FFF2-40B4-BE49-F238E27FC236}">
                <a16:creationId xmlns:a16="http://schemas.microsoft.com/office/drawing/2014/main" id="{6D596320-B698-4E42-84C2-64FBFD2962BD}"/>
              </a:ext>
            </a:extLst>
          </p:cNvPr>
          <p:cNvSpPr txBox="1"/>
          <p:nvPr/>
        </p:nvSpPr>
        <p:spPr>
          <a:xfrm>
            <a:off x="8158828" y="4061515"/>
            <a:ext cx="1030014" cy="369324"/>
          </a:xfrm>
          <a:prstGeom prst="rect">
            <a:avLst/>
          </a:prstGeom>
          <a:noFill/>
        </p:spPr>
        <p:txBody>
          <a:bodyPr wrap="square" rtlCol="0">
            <a:spAutoFit/>
          </a:bodyPr>
          <a:lstStyle/>
          <a:p>
            <a:r>
              <a:rPr lang="pt-BR" dirty="0"/>
              <a:t>S-1202</a:t>
            </a:r>
          </a:p>
        </p:txBody>
      </p:sp>
      <p:sp>
        <p:nvSpPr>
          <p:cNvPr id="24" name="CaixaDeTexto 23">
            <a:extLst>
              <a:ext uri="{FF2B5EF4-FFF2-40B4-BE49-F238E27FC236}">
                <a16:creationId xmlns:a16="http://schemas.microsoft.com/office/drawing/2014/main" id="{229FB286-C343-4E42-8F71-581E1138FB7E}"/>
              </a:ext>
            </a:extLst>
          </p:cNvPr>
          <p:cNvSpPr txBox="1"/>
          <p:nvPr/>
        </p:nvSpPr>
        <p:spPr>
          <a:xfrm>
            <a:off x="7168054" y="5217652"/>
            <a:ext cx="1553760" cy="646331"/>
          </a:xfrm>
          <a:prstGeom prst="rect">
            <a:avLst/>
          </a:prstGeom>
          <a:noFill/>
        </p:spPr>
        <p:txBody>
          <a:bodyPr wrap="square" rtlCol="0">
            <a:spAutoFit/>
          </a:bodyPr>
          <a:lstStyle/>
          <a:p>
            <a:r>
              <a:rPr lang="pt-BR" dirty="0"/>
              <a:t>4° Pedido 18/07/2023</a:t>
            </a:r>
          </a:p>
        </p:txBody>
      </p:sp>
      <p:sp>
        <p:nvSpPr>
          <p:cNvPr id="25" name="CaixaDeTexto 24">
            <a:extLst>
              <a:ext uri="{FF2B5EF4-FFF2-40B4-BE49-F238E27FC236}">
                <a16:creationId xmlns:a16="http://schemas.microsoft.com/office/drawing/2014/main" id="{615DE63C-CFD8-450F-BD94-A07B7B7090ED}"/>
              </a:ext>
            </a:extLst>
          </p:cNvPr>
          <p:cNvSpPr txBox="1"/>
          <p:nvPr/>
        </p:nvSpPr>
        <p:spPr>
          <a:xfrm>
            <a:off x="8721814" y="5143650"/>
            <a:ext cx="3427041" cy="923330"/>
          </a:xfrm>
          <a:prstGeom prst="rect">
            <a:avLst/>
          </a:prstGeom>
          <a:noFill/>
        </p:spPr>
        <p:txBody>
          <a:bodyPr wrap="square" rtlCol="0">
            <a:spAutoFit/>
          </a:bodyPr>
          <a:lstStyle/>
          <a:p>
            <a:r>
              <a:rPr lang="pt-BR" dirty="0"/>
              <a:t>5° S-2299 – </a:t>
            </a:r>
            <a:r>
              <a:rPr lang="pt-BR" dirty="0" err="1"/>
              <a:t>Desl</a:t>
            </a:r>
            <a:r>
              <a:rPr lang="pt-BR" dirty="0"/>
              <a:t>. 18/07/2023</a:t>
            </a:r>
          </a:p>
          <a:p>
            <a:r>
              <a:rPr lang="pt-BR" dirty="0">
                <a:solidFill>
                  <a:srgbClr val="363636"/>
                </a:solidFill>
                <a:latin typeface="BlinkMacSystemFont"/>
              </a:rPr>
              <a:t>S-2400; S-2410 (18/07)</a:t>
            </a:r>
          </a:p>
          <a:p>
            <a:r>
              <a:rPr lang="pt-BR" b="0" i="0" dirty="0">
                <a:solidFill>
                  <a:srgbClr val="363636"/>
                </a:solidFill>
                <a:effectLst/>
                <a:latin typeface="BlinkMacSystemFont"/>
              </a:rPr>
              <a:t>[</a:t>
            </a:r>
            <a:r>
              <a:rPr lang="pt-BR" b="0" i="0" dirty="0" err="1">
                <a:solidFill>
                  <a:srgbClr val="363636"/>
                </a:solidFill>
                <a:effectLst/>
                <a:latin typeface="BlinkMacSystemFont"/>
              </a:rPr>
              <a:t>dtPublic</a:t>
            </a:r>
            <a:r>
              <a:rPr lang="pt-BR" b="0" i="0" dirty="0">
                <a:solidFill>
                  <a:srgbClr val="363636"/>
                </a:solidFill>
                <a:effectLst/>
                <a:latin typeface="BlinkMacSystemFont"/>
              </a:rPr>
              <a:t>] = 09/10/2023</a:t>
            </a:r>
            <a:endParaRPr lang="pt-BR" dirty="0"/>
          </a:p>
        </p:txBody>
      </p:sp>
      <p:sp>
        <p:nvSpPr>
          <p:cNvPr id="26" name="Seta: para Baixo 25">
            <a:extLst>
              <a:ext uri="{FF2B5EF4-FFF2-40B4-BE49-F238E27FC236}">
                <a16:creationId xmlns:a16="http://schemas.microsoft.com/office/drawing/2014/main" id="{1D7CEA39-D0DF-4D66-9767-830019DAE4CF}"/>
              </a:ext>
            </a:extLst>
          </p:cNvPr>
          <p:cNvSpPr/>
          <p:nvPr/>
        </p:nvSpPr>
        <p:spPr>
          <a:xfrm>
            <a:off x="10493733" y="4246026"/>
            <a:ext cx="389729" cy="92521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cxnSp>
        <p:nvCxnSpPr>
          <p:cNvPr id="27" name="Conector de Seta Reta 26">
            <a:extLst>
              <a:ext uri="{FF2B5EF4-FFF2-40B4-BE49-F238E27FC236}">
                <a16:creationId xmlns:a16="http://schemas.microsoft.com/office/drawing/2014/main" id="{9B3FB775-A77C-44A1-A905-13C1DA618532}"/>
              </a:ext>
            </a:extLst>
          </p:cNvPr>
          <p:cNvCxnSpPr>
            <a:cxnSpLocks/>
          </p:cNvCxnSpPr>
          <p:nvPr/>
        </p:nvCxnSpPr>
        <p:spPr>
          <a:xfrm>
            <a:off x="10883462" y="4398582"/>
            <a:ext cx="908299"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30" name="CaixaDeTexto 29">
            <a:extLst>
              <a:ext uri="{FF2B5EF4-FFF2-40B4-BE49-F238E27FC236}">
                <a16:creationId xmlns:a16="http://schemas.microsoft.com/office/drawing/2014/main" id="{3EBFBAC8-E177-4E03-A3EF-C201C3946BC9}"/>
              </a:ext>
            </a:extLst>
          </p:cNvPr>
          <p:cNvSpPr txBox="1"/>
          <p:nvPr/>
        </p:nvSpPr>
        <p:spPr>
          <a:xfrm>
            <a:off x="10885070" y="4096258"/>
            <a:ext cx="1030014" cy="369324"/>
          </a:xfrm>
          <a:prstGeom prst="rect">
            <a:avLst/>
          </a:prstGeom>
          <a:noFill/>
        </p:spPr>
        <p:txBody>
          <a:bodyPr wrap="square" rtlCol="0">
            <a:spAutoFit/>
          </a:bodyPr>
          <a:lstStyle/>
          <a:p>
            <a:r>
              <a:rPr lang="pt-BR" dirty="0"/>
              <a:t>S-1207</a:t>
            </a:r>
          </a:p>
        </p:txBody>
      </p:sp>
      <p:cxnSp>
        <p:nvCxnSpPr>
          <p:cNvPr id="32" name="Conector reto 31">
            <a:extLst>
              <a:ext uri="{FF2B5EF4-FFF2-40B4-BE49-F238E27FC236}">
                <a16:creationId xmlns:a16="http://schemas.microsoft.com/office/drawing/2014/main" id="{5E9B6FE0-1D94-4BF3-A7DF-FFFE8EE1EE14}"/>
              </a:ext>
            </a:extLst>
          </p:cNvPr>
          <p:cNvCxnSpPr>
            <a:cxnSpLocks/>
          </p:cNvCxnSpPr>
          <p:nvPr/>
        </p:nvCxnSpPr>
        <p:spPr>
          <a:xfrm>
            <a:off x="361122" y="2511972"/>
            <a:ext cx="10023099"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8799084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ixaDeTexto 1">
            <a:extLst>
              <a:ext uri="{FF2B5EF4-FFF2-40B4-BE49-F238E27FC236}">
                <a16:creationId xmlns:a16="http://schemas.microsoft.com/office/drawing/2014/main" id="{3D10D7DE-FA56-4646-8447-398A02B2A639}"/>
              </a:ext>
            </a:extLst>
          </p:cNvPr>
          <p:cNvSpPr txBox="1"/>
          <p:nvPr/>
        </p:nvSpPr>
        <p:spPr>
          <a:xfrm>
            <a:off x="1329267" y="512987"/>
            <a:ext cx="4876800" cy="369332"/>
          </a:xfrm>
          <a:prstGeom prst="rect">
            <a:avLst/>
          </a:prstGeom>
          <a:noFill/>
        </p:spPr>
        <p:txBody>
          <a:bodyPr wrap="square" rtlCol="0">
            <a:spAutoFit/>
          </a:bodyPr>
          <a:lstStyle/>
          <a:p>
            <a:r>
              <a:rPr lang="pt-BR" dirty="0"/>
              <a:t>S1010 – Férias x 1/3 de Férias</a:t>
            </a:r>
          </a:p>
        </p:txBody>
      </p:sp>
      <p:graphicFrame>
        <p:nvGraphicFramePr>
          <p:cNvPr id="5" name="Tabela 5">
            <a:extLst>
              <a:ext uri="{FF2B5EF4-FFF2-40B4-BE49-F238E27FC236}">
                <a16:creationId xmlns:a16="http://schemas.microsoft.com/office/drawing/2014/main" id="{9A538992-E20C-42EA-BB28-BCFE14E5B8E3}"/>
              </a:ext>
            </a:extLst>
          </p:cNvPr>
          <p:cNvGraphicFramePr>
            <a:graphicFrameLocks noGrp="1"/>
          </p:cNvGraphicFramePr>
          <p:nvPr>
            <p:extLst>
              <p:ext uri="{D42A27DB-BD31-4B8C-83A1-F6EECF244321}">
                <p14:modId xmlns:p14="http://schemas.microsoft.com/office/powerpoint/2010/main" val="2566849066"/>
              </p:ext>
            </p:extLst>
          </p:nvPr>
        </p:nvGraphicFramePr>
        <p:xfrm>
          <a:off x="1236134" y="1286931"/>
          <a:ext cx="10193864" cy="4086016"/>
        </p:xfrm>
        <a:graphic>
          <a:graphicData uri="http://schemas.openxmlformats.org/drawingml/2006/table">
            <a:tbl>
              <a:tblPr firstRow="1" bandRow="1">
                <a:tableStyleId>{9DCAF9ED-07DC-4A11-8D7F-57B35C25682E}</a:tableStyleId>
              </a:tblPr>
              <a:tblGrid>
                <a:gridCol w="2038773">
                  <a:extLst>
                    <a:ext uri="{9D8B030D-6E8A-4147-A177-3AD203B41FA5}">
                      <a16:colId xmlns:a16="http://schemas.microsoft.com/office/drawing/2014/main" val="2714308735"/>
                    </a:ext>
                  </a:extLst>
                </a:gridCol>
                <a:gridCol w="2038773">
                  <a:extLst>
                    <a:ext uri="{9D8B030D-6E8A-4147-A177-3AD203B41FA5}">
                      <a16:colId xmlns:a16="http://schemas.microsoft.com/office/drawing/2014/main" val="2538813653"/>
                    </a:ext>
                  </a:extLst>
                </a:gridCol>
                <a:gridCol w="3332092">
                  <a:extLst>
                    <a:ext uri="{9D8B030D-6E8A-4147-A177-3AD203B41FA5}">
                      <a16:colId xmlns:a16="http://schemas.microsoft.com/office/drawing/2014/main" val="1916182054"/>
                    </a:ext>
                  </a:extLst>
                </a:gridCol>
                <a:gridCol w="1336428">
                  <a:extLst>
                    <a:ext uri="{9D8B030D-6E8A-4147-A177-3AD203B41FA5}">
                      <a16:colId xmlns:a16="http://schemas.microsoft.com/office/drawing/2014/main" val="1264046965"/>
                    </a:ext>
                  </a:extLst>
                </a:gridCol>
                <a:gridCol w="1447798">
                  <a:extLst>
                    <a:ext uri="{9D8B030D-6E8A-4147-A177-3AD203B41FA5}">
                      <a16:colId xmlns:a16="http://schemas.microsoft.com/office/drawing/2014/main" val="937013010"/>
                    </a:ext>
                  </a:extLst>
                </a:gridCol>
              </a:tblGrid>
              <a:tr h="406402">
                <a:tc gridSpan="5">
                  <a:txBody>
                    <a:bodyPr/>
                    <a:lstStyle/>
                    <a:p>
                      <a:pPr algn="ctr"/>
                      <a:r>
                        <a:rPr lang="pt-BR" sz="1800" b="1" i="0" kern="1200" dirty="0">
                          <a:solidFill>
                            <a:schemeClr val="lt1"/>
                          </a:solidFill>
                          <a:effectLst/>
                          <a:latin typeface="+mn-lt"/>
                          <a:ea typeface="+mn-ea"/>
                          <a:cs typeface="+mn-cs"/>
                        </a:rPr>
                        <a:t>Tabela 03 - Natureza das Rubricas da Folha de Pagamento</a:t>
                      </a:r>
                      <a:endParaRPr lang="pt-BR" dirty="0"/>
                    </a:p>
                  </a:txBody>
                  <a:tcPr/>
                </a:tc>
                <a:tc hMerge="1">
                  <a:txBody>
                    <a:bodyPr/>
                    <a:lstStyle/>
                    <a:p>
                      <a:endParaRPr lang="pt-BR" dirty="0"/>
                    </a:p>
                  </a:txBody>
                  <a:tcPr/>
                </a:tc>
                <a:tc hMerge="1">
                  <a:txBody>
                    <a:bodyPr/>
                    <a:lstStyle/>
                    <a:p>
                      <a:endParaRPr lang="pt-BR" dirty="0"/>
                    </a:p>
                  </a:txBody>
                  <a:tcPr/>
                </a:tc>
                <a:tc hMerge="1">
                  <a:txBody>
                    <a:bodyPr/>
                    <a:lstStyle/>
                    <a:p>
                      <a:endParaRPr lang="pt-BR" dirty="0"/>
                    </a:p>
                  </a:txBody>
                  <a:tcPr/>
                </a:tc>
                <a:tc hMerge="1">
                  <a:txBody>
                    <a:bodyPr/>
                    <a:lstStyle/>
                    <a:p>
                      <a:endParaRPr lang="pt-BR" dirty="0"/>
                    </a:p>
                  </a:txBody>
                  <a:tcPr/>
                </a:tc>
                <a:extLst>
                  <a:ext uri="{0D108BD9-81ED-4DB2-BD59-A6C34878D82A}">
                    <a16:rowId xmlns:a16="http://schemas.microsoft.com/office/drawing/2014/main" val="2502215048"/>
                  </a:ext>
                </a:extLst>
              </a:tr>
              <a:tr h="905934">
                <a:tc>
                  <a:txBody>
                    <a:bodyPr/>
                    <a:lstStyle/>
                    <a:p>
                      <a:pPr algn="ctr" fontAlgn="ctr"/>
                      <a:r>
                        <a:rPr lang="pt-BR" b="1">
                          <a:solidFill>
                            <a:srgbClr val="363636"/>
                          </a:solidFill>
                          <a:effectLst/>
                        </a:rPr>
                        <a:t>CÓDIGO</a:t>
                      </a:r>
                    </a:p>
                  </a:txBody>
                  <a:tcPr anchor="ctr"/>
                </a:tc>
                <a:tc>
                  <a:txBody>
                    <a:bodyPr/>
                    <a:lstStyle/>
                    <a:p>
                      <a:pPr algn="ctr" fontAlgn="ctr"/>
                      <a:r>
                        <a:rPr lang="pt-BR" b="1">
                          <a:solidFill>
                            <a:srgbClr val="363636"/>
                          </a:solidFill>
                          <a:effectLst/>
                        </a:rPr>
                        <a:t>NOME DA NATUREZA DA RUBRICA</a:t>
                      </a:r>
                    </a:p>
                  </a:txBody>
                  <a:tcPr anchor="ctr"/>
                </a:tc>
                <a:tc>
                  <a:txBody>
                    <a:bodyPr/>
                    <a:lstStyle/>
                    <a:p>
                      <a:pPr algn="ctr" fontAlgn="ctr"/>
                      <a:r>
                        <a:rPr lang="pt-BR" b="1">
                          <a:solidFill>
                            <a:srgbClr val="363636"/>
                          </a:solidFill>
                          <a:effectLst/>
                        </a:rPr>
                        <a:t>DESCRIÇÃO DA NATUREZA DA RUBRICA</a:t>
                      </a:r>
                    </a:p>
                  </a:txBody>
                  <a:tcPr anchor="ctr"/>
                </a:tc>
                <a:tc>
                  <a:txBody>
                    <a:bodyPr/>
                    <a:lstStyle/>
                    <a:p>
                      <a:pPr algn="ctr" fontAlgn="ctr"/>
                      <a:r>
                        <a:rPr lang="pt-BR" b="1">
                          <a:solidFill>
                            <a:srgbClr val="363636"/>
                          </a:solidFill>
                          <a:effectLst/>
                        </a:rPr>
                        <a:t>INÍCIO</a:t>
                      </a:r>
                    </a:p>
                  </a:txBody>
                  <a:tcPr anchor="ctr"/>
                </a:tc>
                <a:tc>
                  <a:txBody>
                    <a:bodyPr/>
                    <a:lstStyle/>
                    <a:p>
                      <a:pPr algn="ctr" fontAlgn="ctr"/>
                      <a:r>
                        <a:rPr lang="pt-BR" b="1" dirty="0">
                          <a:solidFill>
                            <a:srgbClr val="363636"/>
                          </a:solidFill>
                          <a:effectLst/>
                        </a:rPr>
                        <a:t>TÉRMINO</a:t>
                      </a:r>
                    </a:p>
                  </a:txBody>
                  <a:tcPr anchor="ctr"/>
                </a:tc>
                <a:extLst>
                  <a:ext uri="{0D108BD9-81ED-4DB2-BD59-A6C34878D82A}">
                    <a16:rowId xmlns:a16="http://schemas.microsoft.com/office/drawing/2014/main" val="1746564901"/>
                  </a:ext>
                </a:extLst>
              </a:tr>
              <a:tr h="905934">
                <a:tc>
                  <a:txBody>
                    <a:bodyPr/>
                    <a:lstStyle/>
                    <a:p>
                      <a:pPr algn="ctr" fontAlgn="ctr"/>
                      <a:r>
                        <a:rPr lang="pt-BR" dirty="0">
                          <a:effectLst/>
                        </a:rPr>
                        <a:t>1016</a:t>
                      </a:r>
                    </a:p>
                  </a:txBody>
                  <a:tcPr anchor="ctr"/>
                </a:tc>
                <a:tc>
                  <a:txBody>
                    <a:bodyPr/>
                    <a:lstStyle/>
                    <a:p>
                      <a:pPr algn="l" fontAlgn="ctr"/>
                      <a:r>
                        <a:rPr lang="pt-BR">
                          <a:effectLst/>
                        </a:rPr>
                        <a:t>Férias</a:t>
                      </a:r>
                    </a:p>
                  </a:txBody>
                  <a:tcPr anchor="ctr"/>
                </a:tc>
                <a:tc>
                  <a:txBody>
                    <a:bodyPr/>
                    <a:lstStyle/>
                    <a:p>
                      <a:pPr algn="just" fontAlgn="ctr"/>
                      <a:r>
                        <a:rPr lang="pt-BR" sz="800" dirty="0">
                          <a:effectLst/>
                        </a:rPr>
                        <a:t>Valor correspondente à remuneração devida na época da concessão das férias, inclusive o adiantamento de férias. Nessa natureza deve ser classificado também o valor pago mensalmente ao trabalhador avulso e ao empregado com contrato de trabalho intermitente, a título de férias</a:t>
                      </a:r>
                    </a:p>
                  </a:txBody>
                  <a:tcPr anchor="ctr"/>
                </a:tc>
                <a:tc>
                  <a:txBody>
                    <a:bodyPr/>
                    <a:lstStyle/>
                    <a:p>
                      <a:pPr algn="ctr" fontAlgn="ctr"/>
                      <a:r>
                        <a:rPr lang="pt-BR" dirty="0">
                          <a:effectLst/>
                        </a:rPr>
                        <a:t>01/01/2014</a:t>
                      </a:r>
                    </a:p>
                  </a:txBody>
                  <a:tcPr anchor="ctr"/>
                </a:tc>
                <a:tc>
                  <a:txBody>
                    <a:bodyPr/>
                    <a:lstStyle/>
                    <a:p>
                      <a:pPr algn="ctr" fontAlgn="ctr"/>
                      <a:r>
                        <a:rPr lang="pt-BR" dirty="0">
                          <a:effectLst/>
                        </a:rPr>
                        <a:t>-</a:t>
                      </a:r>
                    </a:p>
                  </a:txBody>
                  <a:tcPr anchor="ctr"/>
                </a:tc>
                <a:extLst>
                  <a:ext uri="{0D108BD9-81ED-4DB2-BD59-A6C34878D82A}">
                    <a16:rowId xmlns:a16="http://schemas.microsoft.com/office/drawing/2014/main" val="3172796525"/>
                  </a:ext>
                </a:extLst>
              </a:tr>
              <a:tr h="905934">
                <a:tc>
                  <a:txBody>
                    <a:bodyPr/>
                    <a:lstStyle/>
                    <a:p>
                      <a:pPr algn="ctr" fontAlgn="ctr"/>
                      <a:r>
                        <a:rPr lang="pt-BR">
                          <a:effectLst/>
                        </a:rPr>
                        <a:t>1017</a:t>
                      </a:r>
                    </a:p>
                  </a:txBody>
                  <a:tcPr anchor="ctr"/>
                </a:tc>
                <a:tc>
                  <a:txBody>
                    <a:bodyPr/>
                    <a:lstStyle/>
                    <a:p>
                      <a:pPr algn="l" fontAlgn="ctr"/>
                      <a:r>
                        <a:rPr lang="pt-BR" dirty="0">
                          <a:effectLst/>
                        </a:rPr>
                        <a:t>Terço constitucional de férias</a:t>
                      </a:r>
                    </a:p>
                  </a:txBody>
                  <a:tcPr anchor="ctr"/>
                </a:tc>
                <a:tc>
                  <a:txBody>
                    <a:bodyPr/>
                    <a:lstStyle/>
                    <a:p>
                      <a:pPr algn="just" fontAlgn="ctr"/>
                      <a:r>
                        <a:rPr lang="pt-BR" sz="800" dirty="0">
                          <a:effectLst/>
                        </a:rPr>
                        <a:t>Valor correspondente ao terço constitucional de férias relativo à remuneração devida na época da concessão das férias, inclusive o adiantamento de férias. Nessa natureza deve ser classificado também o valor pago mensalmente ao trabalhador avulso e ao empregado com contrato de trabalho intermitente, a título de terço constitucional de férias</a:t>
                      </a:r>
                    </a:p>
                  </a:txBody>
                  <a:tcPr anchor="ctr"/>
                </a:tc>
                <a:tc>
                  <a:txBody>
                    <a:bodyPr/>
                    <a:lstStyle/>
                    <a:p>
                      <a:pPr algn="ctr" fontAlgn="ctr"/>
                      <a:r>
                        <a:rPr lang="pt-BR" dirty="0">
                          <a:effectLst/>
                        </a:rPr>
                        <a:t>01/01/2014</a:t>
                      </a:r>
                    </a:p>
                  </a:txBody>
                  <a:tcPr anchor="ctr"/>
                </a:tc>
                <a:tc>
                  <a:txBody>
                    <a:bodyPr/>
                    <a:lstStyle/>
                    <a:p>
                      <a:pPr algn="ctr" fontAlgn="ctr"/>
                      <a:r>
                        <a:rPr lang="pt-BR" dirty="0">
                          <a:effectLst/>
                        </a:rPr>
                        <a:t>-</a:t>
                      </a:r>
                    </a:p>
                  </a:txBody>
                  <a:tcPr anchor="ctr"/>
                </a:tc>
                <a:extLst>
                  <a:ext uri="{0D108BD9-81ED-4DB2-BD59-A6C34878D82A}">
                    <a16:rowId xmlns:a16="http://schemas.microsoft.com/office/drawing/2014/main" val="1602349667"/>
                  </a:ext>
                </a:extLst>
              </a:tr>
              <a:tr h="905934">
                <a:tc>
                  <a:txBody>
                    <a:bodyPr/>
                    <a:lstStyle/>
                    <a:p>
                      <a:pPr algn="ctr" fontAlgn="ctr"/>
                      <a:r>
                        <a:rPr lang="pt-BR" strike="sngStrike" dirty="0">
                          <a:effectLst/>
                        </a:rPr>
                        <a:t>1020</a:t>
                      </a:r>
                    </a:p>
                  </a:txBody>
                  <a:tcPr anchor="ctr"/>
                </a:tc>
                <a:tc>
                  <a:txBody>
                    <a:bodyPr/>
                    <a:lstStyle/>
                    <a:p>
                      <a:pPr algn="l" fontAlgn="ctr"/>
                      <a:r>
                        <a:rPr lang="pt-BR" strike="sngStrike" dirty="0">
                          <a:effectLst/>
                        </a:rPr>
                        <a:t>Férias</a:t>
                      </a:r>
                    </a:p>
                  </a:txBody>
                  <a:tcPr anchor="ctr"/>
                </a:tc>
                <a:tc>
                  <a:txBody>
                    <a:bodyPr/>
                    <a:lstStyle/>
                    <a:p>
                      <a:pPr algn="just" fontAlgn="ctr"/>
                      <a:r>
                        <a:rPr lang="pt-BR" sz="800" dirty="0">
                          <a:effectLst/>
                        </a:rPr>
                        <a:t>Valor correspondente à remuneração a que faz jus na época da concessão das férias e o adicional constitucional a que o trabalhador adquiriu direito, inclusive o adiantamento de férias, quando pagas antecipadamente – nessa opção deve ser classificado também o valor pago mensalmente ao trabalhador avulso e ao empregado com contrato de trabalho intermitente, a título de férias</a:t>
                      </a:r>
                    </a:p>
                  </a:txBody>
                  <a:tcPr anchor="ctr"/>
                </a:tc>
                <a:tc>
                  <a:txBody>
                    <a:bodyPr/>
                    <a:lstStyle/>
                    <a:p>
                      <a:pPr algn="ctr" fontAlgn="ctr"/>
                      <a:r>
                        <a:rPr lang="pt-BR">
                          <a:effectLst/>
                        </a:rPr>
                        <a:t>01/01/2014</a:t>
                      </a:r>
                    </a:p>
                  </a:txBody>
                  <a:tcPr anchor="ctr"/>
                </a:tc>
                <a:tc>
                  <a:txBody>
                    <a:bodyPr/>
                    <a:lstStyle/>
                    <a:p>
                      <a:pPr algn="ctr" fontAlgn="ctr"/>
                      <a:r>
                        <a:rPr lang="pt-BR" dirty="0">
                          <a:effectLst/>
                        </a:rPr>
                        <a:t>30/04/2023</a:t>
                      </a:r>
                    </a:p>
                  </a:txBody>
                  <a:tcPr anchor="ctr"/>
                </a:tc>
                <a:extLst>
                  <a:ext uri="{0D108BD9-81ED-4DB2-BD59-A6C34878D82A}">
                    <a16:rowId xmlns:a16="http://schemas.microsoft.com/office/drawing/2014/main" val="3249293121"/>
                  </a:ext>
                </a:extLst>
              </a:tr>
            </a:tbl>
          </a:graphicData>
        </a:graphic>
      </p:graphicFrame>
    </p:spTree>
    <p:extLst>
      <p:ext uri="{BB962C8B-B14F-4D97-AF65-F5344CB8AC3E}">
        <p14:creationId xmlns:p14="http://schemas.microsoft.com/office/powerpoint/2010/main" val="72257007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agem 5">
            <a:extLst>
              <a:ext uri="{FF2B5EF4-FFF2-40B4-BE49-F238E27FC236}">
                <a16:creationId xmlns:a16="http://schemas.microsoft.com/office/drawing/2014/main" id="{220F48E2-3C2B-4F83-8D5C-993A6EBE908D}"/>
              </a:ext>
            </a:extLst>
          </p:cNvPr>
          <p:cNvPicPr>
            <a:picLocks noChangeAspect="1"/>
          </p:cNvPicPr>
          <p:nvPr/>
        </p:nvPicPr>
        <p:blipFill>
          <a:blip r:embed="rId2"/>
          <a:stretch>
            <a:fillRect/>
          </a:stretch>
        </p:blipFill>
        <p:spPr>
          <a:xfrm>
            <a:off x="953398" y="773049"/>
            <a:ext cx="10886288" cy="5311901"/>
          </a:xfrm>
          <a:prstGeom prst="rect">
            <a:avLst/>
          </a:prstGeom>
        </p:spPr>
      </p:pic>
    </p:spTree>
    <p:extLst>
      <p:ext uri="{BB962C8B-B14F-4D97-AF65-F5344CB8AC3E}">
        <p14:creationId xmlns:p14="http://schemas.microsoft.com/office/powerpoint/2010/main" val="351731374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ixaDeTexto 1">
            <a:extLst>
              <a:ext uri="{FF2B5EF4-FFF2-40B4-BE49-F238E27FC236}">
                <a16:creationId xmlns:a16="http://schemas.microsoft.com/office/drawing/2014/main" id="{3D10D7DE-FA56-4646-8447-398A02B2A639}"/>
              </a:ext>
            </a:extLst>
          </p:cNvPr>
          <p:cNvSpPr txBox="1"/>
          <p:nvPr/>
        </p:nvSpPr>
        <p:spPr>
          <a:xfrm>
            <a:off x="1329267" y="1591733"/>
            <a:ext cx="10270066" cy="3693319"/>
          </a:xfrm>
          <a:prstGeom prst="rect">
            <a:avLst/>
          </a:prstGeom>
          <a:noFill/>
        </p:spPr>
        <p:txBody>
          <a:bodyPr wrap="square" rtlCol="0">
            <a:spAutoFit/>
          </a:bodyPr>
          <a:lstStyle/>
          <a:p>
            <a:r>
              <a:rPr lang="pt-BR" dirty="0"/>
              <a:t>S1002:</a:t>
            </a:r>
          </a:p>
          <a:p>
            <a:pPr marL="285750" indent="-285750">
              <a:buFont typeface="Arial" panose="020B0604020202020204" pitchFamily="34" charset="0"/>
              <a:buChar char="•"/>
            </a:pPr>
            <a:r>
              <a:rPr lang="pt-BR" dirty="0"/>
              <a:t>Pagamento de 13° (1 e/ou 2 parcelas): Pagamento da 1° parcela ou parcela única até competência NOV (adiantamento). Ajuste e segunda parcela na competência anual de 13°</a:t>
            </a:r>
          </a:p>
          <a:p>
            <a:r>
              <a:rPr lang="pt-BR" dirty="0"/>
              <a:t> </a:t>
            </a:r>
          </a:p>
          <a:p>
            <a:pPr marL="285750" indent="-285750">
              <a:buFont typeface="Arial" panose="020B0604020202020204" pitchFamily="34" charset="0"/>
              <a:buChar char="•"/>
            </a:pPr>
            <a:r>
              <a:rPr lang="pt-BR" dirty="0"/>
              <a:t>Rescisão de CAT 3XX (Não é pelo S2299 ou S2399)</a:t>
            </a:r>
          </a:p>
          <a:p>
            <a:endParaRPr lang="pt-BR" dirty="0"/>
          </a:p>
          <a:p>
            <a:pPr marL="285750" indent="-285750">
              <a:buFont typeface="Arial" panose="020B0604020202020204" pitchFamily="34" charset="0"/>
              <a:buChar char="•"/>
            </a:pPr>
            <a:r>
              <a:rPr lang="pt-BR" dirty="0"/>
              <a:t>Pagamento aos familiares de trabalhador falecido: 1200;1202; não faz 1210; Pagamento no EFD-</a:t>
            </a:r>
            <a:r>
              <a:rPr lang="pt-BR" dirty="0" err="1"/>
              <a:t>Reinf</a:t>
            </a:r>
            <a:r>
              <a:rPr lang="pt-BR" dirty="0"/>
              <a:t>.</a:t>
            </a:r>
          </a:p>
          <a:p>
            <a:endParaRPr lang="pt-BR" dirty="0"/>
          </a:p>
          <a:p>
            <a:pPr marL="285750" indent="-285750">
              <a:buFont typeface="Arial" panose="020B0604020202020204" pitchFamily="34" charset="0"/>
              <a:buChar char="•"/>
            </a:pPr>
            <a:r>
              <a:rPr lang="pt-BR" dirty="0"/>
              <a:t>Pagamento de Diárias e Jetons: (Jeito Certo x Jeito Viável)</a:t>
            </a:r>
          </a:p>
          <a:p>
            <a:pPr marL="742950" lvl="1" indent="-285750">
              <a:buFont typeface="Arial" panose="020B0604020202020204" pitchFamily="34" charset="0"/>
              <a:buChar char="•"/>
            </a:pPr>
            <a:r>
              <a:rPr lang="pt-BR" dirty="0"/>
              <a:t>Ver a natureza do Jeton na legislação local (salarial ou indenizatória)</a:t>
            </a:r>
          </a:p>
          <a:p>
            <a:pPr marL="742950" lvl="1" indent="-285750">
              <a:buFont typeface="Arial" panose="020B0604020202020204" pitchFamily="34" charset="0"/>
              <a:buChar char="•"/>
            </a:pPr>
            <a:r>
              <a:rPr lang="pt-BR" dirty="0"/>
              <a:t>Órgão distinto </a:t>
            </a:r>
            <a:r>
              <a:rPr lang="pt-BR" dirty="0">
                <a:sym typeface="Wingdings" panose="05000000000000000000" pitchFamily="2" charset="2"/>
              </a:rPr>
              <a:t> Cria novo vínculo RGPS, faz S1200;</a:t>
            </a:r>
          </a:p>
          <a:p>
            <a:pPr marL="742950" lvl="1" indent="-285750">
              <a:buFont typeface="Arial" panose="020B0604020202020204" pitchFamily="34" charset="0"/>
              <a:buChar char="•"/>
            </a:pPr>
            <a:r>
              <a:rPr lang="pt-BR" dirty="0">
                <a:sym typeface="Wingdings" panose="05000000000000000000" pitchFamily="2" charset="2"/>
              </a:rPr>
              <a:t>Mesmo órgão, inserir no 1200 ou 1202  Alternativa, lançar no EFD-</a:t>
            </a:r>
            <a:r>
              <a:rPr lang="pt-BR" dirty="0" err="1">
                <a:sym typeface="Wingdings" panose="05000000000000000000" pitchFamily="2" charset="2"/>
              </a:rPr>
              <a:t>Reinf</a:t>
            </a:r>
            <a:r>
              <a:rPr lang="pt-BR" dirty="0">
                <a:sym typeface="Wingdings" panose="05000000000000000000" pitchFamily="2" charset="2"/>
              </a:rPr>
              <a:t>.</a:t>
            </a:r>
            <a:endParaRPr lang="pt-BR" dirty="0"/>
          </a:p>
        </p:txBody>
      </p:sp>
    </p:spTree>
    <p:extLst>
      <p:ext uri="{BB962C8B-B14F-4D97-AF65-F5344CB8AC3E}">
        <p14:creationId xmlns:p14="http://schemas.microsoft.com/office/powerpoint/2010/main" val="280346996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ixaDeTexto 1">
            <a:extLst>
              <a:ext uri="{FF2B5EF4-FFF2-40B4-BE49-F238E27FC236}">
                <a16:creationId xmlns:a16="http://schemas.microsoft.com/office/drawing/2014/main" id="{3D10D7DE-FA56-4646-8447-398A02B2A639}"/>
              </a:ext>
            </a:extLst>
          </p:cNvPr>
          <p:cNvSpPr txBox="1"/>
          <p:nvPr/>
        </p:nvSpPr>
        <p:spPr>
          <a:xfrm>
            <a:off x="1134534" y="516466"/>
            <a:ext cx="9093200" cy="5493812"/>
          </a:xfrm>
          <a:prstGeom prst="rect">
            <a:avLst/>
          </a:prstGeom>
          <a:noFill/>
        </p:spPr>
        <p:txBody>
          <a:bodyPr wrap="square" rtlCol="0">
            <a:spAutoFit/>
          </a:bodyPr>
          <a:lstStyle/>
          <a:p>
            <a:r>
              <a:rPr lang="pt-BR" dirty="0"/>
              <a:t>S2410 – Cadastro de Benefício</a:t>
            </a:r>
          </a:p>
          <a:p>
            <a:pPr marL="285750" indent="-285750">
              <a:buFont typeface="Arial" panose="020B0604020202020204" pitchFamily="34" charset="0"/>
              <a:buChar char="•"/>
            </a:pPr>
            <a:r>
              <a:rPr lang="pt-BR" dirty="0"/>
              <a:t>Atenção ao n° do Benefício – Migração de Sistema</a:t>
            </a:r>
          </a:p>
          <a:p>
            <a:pPr marL="285750" indent="-285750">
              <a:buFont typeface="Arial" panose="020B0604020202020204" pitchFamily="34" charset="0"/>
              <a:buChar char="•"/>
            </a:pPr>
            <a:endParaRPr lang="pt-BR" dirty="0"/>
          </a:p>
          <a:p>
            <a:pPr algn="just"/>
            <a:r>
              <a:rPr lang="pt-BR" sz="1500" dirty="0"/>
              <a:t>“O número do benefício deve ser único no declarante, podendo ser, por exemplo, o número do processo/protocolo, matrícula etc. Além disso, pode ser criado um número de benefício conforme modelo:” </a:t>
            </a:r>
          </a:p>
          <a:p>
            <a:r>
              <a:rPr lang="pt-BR" dirty="0"/>
              <a:t>Exemplo 1: Servidor com uma aposentadoria: </a:t>
            </a:r>
          </a:p>
          <a:p>
            <a:endParaRPr lang="pt-BR" dirty="0"/>
          </a:p>
          <a:p>
            <a:pPr algn="ctr"/>
            <a:r>
              <a:rPr lang="pt-BR" dirty="0">
                <a:solidFill>
                  <a:srgbClr val="FF0000"/>
                </a:solidFill>
              </a:rPr>
              <a:t>01</a:t>
            </a:r>
            <a:r>
              <a:rPr lang="pt-BR" dirty="0">
                <a:solidFill>
                  <a:schemeClr val="bg2">
                    <a:lumMod val="50000"/>
                  </a:schemeClr>
                </a:solidFill>
              </a:rPr>
              <a:t>0101</a:t>
            </a:r>
            <a:r>
              <a:rPr lang="pt-BR" dirty="0">
                <a:solidFill>
                  <a:srgbClr val="FF0000"/>
                </a:solidFill>
              </a:rPr>
              <a:t>00700700757</a:t>
            </a:r>
          </a:p>
          <a:p>
            <a:pPr algn="ctr"/>
            <a:endParaRPr lang="pt-BR" dirty="0"/>
          </a:p>
          <a:p>
            <a:r>
              <a:rPr lang="pt-BR" dirty="0">
                <a:solidFill>
                  <a:srgbClr val="FF0000"/>
                </a:solidFill>
              </a:rPr>
              <a:t>01</a:t>
            </a:r>
            <a:r>
              <a:rPr lang="pt-BR" dirty="0"/>
              <a:t> – Número Sequencial </a:t>
            </a:r>
          </a:p>
          <a:p>
            <a:r>
              <a:rPr lang="pt-BR" dirty="0">
                <a:solidFill>
                  <a:schemeClr val="bg2">
                    <a:lumMod val="50000"/>
                  </a:schemeClr>
                </a:solidFill>
              </a:rPr>
              <a:t>0101</a:t>
            </a:r>
            <a:r>
              <a:rPr lang="pt-BR" dirty="0"/>
              <a:t> – Tipo de Benefício da Tabela 25 </a:t>
            </a:r>
          </a:p>
          <a:p>
            <a:r>
              <a:rPr lang="pt-BR" dirty="0">
                <a:solidFill>
                  <a:srgbClr val="FF0000"/>
                </a:solidFill>
              </a:rPr>
              <a:t>00700700757</a:t>
            </a:r>
            <a:r>
              <a:rPr lang="pt-BR" dirty="0"/>
              <a:t> – CPF do Servidor </a:t>
            </a:r>
          </a:p>
          <a:p>
            <a:endParaRPr lang="pt-BR" dirty="0"/>
          </a:p>
          <a:p>
            <a:r>
              <a:rPr lang="pt-BR" dirty="0"/>
              <a:t>Exemplo 2: </a:t>
            </a:r>
          </a:p>
          <a:p>
            <a:r>
              <a:rPr lang="pt-BR" dirty="0"/>
              <a:t>Servidor com aposentadoria e uma pensão por morte do cônjuge que também era servidor: </a:t>
            </a:r>
          </a:p>
          <a:p>
            <a:r>
              <a:rPr lang="pt-BR" dirty="0">
                <a:solidFill>
                  <a:srgbClr val="FF0000"/>
                </a:solidFill>
              </a:rPr>
              <a:t>01</a:t>
            </a:r>
            <a:r>
              <a:rPr lang="pt-BR" dirty="0">
                <a:solidFill>
                  <a:schemeClr val="bg2">
                    <a:lumMod val="50000"/>
                  </a:schemeClr>
                </a:solidFill>
              </a:rPr>
              <a:t>0127</a:t>
            </a:r>
            <a:r>
              <a:rPr lang="pt-BR" dirty="0"/>
              <a:t>00800800858 – Aposentadoria </a:t>
            </a:r>
          </a:p>
          <a:p>
            <a:r>
              <a:rPr lang="pt-BR" dirty="0">
                <a:solidFill>
                  <a:srgbClr val="FF0000"/>
                </a:solidFill>
              </a:rPr>
              <a:t>02</a:t>
            </a:r>
            <a:r>
              <a:rPr lang="pt-BR" dirty="0">
                <a:solidFill>
                  <a:schemeClr val="bg2">
                    <a:lumMod val="50000"/>
                  </a:schemeClr>
                </a:solidFill>
              </a:rPr>
              <a:t>0601</a:t>
            </a:r>
            <a:r>
              <a:rPr lang="pt-BR" dirty="0"/>
              <a:t>00800800858 – Pensão por Morte” </a:t>
            </a:r>
          </a:p>
          <a:p>
            <a:endParaRPr lang="pt-BR" dirty="0"/>
          </a:p>
        </p:txBody>
      </p:sp>
    </p:spTree>
    <p:extLst>
      <p:ext uri="{BB962C8B-B14F-4D97-AF65-F5344CB8AC3E}">
        <p14:creationId xmlns:p14="http://schemas.microsoft.com/office/powerpoint/2010/main" val="135934407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ixaDeTexto 1">
            <a:extLst>
              <a:ext uri="{FF2B5EF4-FFF2-40B4-BE49-F238E27FC236}">
                <a16:creationId xmlns:a16="http://schemas.microsoft.com/office/drawing/2014/main" id="{3D10D7DE-FA56-4646-8447-398A02B2A639}"/>
              </a:ext>
            </a:extLst>
          </p:cNvPr>
          <p:cNvSpPr txBox="1"/>
          <p:nvPr/>
        </p:nvSpPr>
        <p:spPr>
          <a:xfrm>
            <a:off x="1126067" y="871478"/>
            <a:ext cx="9093200" cy="3139321"/>
          </a:xfrm>
          <a:prstGeom prst="rect">
            <a:avLst/>
          </a:prstGeom>
          <a:noFill/>
        </p:spPr>
        <p:txBody>
          <a:bodyPr wrap="square" rtlCol="0">
            <a:spAutoFit/>
          </a:bodyPr>
          <a:lstStyle/>
          <a:p>
            <a:r>
              <a:rPr lang="pt-BR" dirty="0"/>
              <a:t>S2416 - Cadastro de Benefício - Entes Públicos - Alteração </a:t>
            </a:r>
          </a:p>
          <a:p>
            <a:pPr marL="285750" indent="-285750">
              <a:buFont typeface="Arial" panose="020B0604020202020204" pitchFamily="34" charset="0"/>
              <a:buChar char="•"/>
            </a:pPr>
            <a:r>
              <a:rPr lang="pt-BR" dirty="0"/>
              <a:t>Utilizar esse evento para sinalizar suspensão de um benefício e o fim da suspensão.</a:t>
            </a:r>
          </a:p>
          <a:p>
            <a:endParaRPr lang="pt-BR" dirty="0"/>
          </a:p>
          <a:p>
            <a:endParaRPr lang="pt-BR" dirty="0"/>
          </a:p>
          <a:p>
            <a:endParaRPr lang="pt-BR" dirty="0"/>
          </a:p>
          <a:p>
            <a:r>
              <a:rPr lang="pt-BR" dirty="0"/>
              <a:t>S2420 - Cadastro de Benefício - Entes Públicos – Término</a:t>
            </a:r>
          </a:p>
          <a:p>
            <a:r>
              <a:rPr lang="pt-BR" dirty="0"/>
              <a:t>S2418 - Reativação de Benefício - Entes Públicos</a:t>
            </a:r>
          </a:p>
          <a:p>
            <a:pPr marL="285750" indent="-285750">
              <a:buFont typeface="Arial" panose="020B0604020202020204" pitchFamily="34" charset="0"/>
              <a:buChar char="•"/>
            </a:pPr>
            <a:r>
              <a:rPr lang="pt-BR" dirty="0"/>
              <a:t>Utilizado para reverter um encerramento de benefício.</a:t>
            </a:r>
          </a:p>
          <a:p>
            <a:pPr marL="285750" indent="-285750">
              <a:buFont typeface="Arial" panose="020B0604020202020204" pitchFamily="34" charset="0"/>
              <a:buChar char="•"/>
            </a:pPr>
            <a:r>
              <a:rPr lang="pt-BR" dirty="0"/>
              <a:t>E no S1207 usar RRA + [</a:t>
            </a:r>
            <a:r>
              <a:rPr lang="pt-BR" dirty="0" err="1"/>
              <a:t>InfoPerAnt</a:t>
            </a:r>
            <a:r>
              <a:rPr lang="pt-BR" dirty="0"/>
              <a:t>]. (ou reabrir as folhas passadas) </a:t>
            </a:r>
          </a:p>
          <a:p>
            <a:endParaRPr lang="pt-BR" dirty="0"/>
          </a:p>
        </p:txBody>
      </p:sp>
      <p:pic>
        <p:nvPicPr>
          <p:cNvPr id="4" name="Imagem 3">
            <a:extLst>
              <a:ext uri="{FF2B5EF4-FFF2-40B4-BE49-F238E27FC236}">
                <a16:creationId xmlns:a16="http://schemas.microsoft.com/office/drawing/2014/main" id="{F0AA3965-8DF2-40B6-B0B4-F89D932F2376}"/>
              </a:ext>
            </a:extLst>
          </p:cNvPr>
          <p:cNvPicPr>
            <a:picLocks noChangeAspect="1"/>
          </p:cNvPicPr>
          <p:nvPr/>
        </p:nvPicPr>
        <p:blipFill>
          <a:blip r:embed="rId2"/>
          <a:stretch>
            <a:fillRect/>
          </a:stretch>
        </p:blipFill>
        <p:spPr>
          <a:xfrm>
            <a:off x="1393739" y="1696497"/>
            <a:ext cx="5642061" cy="682636"/>
          </a:xfrm>
          <a:prstGeom prst="rect">
            <a:avLst/>
          </a:prstGeom>
        </p:spPr>
      </p:pic>
      <p:pic>
        <p:nvPicPr>
          <p:cNvPr id="6" name="Imagem 5">
            <a:extLst>
              <a:ext uri="{FF2B5EF4-FFF2-40B4-BE49-F238E27FC236}">
                <a16:creationId xmlns:a16="http://schemas.microsoft.com/office/drawing/2014/main" id="{A39BC727-2BC9-4F81-8573-C778C3E47AF6}"/>
              </a:ext>
            </a:extLst>
          </p:cNvPr>
          <p:cNvPicPr>
            <a:picLocks noChangeAspect="1"/>
          </p:cNvPicPr>
          <p:nvPr/>
        </p:nvPicPr>
        <p:blipFill>
          <a:blip r:embed="rId3"/>
          <a:stretch>
            <a:fillRect/>
          </a:stretch>
        </p:blipFill>
        <p:spPr>
          <a:xfrm>
            <a:off x="4782571" y="1591733"/>
            <a:ext cx="2340607" cy="865704"/>
          </a:xfrm>
          <a:prstGeom prst="rect">
            <a:avLst/>
          </a:prstGeom>
        </p:spPr>
      </p:pic>
    </p:spTree>
    <p:extLst>
      <p:ext uri="{BB962C8B-B14F-4D97-AF65-F5344CB8AC3E}">
        <p14:creationId xmlns:p14="http://schemas.microsoft.com/office/powerpoint/2010/main" val="88972086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ixaDeTexto 1">
            <a:extLst>
              <a:ext uri="{FF2B5EF4-FFF2-40B4-BE49-F238E27FC236}">
                <a16:creationId xmlns:a16="http://schemas.microsoft.com/office/drawing/2014/main" id="{3D10D7DE-FA56-4646-8447-398A02B2A639}"/>
              </a:ext>
            </a:extLst>
          </p:cNvPr>
          <p:cNvSpPr txBox="1"/>
          <p:nvPr/>
        </p:nvSpPr>
        <p:spPr>
          <a:xfrm>
            <a:off x="1219200" y="270933"/>
            <a:ext cx="4876800" cy="369332"/>
          </a:xfrm>
          <a:prstGeom prst="rect">
            <a:avLst/>
          </a:prstGeom>
          <a:noFill/>
        </p:spPr>
        <p:txBody>
          <a:bodyPr wrap="square" rtlCol="0">
            <a:spAutoFit/>
          </a:bodyPr>
          <a:lstStyle/>
          <a:p>
            <a:r>
              <a:rPr lang="pt-BR" dirty="0"/>
              <a:t>Estatísticas de Envio do E-Social</a:t>
            </a:r>
          </a:p>
        </p:txBody>
      </p:sp>
      <p:pic>
        <p:nvPicPr>
          <p:cNvPr id="4" name="Imagem 3">
            <a:extLst>
              <a:ext uri="{FF2B5EF4-FFF2-40B4-BE49-F238E27FC236}">
                <a16:creationId xmlns:a16="http://schemas.microsoft.com/office/drawing/2014/main" id="{86A2A34A-5CF3-4A71-927B-0D24041F140B}"/>
              </a:ext>
            </a:extLst>
          </p:cNvPr>
          <p:cNvPicPr>
            <a:picLocks noChangeAspect="1"/>
          </p:cNvPicPr>
          <p:nvPr/>
        </p:nvPicPr>
        <p:blipFill>
          <a:blip r:embed="rId2"/>
          <a:stretch>
            <a:fillRect/>
          </a:stretch>
        </p:blipFill>
        <p:spPr>
          <a:xfrm>
            <a:off x="2808707" y="1611932"/>
            <a:ext cx="7039447" cy="3761376"/>
          </a:xfrm>
          <a:prstGeom prst="rect">
            <a:avLst/>
          </a:prstGeom>
        </p:spPr>
      </p:pic>
      <p:pic>
        <p:nvPicPr>
          <p:cNvPr id="6" name="Imagem 5">
            <a:extLst>
              <a:ext uri="{FF2B5EF4-FFF2-40B4-BE49-F238E27FC236}">
                <a16:creationId xmlns:a16="http://schemas.microsoft.com/office/drawing/2014/main" id="{A4DBCDB4-55C2-4DDD-85C3-32F26A759002}"/>
              </a:ext>
            </a:extLst>
          </p:cNvPr>
          <p:cNvPicPr>
            <a:picLocks noChangeAspect="1"/>
          </p:cNvPicPr>
          <p:nvPr/>
        </p:nvPicPr>
        <p:blipFill>
          <a:blip r:embed="rId3"/>
          <a:stretch>
            <a:fillRect/>
          </a:stretch>
        </p:blipFill>
        <p:spPr>
          <a:xfrm>
            <a:off x="5036469" y="5373308"/>
            <a:ext cx="4811686" cy="1213759"/>
          </a:xfrm>
          <a:prstGeom prst="rect">
            <a:avLst/>
          </a:prstGeom>
        </p:spPr>
      </p:pic>
      <p:sp>
        <p:nvSpPr>
          <p:cNvPr id="7" name="CaixaDeTexto 6">
            <a:extLst>
              <a:ext uri="{FF2B5EF4-FFF2-40B4-BE49-F238E27FC236}">
                <a16:creationId xmlns:a16="http://schemas.microsoft.com/office/drawing/2014/main" id="{40E0A103-ACF7-4725-9DF6-BC4D2C7005A3}"/>
              </a:ext>
            </a:extLst>
          </p:cNvPr>
          <p:cNvSpPr txBox="1"/>
          <p:nvPr/>
        </p:nvSpPr>
        <p:spPr>
          <a:xfrm>
            <a:off x="8636000" y="592666"/>
            <a:ext cx="3211135" cy="369332"/>
          </a:xfrm>
          <a:prstGeom prst="rect">
            <a:avLst/>
          </a:prstGeom>
          <a:noFill/>
        </p:spPr>
        <p:txBody>
          <a:bodyPr wrap="none" rtlCol="0">
            <a:spAutoFit/>
          </a:bodyPr>
          <a:lstStyle/>
          <a:p>
            <a:r>
              <a:rPr lang="pt-BR" dirty="0"/>
              <a:t>Fonte: Relatório DATAPREV</a:t>
            </a:r>
          </a:p>
        </p:txBody>
      </p:sp>
    </p:spTree>
    <p:extLst>
      <p:ext uri="{BB962C8B-B14F-4D97-AF65-F5344CB8AC3E}">
        <p14:creationId xmlns:p14="http://schemas.microsoft.com/office/powerpoint/2010/main" val="195471647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ixaDeTexto 1">
            <a:extLst>
              <a:ext uri="{FF2B5EF4-FFF2-40B4-BE49-F238E27FC236}">
                <a16:creationId xmlns:a16="http://schemas.microsoft.com/office/drawing/2014/main" id="{3D10D7DE-FA56-4646-8447-398A02B2A639}"/>
              </a:ext>
            </a:extLst>
          </p:cNvPr>
          <p:cNvSpPr txBox="1"/>
          <p:nvPr/>
        </p:nvSpPr>
        <p:spPr>
          <a:xfrm>
            <a:off x="1219200" y="270933"/>
            <a:ext cx="4876800" cy="369332"/>
          </a:xfrm>
          <a:prstGeom prst="rect">
            <a:avLst/>
          </a:prstGeom>
          <a:noFill/>
        </p:spPr>
        <p:txBody>
          <a:bodyPr wrap="square" rtlCol="0">
            <a:spAutoFit/>
          </a:bodyPr>
          <a:lstStyle/>
          <a:p>
            <a:r>
              <a:rPr lang="pt-BR" dirty="0"/>
              <a:t>Estatísticas de Envio do E-Social</a:t>
            </a:r>
          </a:p>
        </p:txBody>
      </p:sp>
      <p:sp>
        <p:nvSpPr>
          <p:cNvPr id="7" name="CaixaDeTexto 6">
            <a:extLst>
              <a:ext uri="{FF2B5EF4-FFF2-40B4-BE49-F238E27FC236}">
                <a16:creationId xmlns:a16="http://schemas.microsoft.com/office/drawing/2014/main" id="{40E0A103-ACF7-4725-9DF6-BC4D2C7005A3}"/>
              </a:ext>
            </a:extLst>
          </p:cNvPr>
          <p:cNvSpPr txBox="1"/>
          <p:nvPr/>
        </p:nvSpPr>
        <p:spPr>
          <a:xfrm>
            <a:off x="8636000" y="592666"/>
            <a:ext cx="3211135" cy="369332"/>
          </a:xfrm>
          <a:prstGeom prst="rect">
            <a:avLst/>
          </a:prstGeom>
          <a:noFill/>
        </p:spPr>
        <p:txBody>
          <a:bodyPr wrap="none" rtlCol="0">
            <a:spAutoFit/>
          </a:bodyPr>
          <a:lstStyle/>
          <a:p>
            <a:r>
              <a:rPr lang="pt-BR" dirty="0"/>
              <a:t>Fonte: Relatório DATAPREV</a:t>
            </a:r>
          </a:p>
        </p:txBody>
      </p:sp>
      <p:pic>
        <p:nvPicPr>
          <p:cNvPr id="5" name="Imagem 4">
            <a:extLst>
              <a:ext uri="{FF2B5EF4-FFF2-40B4-BE49-F238E27FC236}">
                <a16:creationId xmlns:a16="http://schemas.microsoft.com/office/drawing/2014/main" id="{C7E92262-B6CC-4594-B70C-60EA6EF4684F}"/>
              </a:ext>
            </a:extLst>
          </p:cNvPr>
          <p:cNvPicPr>
            <a:picLocks noChangeAspect="1"/>
          </p:cNvPicPr>
          <p:nvPr/>
        </p:nvPicPr>
        <p:blipFill>
          <a:blip r:embed="rId2"/>
          <a:stretch>
            <a:fillRect/>
          </a:stretch>
        </p:blipFill>
        <p:spPr>
          <a:xfrm>
            <a:off x="1586334" y="1073067"/>
            <a:ext cx="6951221" cy="5412400"/>
          </a:xfrm>
          <a:prstGeom prst="rect">
            <a:avLst/>
          </a:prstGeom>
        </p:spPr>
      </p:pic>
    </p:spTree>
    <p:extLst>
      <p:ext uri="{BB962C8B-B14F-4D97-AF65-F5344CB8AC3E}">
        <p14:creationId xmlns:p14="http://schemas.microsoft.com/office/powerpoint/2010/main" val="4088396832"/>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ixaDeTexto 1">
            <a:extLst>
              <a:ext uri="{FF2B5EF4-FFF2-40B4-BE49-F238E27FC236}">
                <a16:creationId xmlns:a16="http://schemas.microsoft.com/office/drawing/2014/main" id="{3D10D7DE-FA56-4646-8447-398A02B2A639}"/>
              </a:ext>
            </a:extLst>
          </p:cNvPr>
          <p:cNvSpPr txBox="1"/>
          <p:nvPr/>
        </p:nvSpPr>
        <p:spPr>
          <a:xfrm>
            <a:off x="1219200" y="270933"/>
            <a:ext cx="4876800" cy="369332"/>
          </a:xfrm>
          <a:prstGeom prst="rect">
            <a:avLst/>
          </a:prstGeom>
          <a:noFill/>
        </p:spPr>
        <p:txBody>
          <a:bodyPr wrap="square" rtlCol="0">
            <a:spAutoFit/>
          </a:bodyPr>
          <a:lstStyle/>
          <a:p>
            <a:r>
              <a:rPr lang="pt-BR" dirty="0"/>
              <a:t>Estatísticas de Envio do E-Social</a:t>
            </a:r>
          </a:p>
        </p:txBody>
      </p:sp>
      <p:sp>
        <p:nvSpPr>
          <p:cNvPr id="7" name="CaixaDeTexto 6">
            <a:extLst>
              <a:ext uri="{FF2B5EF4-FFF2-40B4-BE49-F238E27FC236}">
                <a16:creationId xmlns:a16="http://schemas.microsoft.com/office/drawing/2014/main" id="{40E0A103-ACF7-4725-9DF6-BC4D2C7005A3}"/>
              </a:ext>
            </a:extLst>
          </p:cNvPr>
          <p:cNvSpPr txBox="1"/>
          <p:nvPr/>
        </p:nvSpPr>
        <p:spPr>
          <a:xfrm>
            <a:off x="8636000" y="592666"/>
            <a:ext cx="3211135" cy="369332"/>
          </a:xfrm>
          <a:prstGeom prst="rect">
            <a:avLst/>
          </a:prstGeom>
          <a:noFill/>
        </p:spPr>
        <p:txBody>
          <a:bodyPr wrap="none" rtlCol="0">
            <a:spAutoFit/>
          </a:bodyPr>
          <a:lstStyle/>
          <a:p>
            <a:r>
              <a:rPr lang="pt-BR" dirty="0"/>
              <a:t>Fonte: Relatório DATAPREV</a:t>
            </a:r>
          </a:p>
        </p:txBody>
      </p:sp>
      <p:pic>
        <p:nvPicPr>
          <p:cNvPr id="4" name="Imagem 3">
            <a:extLst>
              <a:ext uri="{FF2B5EF4-FFF2-40B4-BE49-F238E27FC236}">
                <a16:creationId xmlns:a16="http://schemas.microsoft.com/office/drawing/2014/main" id="{1D56BAAF-75C4-41C2-AA4D-12AD2BEC95C7}"/>
              </a:ext>
            </a:extLst>
          </p:cNvPr>
          <p:cNvPicPr>
            <a:picLocks noChangeAspect="1"/>
          </p:cNvPicPr>
          <p:nvPr/>
        </p:nvPicPr>
        <p:blipFill>
          <a:blip r:embed="rId2"/>
          <a:stretch>
            <a:fillRect/>
          </a:stretch>
        </p:blipFill>
        <p:spPr>
          <a:xfrm>
            <a:off x="1219200" y="1184211"/>
            <a:ext cx="8100164" cy="4742455"/>
          </a:xfrm>
          <a:prstGeom prst="rect">
            <a:avLst/>
          </a:prstGeom>
        </p:spPr>
      </p:pic>
    </p:spTree>
    <p:extLst>
      <p:ext uri="{BB962C8B-B14F-4D97-AF65-F5344CB8AC3E}">
        <p14:creationId xmlns:p14="http://schemas.microsoft.com/office/powerpoint/2010/main" val="1687932093"/>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
            <a:extLst>
              <a:ext uri="{FF2B5EF4-FFF2-40B4-BE49-F238E27FC236}">
                <a16:creationId xmlns:a16="http://schemas.microsoft.com/office/drawing/2014/main" id="{13787B4A-B7C7-482E-B2C9-CA7529C68D64}"/>
              </a:ext>
            </a:extLst>
          </p:cNvPr>
          <p:cNvSpPr>
            <a:spLocks noGrp="1"/>
          </p:cNvSpPr>
          <p:nvPr>
            <p:ph type="title"/>
          </p:nvPr>
        </p:nvSpPr>
        <p:spPr>
          <a:xfrm>
            <a:off x="191344" y="908720"/>
            <a:ext cx="11881320" cy="1143000"/>
          </a:xfrm>
        </p:spPr>
        <p:txBody>
          <a:bodyPr/>
          <a:lstStyle/>
          <a:p>
            <a:r>
              <a:rPr lang="en-US" sz="4000" b="1" dirty="0">
                <a:latin typeface="Verdana" panose="020B0604030504040204" pitchFamily="34" charset="0"/>
                <a:ea typeface="Verdana" panose="020B0604030504040204" pitchFamily="34" charset="0"/>
              </a:rPr>
              <a:t>SEGURANÇA E SAÚDE DO TRABALHADOR</a:t>
            </a:r>
          </a:p>
        </p:txBody>
      </p:sp>
      <p:pic>
        <p:nvPicPr>
          <p:cNvPr id="8" name="Espaço Reservado para Conteúdo 7">
            <a:extLst>
              <a:ext uri="{FF2B5EF4-FFF2-40B4-BE49-F238E27FC236}">
                <a16:creationId xmlns:a16="http://schemas.microsoft.com/office/drawing/2014/main" id="{A7111021-02F2-49C7-AEC4-7F9672F60465}"/>
              </a:ext>
            </a:extLst>
          </p:cNvPr>
          <p:cNvPicPr>
            <a:picLocks noGrp="1" noChangeAspect="1"/>
          </p:cNvPicPr>
          <p:nvPr>
            <p:ph idx="1"/>
          </p:nvPr>
        </p:nvPicPr>
        <p:blipFill>
          <a:blip r:embed="rId3"/>
          <a:stretch>
            <a:fillRect/>
          </a:stretch>
        </p:blipFill>
        <p:spPr>
          <a:xfrm>
            <a:off x="2665492" y="2113558"/>
            <a:ext cx="6861015" cy="4425355"/>
          </a:xfrm>
          <a:noFill/>
        </p:spPr>
      </p:pic>
      <p:sp>
        <p:nvSpPr>
          <p:cNvPr id="4" name="Espaço Reservado para Número de Slide 3">
            <a:extLst>
              <a:ext uri="{FF2B5EF4-FFF2-40B4-BE49-F238E27FC236}">
                <a16:creationId xmlns:a16="http://schemas.microsoft.com/office/drawing/2014/main" id="{D2C2D19A-FA23-4E57-ABDD-8679DDD07859}"/>
              </a:ext>
            </a:extLst>
          </p:cNvPr>
          <p:cNvSpPr>
            <a:spLocks noGrp="1"/>
          </p:cNvSpPr>
          <p:nvPr>
            <p:ph type="sldNum" sz="quarter" idx="12"/>
          </p:nvPr>
        </p:nvSpPr>
        <p:spPr>
          <a:xfrm>
            <a:off x="8737600" y="6356350"/>
            <a:ext cx="2844800" cy="365125"/>
          </a:xfrm>
        </p:spPr>
        <p:txBody>
          <a:bodyPr anchor="ctr">
            <a:normAutofit/>
          </a:bodyPr>
          <a:lstStyle/>
          <a:p>
            <a:pPr>
              <a:spcAft>
                <a:spcPts val="600"/>
              </a:spcAft>
              <a:defRPr/>
            </a:pPr>
            <a:fld id="{7A2F3EFF-9904-46D8-B353-A03427DBF4F0}" type="slidenum">
              <a:rPr lang="pt-BR" smtClean="0"/>
              <a:pPr>
                <a:spcAft>
                  <a:spcPts val="600"/>
                </a:spcAft>
                <a:defRPr/>
              </a:pPr>
              <a:t>36</a:t>
            </a:fld>
            <a:endParaRPr lang="pt-BR"/>
          </a:p>
        </p:txBody>
      </p:sp>
    </p:spTree>
    <p:extLst>
      <p:ext uri="{BB962C8B-B14F-4D97-AF65-F5344CB8AC3E}">
        <p14:creationId xmlns:p14="http://schemas.microsoft.com/office/powerpoint/2010/main" val="2670700496"/>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3"/>
          <p:cNvSpPr>
            <a:spLocks/>
          </p:cNvSpPr>
          <p:nvPr/>
        </p:nvSpPr>
        <p:spPr bwMode="auto">
          <a:xfrm>
            <a:off x="647700" y="2571751"/>
            <a:ext cx="10847917" cy="2657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0" tIns="0" rIns="54187" bIns="0"/>
          <a:lstStyle/>
          <a:p>
            <a:pPr marL="510105" indent="-457189" defTabSz="1096406">
              <a:spcBef>
                <a:spcPts val="1867"/>
              </a:spcBef>
            </a:pPr>
            <a:endParaRPr lang="en-US" altLang="pt-BR" b="1">
              <a:solidFill>
                <a:srgbClr val="008080"/>
              </a:solidFill>
              <a:latin typeface="Arial" pitchFamily="34" charset="0"/>
              <a:cs typeface="Arial" pitchFamily="34" charset="0"/>
              <a:sym typeface="Erie Bold"/>
            </a:endParaRPr>
          </a:p>
        </p:txBody>
      </p:sp>
      <p:sp>
        <p:nvSpPr>
          <p:cNvPr id="9219" name="CaixaDeTexto 1"/>
          <p:cNvSpPr txBox="1">
            <a:spLocks noChangeArrowheads="1"/>
          </p:cNvSpPr>
          <p:nvPr/>
        </p:nvSpPr>
        <p:spPr bwMode="auto">
          <a:xfrm>
            <a:off x="414867" y="804321"/>
            <a:ext cx="11480800" cy="6696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bg1"/>
                </a:solidFill>
                <a:latin typeface="Times New Roman" pitchFamily="18" charset="0"/>
                <a:cs typeface="Lucida Sans Unicode" pitchFamily="34" charset="0"/>
              </a:defRPr>
            </a:lvl1pPr>
            <a:lvl2pPr marL="742950" indent="-285750" eaLnBrk="0" hangingPunct="0">
              <a:defRPr sz="2400">
                <a:solidFill>
                  <a:schemeClr val="bg1"/>
                </a:solidFill>
                <a:latin typeface="Times New Roman" pitchFamily="18" charset="0"/>
                <a:cs typeface="Lucida Sans Unicode" pitchFamily="34" charset="0"/>
              </a:defRPr>
            </a:lvl2pPr>
            <a:lvl3pPr marL="1143000" indent="-228600" eaLnBrk="0" hangingPunct="0">
              <a:defRPr sz="2400">
                <a:solidFill>
                  <a:schemeClr val="bg1"/>
                </a:solidFill>
                <a:latin typeface="Times New Roman" pitchFamily="18" charset="0"/>
                <a:cs typeface="Lucida Sans Unicode" pitchFamily="34" charset="0"/>
              </a:defRPr>
            </a:lvl3pPr>
            <a:lvl4pPr marL="1600200" indent="-228600" eaLnBrk="0" hangingPunct="0">
              <a:defRPr sz="2400">
                <a:solidFill>
                  <a:schemeClr val="bg1"/>
                </a:solidFill>
                <a:latin typeface="Times New Roman" pitchFamily="18" charset="0"/>
                <a:cs typeface="Lucida Sans Unicode" pitchFamily="34" charset="0"/>
              </a:defRPr>
            </a:lvl4pPr>
            <a:lvl5pPr marL="2057400" indent="-228600" eaLnBrk="0" hangingPunct="0">
              <a:defRPr sz="2400">
                <a:solidFill>
                  <a:schemeClr val="bg1"/>
                </a:solidFill>
                <a:latin typeface="Times New Roman" pitchFamily="18" charset="0"/>
                <a:cs typeface="Lucida Sans Unicode" pitchFamily="34" charset="0"/>
              </a:defRPr>
            </a:lvl5pPr>
            <a:lvl6pPr marL="2514600" indent="-228600" defTabSz="447675" eaLnBrk="0" fontAlgn="base" hangingPunct="0">
              <a:spcBef>
                <a:spcPct val="0"/>
              </a:spcBef>
              <a:spcAft>
                <a:spcPct val="0"/>
              </a:spcAft>
              <a:buClr>
                <a:srgbClr val="000000"/>
              </a:buClr>
              <a:buSzPct val="100000"/>
              <a:buFont typeface="Times New Roman" pitchFamily="18" charset="0"/>
              <a:defRPr sz="2400">
                <a:solidFill>
                  <a:schemeClr val="bg1"/>
                </a:solidFill>
                <a:latin typeface="Times New Roman" pitchFamily="18" charset="0"/>
                <a:cs typeface="Lucida Sans Unicode" pitchFamily="34" charset="0"/>
              </a:defRPr>
            </a:lvl6pPr>
            <a:lvl7pPr marL="2971800" indent="-228600" defTabSz="447675" eaLnBrk="0" fontAlgn="base" hangingPunct="0">
              <a:spcBef>
                <a:spcPct val="0"/>
              </a:spcBef>
              <a:spcAft>
                <a:spcPct val="0"/>
              </a:spcAft>
              <a:buClr>
                <a:srgbClr val="000000"/>
              </a:buClr>
              <a:buSzPct val="100000"/>
              <a:buFont typeface="Times New Roman" pitchFamily="18" charset="0"/>
              <a:defRPr sz="2400">
                <a:solidFill>
                  <a:schemeClr val="bg1"/>
                </a:solidFill>
                <a:latin typeface="Times New Roman" pitchFamily="18" charset="0"/>
                <a:cs typeface="Lucida Sans Unicode" pitchFamily="34" charset="0"/>
              </a:defRPr>
            </a:lvl7pPr>
            <a:lvl8pPr marL="3429000" indent="-228600" defTabSz="447675" eaLnBrk="0" fontAlgn="base" hangingPunct="0">
              <a:spcBef>
                <a:spcPct val="0"/>
              </a:spcBef>
              <a:spcAft>
                <a:spcPct val="0"/>
              </a:spcAft>
              <a:buClr>
                <a:srgbClr val="000000"/>
              </a:buClr>
              <a:buSzPct val="100000"/>
              <a:buFont typeface="Times New Roman" pitchFamily="18" charset="0"/>
              <a:defRPr sz="2400">
                <a:solidFill>
                  <a:schemeClr val="bg1"/>
                </a:solidFill>
                <a:latin typeface="Times New Roman" pitchFamily="18" charset="0"/>
                <a:cs typeface="Lucida Sans Unicode" pitchFamily="34" charset="0"/>
              </a:defRPr>
            </a:lvl8pPr>
            <a:lvl9pPr marL="3886200" indent="-228600" defTabSz="447675" eaLnBrk="0" fontAlgn="base" hangingPunct="0">
              <a:spcBef>
                <a:spcPct val="0"/>
              </a:spcBef>
              <a:spcAft>
                <a:spcPct val="0"/>
              </a:spcAft>
              <a:buClr>
                <a:srgbClr val="000000"/>
              </a:buClr>
              <a:buSzPct val="100000"/>
              <a:buFont typeface="Times New Roman" pitchFamily="18" charset="0"/>
              <a:defRPr sz="2400">
                <a:solidFill>
                  <a:schemeClr val="bg1"/>
                </a:solidFill>
                <a:latin typeface="Times New Roman" pitchFamily="18" charset="0"/>
                <a:cs typeface="Lucida Sans Unicode" pitchFamily="34" charset="0"/>
              </a:defRPr>
            </a:lvl9pPr>
          </a:lstStyle>
          <a:p>
            <a:pPr algn="ctr" eaLnBrk="1" hangingPunct="1">
              <a:lnSpc>
                <a:spcPts val="4533"/>
              </a:lnSpc>
              <a:defRPr/>
            </a:pPr>
            <a:r>
              <a:rPr lang="pt-BR" altLang="pt-BR" sz="4267" b="1" u="sng" dirty="0">
                <a:solidFill>
                  <a:schemeClr val="accent1">
                    <a:lumMod val="50000"/>
                  </a:schemeClr>
                </a:solidFill>
                <a:effectLst>
                  <a:outerShdw blurRad="38100" dist="38100" dir="2700000" algn="tl">
                    <a:srgbClr val="000000">
                      <a:alpha val="43137"/>
                    </a:srgbClr>
                  </a:outerShdw>
                </a:effectLst>
                <a:latin typeface="Prelo-Bold"/>
                <a:ea typeface="Prelo-Bold"/>
                <a:cs typeface="Prelo-Bold"/>
              </a:rPr>
              <a:t>Eventos de SST no eSocial</a:t>
            </a:r>
          </a:p>
        </p:txBody>
      </p:sp>
      <p:graphicFrame>
        <p:nvGraphicFramePr>
          <p:cNvPr id="2" name="Diagrama 1"/>
          <p:cNvGraphicFramePr/>
          <p:nvPr/>
        </p:nvGraphicFramePr>
        <p:xfrm>
          <a:off x="143339" y="1633720"/>
          <a:ext cx="11905323" cy="505964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4123823749"/>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3"/>
          <p:cNvSpPr>
            <a:spLocks/>
          </p:cNvSpPr>
          <p:nvPr/>
        </p:nvSpPr>
        <p:spPr bwMode="auto">
          <a:xfrm>
            <a:off x="647700" y="2571751"/>
            <a:ext cx="10847917" cy="2657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0" tIns="0" rIns="54187" bIns="0"/>
          <a:lstStyle/>
          <a:p>
            <a:pPr marL="510105" indent="-457189" defTabSz="1096406">
              <a:spcBef>
                <a:spcPts val="1867"/>
              </a:spcBef>
            </a:pPr>
            <a:endParaRPr lang="en-US" altLang="pt-BR" b="1">
              <a:solidFill>
                <a:srgbClr val="008080"/>
              </a:solidFill>
              <a:latin typeface="Arial" pitchFamily="34" charset="0"/>
              <a:cs typeface="Arial" pitchFamily="34" charset="0"/>
              <a:sym typeface="Erie Bold"/>
            </a:endParaRPr>
          </a:p>
        </p:txBody>
      </p:sp>
      <p:sp>
        <p:nvSpPr>
          <p:cNvPr id="9219" name="CaixaDeTexto 1"/>
          <p:cNvSpPr txBox="1">
            <a:spLocks noChangeArrowheads="1"/>
          </p:cNvSpPr>
          <p:nvPr/>
        </p:nvSpPr>
        <p:spPr bwMode="auto">
          <a:xfrm>
            <a:off x="414867" y="900331"/>
            <a:ext cx="11480800" cy="651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bg1"/>
                </a:solidFill>
                <a:latin typeface="Times New Roman" pitchFamily="18" charset="0"/>
                <a:cs typeface="Lucida Sans Unicode" pitchFamily="34" charset="0"/>
              </a:defRPr>
            </a:lvl1pPr>
            <a:lvl2pPr marL="742950" indent="-285750" eaLnBrk="0" hangingPunct="0">
              <a:defRPr sz="2400">
                <a:solidFill>
                  <a:schemeClr val="bg1"/>
                </a:solidFill>
                <a:latin typeface="Times New Roman" pitchFamily="18" charset="0"/>
                <a:cs typeface="Lucida Sans Unicode" pitchFamily="34" charset="0"/>
              </a:defRPr>
            </a:lvl2pPr>
            <a:lvl3pPr marL="1143000" indent="-228600" eaLnBrk="0" hangingPunct="0">
              <a:defRPr sz="2400">
                <a:solidFill>
                  <a:schemeClr val="bg1"/>
                </a:solidFill>
                <a:latin typeface="Times New Roman" pitchFamily="18" charset="0"/>
                <a:cs typeface="Lucida Sans Unicode" pitchFamily="34" charset="0"/>
              </a:defRPr>
            </a:lvl3pPr>
            <a:lvl4pPr marL="1600200" indent="-228600" eaLnBrk="0" hangingPunct="0">
              <a:defRPr sz="2400">
                <a:solidFill>
                  <a:schemeClr val="bg1"/>
                </a:solidFill>
                <a:latin typeface="Times New Roman" pitchFamily="18" charset="0"/>
                <a:cs typeface="Lucida Sans Unicode" pitchFamily="34" charset="0"/>
              </a:defRPr>
            </a:lvl4pPr>
            <a:lvl5pPr marL="2057400" indent="-228600" eaLnBrk="0" hangingPunct="0">
              <a:defRPr sz="2400">
                <a:solidFill>
                  <a:schemeClr val="bg1"/>
                </a:solidFill>
                <a:latin typeface="Times New Roman" pitchFamily="18" charset="0"/>
                <a:cs typeface="Lucida Sans Unicode" pitchFamily="34" charset="0"/>
              </a:defRPr>
            </a:lvl5pPr>
            <a:lvl6pPr marL="2514600" indent="-228600" defTabSz="447675" eaLnBrk="0" fontAlgn="base" hangingPunct="0">
              <a:spcBef>
                <a:spcPct val="0"/>
              </a:spcBef>
              <a:spcAft>
                <a:spcPct val="0"/>
              </a:spcAft>
              <a:buClr>
                <a:srgbClr val="000000"/>
              </a:buClr>
              <a:buSzPct val="100000"/>
              <a:buFont typeface="Times New Roman" pitchFamily="18" charset="0"/>
              <a:defRPr sz="2400">
                <a:solidFill>
                  <a:schemeClr val="bg1"/>
                </a:solidFill>
                <a:latin typeface="Times New Roman" pitchFamily="18" charset="0"/>
                <a:cs typeface="Lucida Sans Unicode" pitchFamily="34" charset="0"/>
              </a:defRPr>
            </a:lvl6pPr>
            <a:lvl7pPr marL="2971800" indent="-228600" defTabSz="447675" eaLnBrk="0" fontAlgn="base" hangingPunct="0">
              <a:spcBef>
                <a:spcPct val="0"/>
              </a:spcBef>
              <a:spcAft>
                <a:spcPct val="0"/>
              </a:spcAft>
              <a:buClr>
                <a:srgbClr val="000000"/>
              </a:buClr>
              <a:buSzPct val="100000"/>
              <a:buFont typeface="Times New Roman" pitchFamily="18" charset="0"/>
              <a:defRPr sz="2400">
                <a:solidFill>
                  <a:schemeClr val="bg1"/>
                </a:solidFill>
                <a:latin typeface="Times New Roman" pitchFamily="18" charset="0"/>
                <a:cs typeface="Lucida Sans Unicode" pitchFamily="34" charset="0"/>
              </a:defRPr>
            </a:lvl7pPr>
            <a:lvl8pPr marL="3429000" indent="-228600" defTabSz="447675" eaLnBrk="0" fontAlgn="base" hangingPunct="0">
              <a:spcBef>
                <a:spcPct val="0"/>
              </a:spcBef>
              <a:spcAft>
                <a:spcPct val="0"/>
              </a:spcAft>
              <a:buClr>
                <a:srgbClr val="000000"/>
              </a:buClr>
              <a:buSzPct val="100000"/>
              <a:buFont typeface="Times New Roman" pitchFamily="18" charset="0"/>
              <a:defRPr sz="2400">
                <a:solidFill>
                  <a:schemeClr val="bg1"/>
                </a:solidFill>
                <a:latin typeface="Times New Roman" pitchFamily="18" charset="0"/>
                <a:cs typeface="Lucida Sans Unicode" pitchFamily="34" charset="0"/>
              </a:defRPr>
            </a:lvl8pPr>
            <a:lvl9pPr marL="3886200" indent="-228600" defTabSz="447675" eaLnBrk="0" fontAlgn="base" hangingPunct="0">
              <a:spcBef>
                <a:spcPct val="0"/>
              </a:spcBef>
              <a:spcAft>
                <a:spcPct val="0"/>
              </a:spcAft>
              <a:buClr>
                <a:srgbClr val="000000"/>
              </a:buClr>
              <a:buSzPct val="100000"/>
              <a:buFont typeface="Times New Roman" pitchFamily="18" charset="0"/>
              <a:defRPr sz="2400">
                <a:solidFill>
                  <a:schemeClr val="bg1"/>
                </a:solidFill>
                <a:latin typeface="Times New Roman" pitchFamily="18" charset="0"/>
                <a:cs typeface="Lucida Sans Unicode" pitchFamily="34" charset="0"/>
              </a:defRPr>
            </a:lvl9pPr>
          </a:lstStyle>
          <a:p>
            <a:pPr algn="ctr" eaLnBrk="1" hangingPunct="1">
              <a:lnSpc>
                <a:spcPts val="4533"/>
              </a:lnSpc>
              <a:defRPr/>
            </a:pPr>
            <a:r>
              <a:rPr lang="pt-BR" altLang="pt-BR" sz="3733" b="1" u="sng" dirty="0">
                <a:solidFill>
                  <a:schemeClr val="accent1">
                    <a:lumMod val="50000"/>
                  </a:schemeClr>
                </a:solidFill>
                <a:effectLst>
                  <a:outerShdw blurRad="38100" dist="38100" dir="2700000" algn="tl">
                    <a:srgbClr val="000000">
                      <a:alpha val="43137"/>
                    </a:srgbClr>
                  </a:outerShdw>
                </a:effectLst>
                <a:latin typeface="Prelo-Bold"/>
                <a:ea typeface="Prelo-Bold"/>
                <a:cs typeface="Prelo-Bold"/>
              </a:rPr>
              <a:t>Tabelas do eSocial importantes para SST</a:t>
            </a:r>
          </a:p>
        </p:txBody>
      </p:sp>
      <p:graphicFrame>
        <p:nvGraphicFramePr>
          <p:cNvPr id="3" name="Diagrama 2"/>
          <p:cNvGraphicFramePr/>
          <p:nvPr/>
        </p:nvGraphicFramePr>
        <p:xfrm>
          <a:off x="96011" y="1967805"/>
          <a:ext cx="6059256" cy="434151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9" name="Diagrama 8"/>
          <p:cNvGraphicFramePr/>
          <p:nvPr/>
        </p:nvGraphicFramePr>
        <p:xfrm>
          <a:off x="6384032" y="1604797"/>
          <a:ext cx="5711957" cy="5253203"/>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Tree>
    <p:extLst>
      <p:ext uri="{BB962C8B-B14F-4D97-AF65-F5344CB8AC3E}">
        <p14:creationId xmlns:p14="http://schemas.microsoft.com/office/powerpoint/2010/main" val="2219580552"/>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3" name="CustomShape 1"/>
          <p:cNvSpPr/>
          <p:nvPr/>
        </p:nvSpPr>
        <p:spPr>
          <a:xfrm>
            <a:off x="1126772" y="1717224"/>
            <a:ext cx="8927640" cy="5697403"/>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t">
            <a:noAutofit/>
          </a:bodyPr>
          <a:lstStyle/>
          <a:p>
            <a:pPr algn="just"/>
            <a:r>
              <a:rPr lang="pt-BR" sz="2200" spc="-1" dirty="0">
                <a:solidFill>
                  <a:schemeClr val="accent5">
                    <a:lumMod val="50000"/>
                  </a:schemeClr>
                </a:solidFill>
                <a:latin typeface="Calibri"/>
                <a:ea typeface="Arial"/>
              </a:rPr>
              <a:t>Os eventos de SST estão estruturados da seguinte forma:</a:t>
            </a:r>
          </a:p>
          <a:p>
            <a:pPr algn="just"/>
            <a:endParaRPr lang="pt-BR" sz="2200" spc="-1" dirty="0">
              <a:solidFill>
                <a:srgbClr val="00763B"/>
              </a:solidFill>
              <a:latin typeface="Calibri"/>
              <a:ea typeface="Arial"/>
            </a:endParaRPr>
          </a:p>
          <a:p>
            <a:pPr algn="just"/>
            <a:endParaRPr lang="pt-BR" sz="800" spc="-1" dirty="0">
              <a:solidFill>
                <a:srgbClr val="00763B"/>
              </a:solidFill>
              <a:latin typeface="Calibri"/>
              <a:ea typeface="Arial"/>
            </a:endParaRPr>
          </a:p>
          <a:p>
            <a:pPr algn="just"/>
            <a:endParaRPr lang="pt-BR" sz="800" spc="-1" dirty="0">
              <a:solidFill>
                <a:srgbClr val="00763B"/>
              </a:solidFill>
              <a:latin typeface="Calibri"/>
              <a:ea typeface="Arial"/>
            </a:endParaRPr>
          </a:p>
        </p:txBody>
      </p:sp>
      <p:grpSp>
        <p:nvGrpSpPr>
          <p:cNvPr id="3" name="Grupo 2"/>
          <p:cNvGrpSpPr/>
          <p:nvPr/>
        </p:nvGrpSpPr>
        <p:grpSpPr>
          <a:xfrm>
            <a:off x="1061768" y="991825"/>
            <a:ext cx="10277783" cy="725399"/>
            <a:chOff x="-503323" y="149279"/>
            <a:chExt cx="9032934" cy="725399"/>
          </a:xfrm>
        </p:grpSpPr>
        <p:sp>
          <p:nvSpPr>
            <p:cNvPr id="4" name="Retângulo de cantos arredondados 3"/>
            <p:cNvSpPr/>
            <p:nvPr/>
          </p:nvSpPr>
          <p:spPr>
            <a:xfrm>
              <a:off x="-397669" y="149279"/>
              <a:ext cx="8927280" cy="725399"/>
            </a:xfrm>
            <a:prstGeom prst="roundRect">
              <a:avLst/>
            </a:prstGeom>
            <a:solidFill>
              <a:schemeClr val="accent3">
                <a:lumMod val="40000"/>
                <a:lumOff val="60000"/>
              </a:schemeClr>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5" name="Retângulo 4"/>
            <p:cNvSpPr/>
            <p:nvPr/>
          </p:nvSpPr>
          <p:spPr>
            <a:xfrm>
              <a:off x="-503323" y="191838"/>
              <a:ext cx="8856458" cy="654577"/>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18110" tIns="118110" rIns="118110" bIns="118110" numCol="1" spcCol="1270" anchor="ctr" anchorCtr="0">
              <a:noAutofit/>
            </a:bodyPr>
            <a:lstStyle/>
            <a:p>
              <a:pPr algn="ctr">
                <a:lnSpc>
                  <a:spcPct val="100000"/>
                </a:lnSpc>
              </a:pPr>
              <a:r>
                <a:rPr lang="pt-BR" sz="3200" b="1" spc="-1" dirty="0">
                  <a:solidFill>
                    <a:schemeClr val="accent4">
                      <a:lumMod val="50000"/>
                    </a:schemeClr>
                  </a:solidFill>
                  <a:latin typeface="Verdana" panose="020B0604030504040204" pitchFamily="34" charset="0"/>
                  <a:ea typeface="Verdana" panose="020B0604030504040204" pitchFamily="34" charset="0"/>
                </a:rPr>
                <a:t>Informações Gerais sobre SST</a:t>
              </a:r>
              <a:endParaRPr lang="pt-BR" sz="3200" spc="-1" dirty="0">
                <a:solidFill>
                  <a:schemeClr val="accent4">
                    <a:lumMod val="50000"/>
                  </a:schemeClr>
                </a:solidFill>
                <a:latin typeface="Verdana" panose="020B0604030504040204" pitchFamily="34" charset="0"/>
                <a:ea typeface="Verdana" panose="020B0604030504040204" pitchFamily="34" charset="0"/>
              </a:endParaRPr>
            </a:p>
          </p:txBody>
        </p:sp>
      </p:grpSp>
      <p:graphicFrame>
        <p:nvGraphicFramePr>
          <p:cNvPr id="2" name="Diagrama 1"/>
          <p:cNvGraphicFramePr/>
          <p:nvPr/>
        </p:nvGraphicFramePr>
        <p:xfrm>
          <a:off x="1114415" y="1988840"/>
          <a:ext cx="10225136" cy="472212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7" name="CaixaDeTexto 6"/>
          <p:cNvSpPr txBox="1"/>
          <p:nvPr/>
        </p:nvSpPr>
        <p:spPr>
          <a:xfrm>
            <a:off x="1114635" y="5090617"/>
            <a:ext cx="10297144" cy="1508105"/>
          </a:xfrm>
          <a:prstGeom prst="rect">
            <a:avLst/>
          </a:prstGeom>
          <a:noFill/>
        </p:spPr>
        <p:txBody>
          <a:bodyPr wrap="square" rtlCol="0">
            <a:spAutoFit/>
          </a:bodyPr>
          <a:lstStyle/>
          <a:p>
            <a:pPr algn="just"/>
            <a:r>
              <a:rPr lang="pt-BR" sz="2000" spc="-1" dirty="0">
                <a:solidFill>
                  <a:schemeClr val="accent5">
                    <a:lumMod val="50000"/>
                  </a:schemeClr>
                </a:solidFill>
                <a:latin typeface="Calibri"/>
                <a:ea typeface="Arial"/>
              </a:rPr>
              <a:t>Deve também ser declarada a existência de Equipamento de Proteção Coletiva - EPC instalados, bem como os Equipamentos de Proteção Individual - EPI disponibilizados. </a:t>
            </a:r>
          </a:p>
          <a:p>
            <a:pPr algn="just"/>
            <a:endParaRPr lang="pt-BR" sz="1200" spc="-1" dirty="0">
              <a:solidFill>
                <a:srgbClr val="00763B"/>
              </a:solidFill>
              <a:latin typeface="Calibri"/>
              <a:ea typeface="Arial"/>
            </a:endParaRPr>
          </a:p>
          <a:p>
            <a:pPr algn="just"/>
            <a:r>
              <a:rPr lang="pt-BR" sz="2000" b="1" spc="-1" dirty="0">
                <a:solidFill>
                  <a:srgbClr val="FF0000"/>
                </a:solidFill>
                <a:latin typeface="Verdana" panose="020B0604030504040204" pitchFamily="34" charset="0"/>
                <a:ea typeface="Verdana" panose="020B0604030504040204" pitchFamily="34" charset="0"/>
              </a:rPr>
              <a:t>ATENÇÃO</a:t>
            </a:r>
            <a:r>
              <a:rPr lang="pt-BR" sz="2000" spc="-1" dirty="0">
                <a:solidFill>
                  <a:srgbClr val="FF0000"/>
                </a:solidFill>
                <a:latin typeface="Calibri"/>
                <a:ea typeface="Arial"/>
              </a:rPr>
              <a:t>:</a:t>
            </a:r>
            <a:r>
              <a:rPr lang="pt-BR" sz="2000" spc="-1" dirty="0">
                <a:solidFill>
                  <a:srgbClr val="00763B"/>
                </a:solidFill>
                <a:latin typeface="Calibri"/>
                <a:ea typeface="Arial"/>
              </a:rPr>
              <a:t> </a:t>
            </a:r>
            <a:r>
              <a:rPr lang="pt-BR" sz="2000" spc="-1" dirty="0">
                <a:solidFill>
                  <a:schemeClr val="accent5">
                    <a:lumMod val="50000"/>
                  </a:schemeClr>
                </a:solidFill>
                <a:latin typeface="Calibri"/>
                <a:ea typeface="Arial"/>
              </a:rPr>
              <a:t>A informação relativa aos EPIs não substitui a obrigatoriedade do registro de entrega destes equipamentos conforme disposição da NR-06.</a:t>
            </a:r>
            <a:endParaRPr lang="pt-BR" sz="2000" dirty="0">
              <a:solidFill>
                <a:schemeClr val="accent5">
                  <a:lumMod val="50000"/>
                </a:schemeClr>
              </a:solidFill>
            </a:endParaRPr>
          </a:p>
        </p:txBody>
      </p:sp>
    </p:spTree>
    <p:extLst>
      <p:ext uri="{BB962C8B-B14F-4D97-AF65-F5344CB8AC3E}">
        <p14:creationId xmlns:p14="http://schemas.microsoft.com/office/powerpoint/2010/main" val="361091056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3">
            <a:extLst>
              <a:ext uri="{FF2B5EF4-FFF2-40B4-BE49-F238E27FC236}">
                <a16:creationId xmlns:a16="http://schemas.microsoft.com/office/drawing/2014/main" id="{5DE352A4-37F0-A4BD-0BBA-502636452D7F}"/>
              </a:ext>
            </a:extLst>
          </p:cNvPr>
          <p:cNvSpPr>
            <a:spLocks noChangeArrowheads="1"/>
          </p:cNvSpPr>
          <p:nvPr/>
        </p:nvSpPr>
        <p:spPr bwMode="auto">
          <a:xfrm>
            <a:off x="3309939" y="688976"/>
            <a:ext cx="6465887" cy="387823"/>
          </a:xfrm>
          <a:prstGeom prst="rect">
            <a:avLst/>
          </a:prstGeom>
          <a:noFill/>
          <a:ln w="9525">
            <a:noFill/>
            <a:miter lim="800000"/>
            <a:headEnd/>
            <a:tailEnd/>
          </a:ln>
        </p:spPr>
        <p:txBody>
          <a:bodyPr lIns="74404" tIns="66909" rIns="74404" bIns="66909">
            <a:spAutoFit/>
          </a:bodyPr>
          <a:lstStyle/>
          <a:p>
            <a:pPr marL="307886" indent="-307886" algn="just" defTabSz="738927">
              <a:lnSpc>
                <a:spcPct val="110000"/>
              </a:lnSpc>
              <a:spcBef>
                <a:spcPct val="20000"/>
              </a:spcBef>
              <a:buClr>
                <a:srgbClr val="D58B29"/>
              </a:buClr>
              <a:buSzPct val="80000"/>
              <a:buFont typeface="Wingdings 3" pitchFamily="18" charset="2"/>
              <a:buChar char="è"/>
              <a:defRPr/>
            </a:pPr>
            <a:r>
              <a:rPr lang="pt-BR" sz="1616" b="1">
                <a:solidFill>
                  <a:srgbClr val="003399"/>
                </a:solidFill>
                <a:latin typeface="Arial" charset="0"/>
              </a:rPr>
              <a:t>Arquitetura do Evento REMUNERA</a:t>
            </a:r>
            <a:r>
              <a:rPr lang="pt-BR" sz="1616" b="1">
                <a:solidFill>
                  <a:srgbClr val="003399"/>
                </a:solidFill>
                <a:latin typeface="Trebuchet MS" pitchFamily="34" charset="0"/>
              </a:rPr>
              <a:t>Ç</a:t>
            </a:r>
            <a:r>
              <a:rPr lang="pt-BR" sz="1616" b="1">
                <a:solidFill>
                  <a:srgbClr val="003399"/>
                </a:solidFill>
                <a:latin typeface="Arial" charset="0"/>
              </a:rPr>
              <a:t>ÃO</a:t>
            </a:r>
            <a:endParaRPr lang="pt-BR" sz="1293" b="1">
              <a:solidFill>
                <a:srgbClr val="003399"/>
              </a:solidFill>
              <a:latin typeface="Arial" charset="0"/>
            </a:endParaRPr>
          </a:p>
        </p:txBody>
      </p:sp>
      <p:pic>
        <p:nvPicPr>
          <p:cNvPr id="25603" name="Picture 4" descr="C:\Design\NFE\Apresentação Maurilio\img_1.png">
            <a:extLst>
              <a:ext uri="{FF2B5EF4-FFF2-40B4-BE49-F238E27FC236}">
                <a16:creationId xmlns:a16="http://schemas.microsoft.com/office/drawing/2014/main" id="{3150FD83-8607-5381-B8B1-93D63D9B245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l="10757" r="7831" b="90715"/>
          <a:stretch>
            <a:fillRect/>
          </a:stretch>
        </p:blipFill>
        <p:spPr bwMode="auto">
          <a:xfrm>
            <a:off x="2016125" y="1058864"/>
            <a:ext cx="1714500" cy="327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7653" name="AutoShape 1027">
            <a:extLst>
              <a:ext uri="{FF2B5EF4-FFF2-40B4-BE49-F238E27FC236}">
                <a16:creationId xmlns:a16="http://schemas.microsoft.com/office/drawing/2014/main" id="{197A5D43-284D-CDD7-791B-04DB691F7804}"/>
              </a:ext>
            </a:extLst>
          </p:cNvPr>
          <p:cNvSpPr>
            <a:spLocks noChangeArrowheads="1"/>
          </p:cNvSpPr>
          <p:nvPr/>
        </p:nvSpPr>
        <p:spPr bwMode="auto">
          <a:xfrm>
            <a:off x="1770063" y="1366838"/>
            <a:ext cx="2093912" cy="4926012"/>
          </a:xfrm>
          <a:prstGeom prst="roundRect">
            <a:avLst>
              <a:gd name="adj" fmla="val 3426"/>
            </a:avLst>
          </a:prstGeom>
          <a:solidFill>
            <a:schemeClr val="bg1"/>
          </a:solidFill>
          <a:ln w="19050">
            <a:solidFill>
              <a:srgbClr val="006699"/>
            </a:solidFill>
            <a:round/>
            <a:headEnd/>
            <a:tailEnd/>
          </a:ln>
        </p:spPr>
        <p:txBody>
          <a:bodyPr wrap="none" lIns="746777277" tIns="373396586" rIns="746777277" bIns="373396586" anchor="ctr"/>
          <a:lstStyle/>
          <a:p>
            <a:pPr algn="ctr" defTabSz="891587">
              <a:defRPr/>
            </a:pPr>
            <a:endParaRPr lang="pt-BR" sz="1778" b="1" i="1" u="sng">
              <a:solidFill>
                <a:srgbClr val="000000"/>
              </a:solidFill>
              <a:latin typeface="Arial" charset="0"/>
            </a:endParaRPr>
          </a:p>
        </p:txBody>
      </p:sp>
      <p:sp>
        <p:nvSpPr>
          <p:cNvPr id="27654" name="AutoShape 1027">
            <a:extLst>
              <a:ext uri="{FF2B5EF4-FFF2-40B4-BE49-F238E27FC236}">
                <a16:creationId xmlns:a16="http://schemas.microsoft.com/office/drawing/2014/main" id="{A3EE1B4A-5DA7-C0CF-9AEB-C5329C2BDE2F}"/>
              </a:ext>
            </a:extLst>
          </p:cNvPr>
          <p:cNvSpPr>
            <a:spLocks noChangeArrowheads="1"/>
          </p:cNvSpPr>
          <p:nvPr/>
        </p:nvSpPr>
        <p:spPr bwMode="auto">
          <a:xfrm>
            <a:off x="4541838" y="1366838"/>
            <a:ext cx="5664200" cy="4926012"/>
          </a:xfrm>
          <a:prstGeom prst="roundRect">
            <a:avLst>
              <a:gd name="adj" fmla="val 3856"/>
            </a:avLst>
          </a:prstGeom>
          <a:solidFill>
            <a:schemeClr val="bg1"/>
          </a:solidFill>
          <a:ln w="19050">
            <a:solidFill>
              <a:srgbClr val="006699"/>
            </a:solidFill>
            <a:round/>
            <a:headEnd/>
            <a:tailEnd/>
          </a:ln>
        </p:spPr>
        <p:txBody>
          <a:bodyPr wrap="none" lIns="746777277" tIns="373396586" rIns="746777277" bIns="373396586" anchor="ctr"/>
          <a:lstStyle/>
          <a:p>
            <a:pPr algn="ctr" defTabSz="891587">
              <a:defRPr/>
            </a:pPr>
            <a:endParaRPr lang="pt-BR" sz="1778" b="1" i="1" u="sng">
              <a:solidFill>
                <a:srgbClr val="000000"/>
              </a:solidFill>
              <a:latin typeface="Arial" charset="0"/>
            </a:endParaRPr>
          </a:p>
        </p:txBody>
      </p:sp>
      <p:sp>
        <p:nvSpPr>
          <p:cNvPr id="27655" name="AutoShape 1043">
            <a:extLst>
              <a:ext uri="{FF2B5EF4-FFF2-40B4-BE49-F238E27FC236}">
                <a16:creationId xmlns:a16="http://schemas.microsoft.com/office/drawing/2014/main" id="{C2A35B0B-6F23-4C7B-8715-4E7720215B86}"/>
              </a:ext>
            </a:extLst>
          </p:cNvPr>
          <p:cNvSpPr>
            <a:spLocks noChangeArrowheads="1"/>
          </p:cNvSpPr>
          <p:nvPr/>
        </p:nvSpPr>
        <p:spPr bwMode="auto">
          <a:xfrm>
            <a:off x="6573838" y="1520826"/>
            <a:ext cx="1784350" cy="4556125"/>
          </a:xfrm>
          <a:prstGeom prst="roundRect">
            <a:avLst>
              <a:gd name="adj" fmla="val 7352"/>
            </a:avLst>
          </a:prstGeom>
          <a:solidFill>
            <a:schemeClr val="bg1">
              <a:alpha val="50195"/>
            </a:schemeClr>
          </a:solidFill>
          <a:ln w="19050">
            <a:solidFill>
              <a:schemeClr val="folHlink"/>
            </a:solidFill>
            <a:round/>
            <a:headEnd/>
            <a:tailEnd/>
          </a:ln>
        </p:spPr>
        <p:txBody>
          <a:bodyPr wrap="none" lIns="746777277" tIns="373396586" rIns="746777277" bIns="373396586" anchor="ctr"/>
          <a:lstStyle/>
          <a:p>
            <a:pPr algn="ctr" defTabSz="891587">
              <a:defRPr/>
            </a:pPr>
            <a:r>
              <a:rPr lang="pt-BR" sz="1778" b="1" i="1" u="sng">
                <a:solidFill>
                  <a:srgbClr val="000000"/>
                </a:solidFill>
                <a:latin typeface="Arial" charset="0"/>
              </a:rPr>
              <a:t> </a:t>
            </a:r>
          </a:p>
        </p:txBody>
      </p:sp>
      <p:pic>
        <p:nvPicPr>
          <p:cNvPr id="25607" name="Picture 9" descr="C:\Design\NFE\Apresentação Maurilio\img_2_1.png">
            <a:extLst>
              <a:ext uri="{FF2B5EF4-FFF2-40B4-BE49-F238E27FC236}">
                <a16:creationId xmlns:a16="http://schemas.microsoft.com/office/drawing/2014/main" id="{8EE60AF2-EA91-D69F-6CB8-8A7BEB776C19}"/>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063876" y="2474914"/>
            <a:ext cx="601663" cy="676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5608" name="Picture 1039" descr="certificacao">
            <a:extLst>
              <a:ext uri="{FF2B5EF4-FFF2-40B4-BE49-F238E27FC236}">
                <a16:creationId xmlns:a16="http://schemas.microsoft.com/office/drawing/2014/main" id="{768800BC-05E6-3441-9A01-0DA17EDF9E94}"/>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940051" y="2413000"/>
            <a:ext cx="246063" cy="230188"/>
          </a:xfrm>
          <a:prstGeom prst="rect">
            <a:avLst/>
          </a:prstGeom>
          <a:noFill/>
          <a:ln>
            <a:noFill/>
          </a:ln>
          <a:effectLst>
            <a:outerShdw dist="35921" dir="2700000" algn="ctr" rotWithShape="0">
              <a:schemeClr val="folHlink"/>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5609" name="Picture 11" descr="C:\Design\NFE\Apresentação Maurilio\img_2_3.png">
            <a:extLst>
              <a:ext uri="{FF2B5EF4-FFF2-40B4-BE49-F238E27FC236}">
                <a16:creationId xmlns:a16="http://schemas.microsoft.com/office/drawing/2014/main" id="{CD7BC4F2-93AE-F947-187B-99FF30DBE300}"/>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324100" y="1735138"/>
            <a:ext cx="431800" cy="493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7659" name="Text Box 1118">
            <a:extLst>
              <a:ext uri="{FF2B5EF4-FFF2-40B4-BE49-F238E27FC236}">
                <a16:creationId xmlns:a16="http://schemas.microsoft.com/office/drawing/2014/main" id="{EAD4CBCB-729D-BBA4-64AF-9DE8A2A3AC03}"/>
              </a:ext>
            </a:extLst>
          </p:cNvPr>
          <p:cNvSpPr txBox="1">
            <a:spLocks noChangeArrowheads="1"/>
          </p:cNvSpPr>
          <p:nvPr/>
        </p:nvSpPr>
        <p:spPr bwMode="auto">
          <a:xfrm>
            <a:off x="1770063" y="1428751"/>
            <a:ext cx="2133600" cy="327025"/>
          </a:xfrm>
          <a:prstGeom prst="rect">
            <a:avLst/>
          </a:prstGeom>
          <a:noFill/>
          <a:ln w="9525">
            <a:noFill/>
            <a:miter lim="800000"/>
            <a:headEnd/>
            <a:tailEnd/>
          </a:ln>
        </p:spPr>
        <p:txBody>
          <a:bodyPr wrap="none" lIns="746777277" tIns="373396586" rIns="746777277" bIns="373396586" anchor="ctr"/>
          <a:lstStyle/>
          <a:p>
            <a:pPr algn="ctr" defTabSz="891587">
              <a:spcBef>
                <a:spcPts val="485"/>
              </a:spcBef>
              <a:spcAft>
                <a:spcPts val="485"/>
              </a:spcAft>
              <a:defRPr/>
            </a:pPr>
            <a:r>
              <a:rPr lang="pt-BR" sz="1131" b="1">
                <a:solidFill>
                  <a:srgbClr val="BC7B24"/>
                </a:solidFill>
                <a:latin typeface="Verdana" pitchFamily="34" charset="0"/>
              </a:rPr>
              <a:t>Evento Remuneração</a:t>
            </a:r>
            <a:endParaRPr lang="en-US" sz="1131" b="1">
              <a:solidFill>
                <a:srgbClr val="BC7B24"/>
              </a:solidFill>
              <a:latin typeface="Verdana" pitchFamily="34" charset="0"/>
            </a:endParaRPr>
          </a:p>
        </p:txBody>
      </p:sp>
      <p:pic>
        <p:nvPicPr>
          <p:cNvPr id="25611" name="Picture 13" descr="C:\Design\NFE\Apresentação Maurilio\img_2_1.png">
            <a:extLst>
              <a:ext uri="{FF2B5EF4-FFF2-40B4-BE49-F238E27FC236}">
                <a16:creationId xmlns:a16="http://schemas.microsoft.com/office/drawing/2014/main" id="{99BF7DDB-AEBA-CEE9-31B1-92C07D6B3F92}"/>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849814" y="3275013"/>
            <a:ext cx="765175" cy="8620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7661" name="Text Box 1118">
            <a:extLst>
              <a:ext uri="{FF2B5EF4-FFF2-40B4-BE49-F238E27FC236}">
                <a16:creationId xmlns:a16="http://schemas.microsoft.com/office/drawing/2014/main" id="{0817FF43-8949-4F38-521E-7159EAE84123}"/>
              </a:ext>
            </a:extLst>
          </p:cNvPr>
          <p:cNvSpPr txBox="1">
            <a:spLocks noChangeArrowheads="1"/>
          </p:cNvSpPr>
          <p:nvPr/>
        </p:nvSpPr>
        <p:spPr bwMode="auto">
          <a:xfrm>
            <a:off x="4972050" y="4075114"/>
            <a:ext cx="431800" cy="327025"/>
          </a:xfrm>
          <a:prstGeom prst="rect">
            <a:avLst/>
          </a:prstGeom>
          <a:noFill/>
          <a:ln w="9525">
            <a:noFill/>
            <a:miter lim="800000"/>
            <a:headEnd/>
            <a:tailEnd/>
          </a:ln>
        </p:spPr>
        <p:txBody>
          <a:bodyPr wrap="none" lIns="746777277" tIns="373396586" rIns="746777277" bIns="373396586" anchor="ctr"/>
          <a:lstStyle/>
          <a:p>
            <a:pPr algn="ctr" defTabSz="891587">
              <a:spcBef>
                <a:spcPts val="485"/>
              </a:spcBef>
              <a:spcAft>
                <a:spcPts val="485"/>
              </a:spcAft>
              <a:defRPr/>
            </a:pPr>
            <a:r>
              <a:rPr lang="pt-BR" sz="808" b="1">
                <a:solidFill>
                  <a:srgbClr val="BC7B24"/>
                </a:solidFill>
                <a:latin typeface="Verdana" pitchFamily="34" charset="0"/>
              </a:rPr>
              <a:t>WS</a:t>
            </a:r>
            <a:endParaRPr lang="en-US" sz="808" b="1">
              <a:solidFill>
                <a:srgbClr val="CC9900"/>
              </a:solidFill>
              <a:latin typeface="Verdana" pitchFamily="34" charset="0"/>
            </a:endParaRPr>
          </a:p>
        </p:txBody>
      </p:sp>
      <p:sp>
        <p:nvSpPr>
          <p:cNvPr id="27662" name="AutoShape 1043">
            <a:extLst>
              <a:ext uri="{FF2B5EF4-FFF2-40B4-BE49-F238E27FC236}">
                <a16:creationId xmlns:a16="http://schemas.microsoft.com/office/drawing/2014/main" id="{F4840923-5516-949A-9D2A-78F9C21BE9EE}"/>
              </a:ext>
            </a:extLst>
          </p:cNvPr>
          <p:cNvSpPr>
            <a:spLocks noChangeArrowheads="1"/>
          </p:cNvSpPr>
          <p:nvPr/>
        </p:nvSpPr>
        <p:spPr bwMode="auto">
          <a:xfrm>
            <a:off x="6450014" y="1427163"/>
            <a:ext cx="3756025" cy="4741862"/>
          </a:xfrm>
          <a:prstGeom prst="roundRect">
            <a:avLst>
              <a:gd name="adj" fmla="val 7352"/>
            </a:avLst>
          </a:prstGeom>
          <a:solidFill>
            <a:schemeClr val="bg1">
              <a:alpha val="50195"/>
            </a:schemeClr>
          </a:solidFill>
          <a:ln w="19050">
            <a:solidFill>
              <a:schemeClr val="folHlink"/>
            </a:solidFill>
            <a:round/>
            <a:headEnd/>
            <a:tailEnd/>
          </a:ln>
        </p:spPr>
        <p:txBody>
          <a:bodyPr wrap="none" lIns="746777277" tIns="373396586" rIns="746777277" bIns="373396586" anchor="ctr"/>
          <a:lstStyle/>
          <a:p>
            <a:pPr algn="ctr" defTabSz="891587">
              <a:defRPr/>
            </a:pPr>
            <a:endParaRPr lang="pt-BR" sz="1778" b="1" i="1" u="sng">
              <a:solidFill>
                <a:srgbClr val="000000"/>
              </a:solidFill>
              <a:latin typeface="Arial" charset="0"/>
            </a:endParaRPr>
          </a:p>
        </p:txBody>
      </p:sp>
      <p:pic>
        <p:nvPicPr>
          <p:cNvPr id="25614" name="Picture 16" descr="C:\Design\NFE\Apresentação Maurilio\img_2.png">
            <a:extLst>
              <a:ext uri="{FF2B5EF4-FFF2-40B4-BE49-F238E27FC236}">
                <a16:creationId xmlns:a16="http://schemas.microsoft.com/office/drawing/2014/main" id="{1CC958BF-2F9A-BCA5-D38B-03E2E0A24DCA}"/>
              </a:ext>
            </a:extLst>
          </p:cNvPr>
          <p:cNvPicPr>
            <a:picLocks noChangeAspect="1" noChangeArrowheads="1"/>
          </p:cNvPicPr>
          <p:nvPr/>
        </p:nvPicPr>
        <p:blipFill>
          <a:blip r:embed="rId7">
            <a:extLst>
              <a:ext uri="{28A0092B-C50C-407E-A947-70E740481C1C}">
                <a14:useLocalDpi xmlns:a14="http://schemas.microsoft.com/office/drawing/2010/main" val="0"/>
              </a:ext>
            </a:extLst>
          </a:blip>
          <a:srcRect r="8513" b="93439"/>
          <a:stretch>
            <a:fillRect/>
          </a:stretch>
        </p:blipFill>
        <p:spPr bwMode="auto">
          <a:xfrm>
            <a:off x="6450014" y="1100139"/>
            <a:ext cx="1724025" cy="263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7664" name="AutoShape 1043">
            <a:extLst>
              <a:ext uri="{FF2B5EF4-FFF2-40B4-BE49-F238E27FC236}">
                <a16:creationId xmlns:a16="http://schemas.microsoft.com/office/drawing/2014/main" id="{669C89A5-4BFC-C809-426C-DBD057814C32}"/>
              </a:ext>
            </a:extLst>
          </p:cNvPr>
          <p:cNvSpPr>
            <a:spLocks noChangeArrowheads="1"/>
          </p:cNvSpPr>
          <p:nvPr/>
        </p:nvSpPr>
        <p:spPr bwMode="auto">
          <a:xfrm>
            <a:off x="1893888" y="4691064"/>
            <a:ext cx="1846262" cy="1354137"/>
          </a:xfrm>
          <a:prstGeom prst="roundRect">
            <a:avLst>
              <a:gd name="adj" fmla="val 7352"/>
            </a:avLst>
          </a:prstGeom>
          <a:solidFill>
            <a:schemeClr val="bg1">
              <a:alpha val="50195"/>
            </a:schemeClr>
          </a:solidFill>
          <a:ln w="19050">
            <a:solidFill>
              <a:schemeClr val="folHlink"/>
            </a:solidFill>
            <a:round/>
            <a:headEnd/>
            <a:tailEnd/>
          </a:ln>
        </p:spPr>
        <p:txBody>
          <a:bodyPr wrap="none" lIns="746777277" tIns="373396586" rIns="746777277" bIns="373396586" anchor="ctr"/>
          <a:lstStyle/>
          <a:p>
            <a:pPr algn="ctr" defTabSz="891587">
              <a:defRPr/>
            </a:pPr>
            <a:r>
              <a:rPr lang="pt-BR" sz="1778" b="1" i="1" u="sng">
                <a:solidFill>
                  <a:srgbClr val="000000"/>
                </a:solidFill>
                <a:latin typeface="Arial" charset="0"/>
              </a:rPr>
              <a:t> </a:t>
            </a:r>
          </a:p>
        </p:txBody>
      </p:sp>
      <p:sp>
        <p:nvSpPr>
          <p:cNvPr id="27665" name="Text Box 1028">
            <a:extLst>
              <a:ext uri="{FF2B5EF4-FFF2-40B4-BE49-F238E27FC236}">
                <a16:creationId xmlns:a16="http://schemas.microsoft.com/office/drawing/2014/main" id="{E32F1369-75E8-1278-E71D-ECB05BB140FA}"/>
              </a:ext>
            </a:extLst>
          </p:cNvPr>
          <p:cNvSpPr txBox="1">
            <a:spLocks noChangeArrowheads="1"/>
          </p:cNvSpPr>
          <p:nvPr/>
        </p:nvSpPr>
        <p:spPr bwMode="auto">
          <a:xfrm>
            <a:off x="2447926" y="4814888"/>
            <a:ext cx="862013" cy="246062"/>
          </a:xfrm>
          <a:prstGeom prst="rect">
            <a:avLst/>
          </a:prstGeom>
          <a:noFill/>
          <a:ln w="9525">
            <a:noFill/>
            <a:miter lim="800000"/>
            <a:headEnd/>
            <a:tailEnd/>
          </a:ln>
        </p:spPr>
        <p:txBody>
          <a:bodyPr wrap="none" lIns="746777277" tIns="373396586" rIns="746777277" bIns="373396586" anchor="ctr"/>
          <a:lstStyle/>
          <a:p>
            <a:pPr algn="ctr" defTabSz="891587">
              <a:defRPr/>
            </a:pPr>
            <a:r>
              <a:rPr lang="pt-BR" sz="808" b="1">
                <a:solidFill>
                  <a:srgbClr val="000000"/>
                </a:solidFill>
                <a:latin typeface="Verdana" pitchFamily="34" charset="0"/>
              </a:rPr>
              <a:t>Aplicativo Web</a:t>
            </a:r>
            <a:endParaRPr lang="en-US" sz="808" b="1">
              <a:solidFill>
                <a:srgbClr val="000000"/>
              </a:solidFill>
              <a:latin typeface="Verdana" pitchFamily="34" charset="0"/>
            </a:endParaRPr>
          </a:p>
        </p:txBody>
      </p:sp>
      <p:pic>
        <p:nvPicPr>
          <p:cNvPr id="25617" name="Picture 1039" descr="certificacao">
            <a:extLst>
              <a:ext uri="{FF2B5EF4-FFF2-40B4-BE49-F238E27FC236}">
                <a16:creationId xmlns:a16="http://schemas.microsoft.com/office/drawing/2014/main" id="{4CA77CAA-BED9-DA3C-93B4-F33B4C021053}"/>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201863" y="5861051"/>
            <a:ext cx="246062" cy="231775"/>
          </a:xfrm>
          <a:prstGeom prst="rect">
            <a:avLst/>
          </a:prstGeom>
          <a:noFill/>
          <a:ln>
            <a:noFill/>
          </a:ln>
          <a:effectLst>
            <a:outerShdw dist="35921" dir="2700000" algn="ctr" rotWithShape="0">
              <a:schemeClr val="folHlink"/>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7667" name="Text Box 1028">
            <a:extLst>
              <a:ext uri="{FF2B5EF4-FFF2-40B4-BE49-F238E27FC236}">
                <a16:creationId xmlns:a16="http://schemas.microsoft.com/office/drawing/2014/main" id="{ECB09B43-931F-92A6-09C7-A338DACB22D6}"/>
              </a:ext>
            </a:extLst>
          </p:cNvPr>
          <p:cNvSpPr txBox="1">
            <a:spLocks noChangeArrowheads="1"/>
          </p:cNvSpPr>
          <p:nvPr/>
        </p:nvSpPr>
        <p:spPr bwMode="auto">
          <a:xfrm>
            <a:off x="3001964" y="1735138"/>
            <a:ext cx="738187" cy="246062"/>
          </a:xfrm>
          <a:prstGeom prst="rect">
            <a:avLst/>
          </a:prstGeom>
          <a:noFill/>
          <a:ln w="9525">
            <a:noFill/>
            <a:miter lim="800000"/>
            <a:headEnd/>
            <a:tailEnd/>
          </a:ln>
        </p:spPr>
        <p:txBody>
          <a:bodyPr wrap="none" lIns="746777277" tIns="373396586" rIns="746777277" bIns="373396586" anchor="ctr"/>
          <a:lstStyle/>
          <a:p>
            <a:pPr algn="ctr" defTabSz="891587">
              <a:defRPr/>
            </a:pPr>
            <a:r>
              <a:rPr lang="pt-BR" sz="808" b="1">
                <a:solidFill>
                  <a:srgbClr val="000000"/>
                </a:solidFill>
                <a:latin typeface="Verdana" pitchFamily="34" charset="0"/>
              </a:rPr>
              <a:t>Sistema</a:t>
            </a:r>
          </a:p>
          <a:p>
            <a:pPr algn="ctr" defTabSz="891587">
              <a:defRPr/>
            </a:pPr>
            <a:r>
              <a:rPr lang="pt-BR" sz="808" b="1">
                <a:solidFill>
                  <a:srgbClr val="000000"/>
                </a:solidFill>
                <a:latin typeface="Verdana" pitchFamily="34" charset="0"/>
              </a:rPr>
              <a:t> Interno</a:t>
            </a:r>
            <a:endParaRPr lang="en-US" sz="808" b="1">
              <a:solidFill>
                <a:srgbClr val="000000"/>
              </a:solidFill>
              <a:latin typeface="Verdana" pitchFamily="34" charset="0"/>
            </a:endParaRPr>
          </a:p>
        </p:txBody>
      </p:sp>
      <p:sp>
        <p:nvSpPr>
          <p:cNvPr id="27668" name="Rectangle 21">
            <a:extLst>
              <a:ext uri="{FF2B5EF4-FFF2-40B4-BE49-F238E27FC236}">
                <a16:creationId xmlns:a16="http://schemas.microsoft.com/office/drawing/2014/main" id="{32914ADB-5176-0DB5-23C8-4D4F7102EF8B}"/>
              </a:ext>
            </a:extLst>
          </p:cNvPr>
          <p:cNvSpPr>
            <a:spLocks noChangeArrowheads="1"/>
          </p:cNvSpPr>
          <p:nvPr/>
        </p:nvSpPr>
        <p:spPr bwMode="auto">
          <a:xfrm>
            <a:off x="5957888" y="3336926"/>
            <a:ext cx="9144000" cy="754186325"/>
          </a:xfrm>
          <a:prstGeom prst="rect">
            <a:avLst/>
          </a:prstGeom>
          <a:noFill/>
          <a:ln w="9525">
            <a:noFill/>
            <a:miter lim="800000"/>
            <a:headEnd/>
            <a:tailEnd/>
          </a:ln>
        </p:spPr>
        <p:txBody>
          <a:bodyPr lIns="746777277" tIns="373396586" rIns="746777277" bIns="373396586">
            <a:spAutoFit/>
          </a:bodyPr>
          <a:lstStyle/>
          <a:p>
            <a:pPr algn="ctr" defTabSz="738927">
              <a:spcBef>
                <a:spcPts val="485"/>
              </a:spcBef>
              <a:spcAft>
                <a:spcPts val="485"/>
              </a:spcAft>
              <a:defRPr/>
            </a:pPr>
            <a:endParaRPr lang="pt-BR" sz="808" b="1">
              <a:solidFill>
                <a:srgbClr val="000000"/>
              </a:solidFill>
              <a:latin typeface="Verdana" pitchFamily="34" charset="0"/>
            </a:endParaRPr>
          </a:p>
        </p:txBody>
      </p:sp>
      <p:pic>
        <p:nvPicPr>
          <p:cNvPr id="25620" name="Picture 22">
            <a:extLst>
              <a:ext uri="{FF2B5EF4-FFF2-40B4-BE49-F238E27FC236}">
                <a16:creationId xmlns:a16="http://schemas.microsoft.com/office/drawing/2014/main" id="{91FD1304-8858-2B1E-FEA0-A29B54700C5B}"/>
              </a:ext>
            </a:extLst>
          </p:cNvPr>
          <p:cNvPicPr>
            <a:picLocks noChangeAspect="1" noChangeArrowheads="1"/>
          </p:cNvPicPr>
          <p:nvPr/>
        </p:nvPicPr>
        <p:blipFill>
          <a:blip r:embed="rId9">
            <a:extLst>
              <a:ext uri="{28A0092B-C50C-407E-A947-70E740481C1C}">
                <a14:useLocalDpi xmlns:a14="http://schemas.microsoft.com/office/drawing/2010/main" val="0"/>
              </a:ext>
            </a:extLst>
          </a:blip>
          <a:srcRect l="25790" t="13495" r="67409" b="78206"/>
          <a:stretch>
            <a:fillRect/>
          </a:stretch>
        </p:blipFill>
        <p:spPr bwMode="auto">
          <a:xfrm>
            <a:off x="2447926" y="5368926"/>
            <a:ext cx="430213" cy="333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25621" name="Group 23">
            <a:extLst>
              <a:ext uri="{FF2B5EF4-FFF2-40B4-BE49-F238E27FC236}">
                <a16:creationId xmlns:a16="http://schemas.microsoft.com/office/drawing/2014/main" id="{8959A994-DC53-2AF8-C478-23BB6EBB2114}"/>
              </a:ext>
            </a:extLst>
          </p:cNvPr>
          <p:cNvGrpSpPr>
            <a:grpSpLocks/>
          </p:cNvGrpSpPr>
          <p:nvPr/>
        </p:nvGrpSpPr>
        <p:grpSpPr bwMode="auto">
          <a:xfrm>
            <a:off x="2386013" y="4999038"/>
            <a:ext cx="1046162" cy="1046162"/>
            <a:chOff x="528" y="3840"/>
            <a:chExt cx="816" cy="816"/>
          </a:xfrm>
        </p:grpSpPr>
        <p:pic>
          <p:nvPicPr>
            <p:cNvPr id="25661" name="Picture 24" descr="http://img2.mlstatic.com/desktop-hp-all-in-one-200-5110br-lacrado-na-caixa_MLB-O-3070845338_082012.jpg">
              <a:extLst>
                <a:ext uri="{FF2B5EF4-FFF2-40B4-BE49-F238E27FC236}">
                  <a16:creationId xmlns:a16="http://schemas.microsoft.com/office/drawing/2014/main" id="{878E8F77-1CF2-4809-66DA-4B91F33ECEE0}"/>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528" y="3840"/>
              <a:ext cx="816" cy="8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5662" name="Picture 25">
              <a:extLst>
                <a:ext uri="{FF2B5EF4-FFF2-40B4-BE49-F238E27FC236}">
                  <a16:creationId xmlns:a16="http://schemas.microsoft.com/office/drawing/2014/main" id="{F711ADAC-A4F0-6AD7-CF03-2F758B364BC8}"/>
                </a:ext>
              </a:extLst>
            </p:cNvPr>
            <p:cNvPicPr>
              <a:picLocks noChangeAspect="1" noChangeArrowheads="1"/>
            </p:cNvPicPr>
            <p:nvPr/>
          </p:nvPicPr>
          <p:blipFill>
            <a:blip r:embed="rId9">
              <a:extLst>
                <a:ext uri="{28A0092B-C50C-407E-A947-70E740481C1C}">
                  <a14:useLocalDpi xmlns:a14="http://schemas.microsoft.com/office/drawing/2010/main" val="0"/>
                </a:ext>
              </a:extLst>
            </a:blip>
            <a:srcRect l="25790" t="13495" r="67409" b="78206"/>
            <a:stretch>
              <a:fillRect/>
            </a:stretch>
          </p:blipFill>
          <p:spPr bwMode="auto">
            <a:xfrm>
              <a:off x="720" y="4032"/>
              <a:ext cx="336" cy="2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27671" name="Text Box 1118">
            <a:extLst>
              <a:ext uri="{FF2B5EF4-FFF2-40B4-BE49-F238E27FC236}">
                <a16:creationId xmlns:a16="http://schemas.microsoft.com/office/drawing/2014/main" id="{FCFAE989-DDDD-6E55-5585-56ED21533FD4}"/>
              </a:ext>
            </a:extLst>
          </p:cNvPr>
          <p:cNvSpPr txBox="1">
            <a:spLocks noChangeArrowheads="1"/>
          </p:cNvSpPr>
          <p:nvPr/>
        </p:nvSpPr>
        <p:spPr bwMode="auto">
          <a:xfrm>
            <a:off x="3432175" y="3028951"/>
            <a:ext cx="431800" cy="327025"/>
          </a:xfrm>
          <a:prstGeom prst="rect">
            <a:avLst/>
          </a:prstGeom>
          <a:noFill/>
          <a:ln w="9525">
            <a:noFill/>
            <a:miter lim="800000"/>
            <a:headEnd/>
            <a:tailEnd/>
          </a:ln>
        </p:spPr>
        <p:txBody>
          <a:bodyPr wrap="none" lIns="746777277" tIns="373396586" rIns="746777277" bIns="373396586" anchor="ctr"/>
          <a:lstStyle/>
          <a:p>
            <a:pPr algn="ctr" defTabSz="891587">
              <a:spcBef>
                <a:spcPts val="485"/>
              </a:spcBef>
              <a:spcAft>
                <a:spcPts val="485"/>
              </a:spcAft>
              <a:defRPr/>
            </a:pPr>
            <a:r>
              <a:rPr lang="pt-BR" sz="808" b="1">
                <a:solidFill>
                  <a:srgbClr val="BC7B24"/>
                </a:solidFill>
                <a:latin typeface="Verdana" pitchFamily="34" charset="0"/>
              </a:rPr>
              <a:t>WS</a:t>
            </a:r>
            <a:endParaRPr lang="en-US" sz="808" b="1">
              <a:solidFill>
                <a:srgbClr val="CC9900"/>
              </a:solidFill>
              <a:latin typeface="Verdana" pitchFamily="34" charset="0"/>
            </a:endParaRPr>
          </a:p>
        </p:txBody>
      </p:sp>
      <p:grpSp>
        <p:nvGrpSpPr>
          <p:cNvPr id="25623" name="Group 27">
            <a:extLst>
              <a:ext uri="{FF2B5EF4-FFF2-40B4-BE49-F238E27FC236}">
                <a16:creationId xmlns:a16="http://schemas.microsoft.com/office/drawing/2014/main" id="{24D4CC11-4037-0109-70C7-55A0DB41279F}"/>
              </a:ext>
            </a:extLst>
          </p:cNvPr>
          <p:cNvGrpSpPr>
            <a:grpSpLocks/>
          </p:cNvGrpSpPr>
          <p:nvPr/>
        </p:nvGrpSpPr>
        <p:grpSpPr bwMode="auto">
          <a:xfrm>
            <a:off x="9344026" y="2782889"/>
            <a:ext cx="779463" cy="1958975"/>
            <a:chOff x="4224" y="1240"/>
            <a:chExt cx="416" cy="1528"/>
          </a:xfrm>
        </p:grpSpPr>
        <p:pic>
          <p:nvPicPr>
            <p:cNvPr id="25657" name="Picture 28" descr="C:\Design\NFE\Apresentação Maurilio\img_2_3.png">
              <a:extLst>
                <a:ext uri="{FF2B5EF4-FFF2-40B4-BE49-F238E27FC236}">
                  <a16:creationId xmlns:a16="http://schemas.microsoft.com/office/drawing/2014/main" id="{9F236512-376C-350D-E758-17F7A73AF435}"/>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224" y="2192"/>
              <a:ext cx="416" cy="5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5658" name="Picture 29" descr="C:\Design\NFE\Apresentação Maurilio\img_2_3.png">
              <a:extLst>
                <a:ext uri="{FF2B5EF4-FFF2-40B4-BE49-F238E27FC236}">
                  <a16:creationId xmlns:a16="http://schemas.microsoft.com/office/drawing/2014/main" id="{19AFD1F1-46EF-E3C7-160C-1200DBA8A58C}"/>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224" y="1872"/>
              <a:ext cx="416" cy="5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5659" name="Picture 30" descr="C:\Design\NFE\Apresentação Maurilio\img_2_3.png">
              <a:extLst>
                <a:ext uri="{FF2B5EF4-FFF2-40B4-BE49-F238E27FC236}">
                  <a16:creationId xmlns:a16="http://schemas.microsoft.com/office/drawing/2014/main" id="{224D910D-3D78-E95D-CCE3-3D5F245ACC27}"/>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224" y="1552"/>
              <a:ext cx="416" cy="5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5660" name="Picture 31" descr="C:\Design\NFE\Apresentação Maurilio\img_2_3.png">
              <a:extLst>
                <a:ext uri="{FF2B5EF4-FFF2-40B4-BE49-F238E27FC236}">
                  <a16:creationId xmlns:a16="http://schemas.microsoft.com/office/drawing/2014/main" id="{7C90F470-009A-D566-6623-689428F6DF8B}"/>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224" y="1240"/>
              <a:ext cx="416" cy="5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25624" name="Picture 33" descr="C:\Design\NFE\Apresentação Maurilio\img_2_3.png">
            <a:extLst>
              <a:ext uri="{FF2B5EF4-FFF2-40B4-BE49-F238E27FC236}">
                <a16:creationId xmlns:a16="http://schemas.microsoft.com/office/drawing/2014/main" id="{57B3E101-B4F0-F0D4-78B0-D41A29DE7C0B}"/>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585201" y="1489076"/>
            <a:ext cx="430213" cy="49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5625" name="Picture 34" descr="C:\Design\NFE\Apresentação Maurilio\img_2_3.png">
            <a:extLst>
              <a:ext uri="{FF2B5EF4-FFF2-40B4-BE49-F238E27FC236}">
                <a16:creationId xmlns:a16="http://schemas.microsoft.com/office/drawing/2014/main" id="{BCE660A5-A8A9-3643-12E8-1063D14365A7}"/>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585201" y="2228851"/>
            <a:ext cx="430213" cy="49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5626" name="Picture 35" descr="C:\Design\NFE\Apresentação Maurilio\img_2_3.png">
            <a:extLst>
              <a:ext uri="{FF2B5EF4-FFF2-40B4-BE49-F238E27FC236}">
                <a16:creationId xmlns:a16="http://schemas.microsoft.com/office/drawing/2014/main" id="{55762B9B-EF00-5B0C-331D-36BC12A3475C}"/>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585201" y="3275014"/>
            <a:ext cx="430213" cy="49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5627" name="Picture 36" descr="C:\Design\NFE\Apresentação Maurilio\img_2_3.png">
            <a:extLst>
              <a:ext uri="{FF2B5EF4-FFF2-40B4-BE49-F238E27FC236}">
                <a16:creationId xmlns:a16="http://schemas.microsoft.com/office/drawing/2014/main" id="{B92DFB03-6113-957F-A929-9192CA13EA61}"/>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585201" y="3008314"/>
            <a:ext cx="430213" cy="49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5628" name="Picture 39" descr="C:\Design\NFE\Apresentação Maurilio\img_2_3.png">
            <a:extLst>
              <a:ext uri="{FF2B5EF4-FFF2-40B4-BE49-F238E27FC236}">
                <a16:creationId xmlns:a16="http://schemas.microsoft.com/office/drawing/2014/main" id="{9DDDCF20-3741-713C-CADC-CD058F4F71FA}"/>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585201" y="5183189"/>
            <a:ext cx="430213" cy="739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7680" name="Text Box 1028">
            <a:extLst>
              <a:ext uri="{FF2B5EF4-FFF2-40B4-BE49-F238E27FC236}">
                <a16:creationId xmlns:a16="http://schemas.microsoft.com/office/drawing/2014/main" id="{D83ACF65-6DBD-5AE7-C93A-A44532CBB405}"/>
              </a:ext>
            </a:extLst>
          </p:cNvPr>
          <p:cNvSpPr txBox="1">
            <a:spLocks noChangeArrowheads="1"/>
          </p:cNvSpPr>
          <p:nvPr/>
        </p:nvSpPr>
        <p:spPr bwMode="auto">
          <a:xfrm>
            <a:off x="8399464" y="1951038"/>
            <a:ext cx="739775" cy="246062"/>
          </a:xfrm>
          <a:prstGeom prst="rect">
            <a:avLst/>
          </a:prstGeom>
          <a:noFill/>
          <a:ln w="9525">
            <a:noFill/>
            <a:miter lim="800000"/>
            <a:headEnd/>
            <a:tailEnd/>
          </a:ln>
        </p:spPr>
        <p:txBody>
          <a:bodyPr wrap="none" lIns="746777277" tIns="373396586" rIns="746777277" bIns="373396586" anchor="ctr"/>
          <a:lstStyle/>
          <a:p>
            <a:pPr algn="ctr" defTabSz="891587">
              <a:defRPr/>
            </a:pPr>
            <a:r>
              <a:rPr lang="pt-BR" sz="808" b="1">
                <a:solidFill>
                  <a:srgbClr val="000000"/>
                </a:solidFill>
                <a:latin typeface="Verdana" pitchFamily="34" charset="0"/>
              </a:rPr>
              <a:t>Cadastro</a:t>
            </a:r>
          </a:p>
          <a:p>
            <a:pPr algn="ctr" defTabSz="891587">
              <a:defRPr/>
            </a:pPr>
            <a:r>
              <a:rPr lang="pt-BR" sz="808" b="1">
                <a:solidFill>
                  <a:srgbClr val="000000"/>
                </a:solidFill>
                <a:latin typeface="Verdana" pitchFamily="34" charset="0"/>
              </a:rPr>
              <a:t>Contribuinte</a:t>
            </a:r>
            <a:endParaRPr lang="en-US" sz="808" b="1">
              <a:solidFill>
                <a:srgbClr val="000000"/>
              </a:solidFill>
              <a:latin typeface="Verdana" pitchFamily="34" charset="0"/>
            </a:endParaRPr>
          </a:p>
        </p:txBody>
      </p:sp>
      <p:sp>
        <p:nvSpPr>
          <p:cNvPr id="27681" name="Text Box 1028">
            <a:extLst>
              <a:ext uri="{FF2B5EF4-FFF2-40B4-BE49-F238E27FC236}">
                <a16:creationId xmlns:a16="http://schemas.microsoft.com/office/drawing/2014/main" id="{7E9D912B-E93F-E1B2-F5B0-80D7798E1552}"/>
              </a:ext>
            </a:extLst>
          </p:cNvPr>
          <p:cNvSpPr txBox="1">
            <a:spLocks noChangeArrowheads="1"/>
          </p:cNvSpPr>
          <p:nvPr/>
        </p:nvSpPr>
        <p:spPr bwMode="auto">
          <a:xfrm>
            <a:off x="8410575" y="2690813"/>
            <a:ext cx="738188" cy="246062"/>
          </a:xfrm>
          <a:prstGeom prst="rect">
            <a:avLst/>
          </a:prstGeom>
          <a:noFill/>
          <a:ln w="9525">
            <a:noFill/>
            <a:miter lim="800000"/>
            <a:headEnd/>
            <a:tailEnd/>
          </a:ln>
        </p:spPr>
        <p:txBody>
          <a:bodyPr wrap="none" lIns="746777277" tIns="373396586" rIns="746777277" bIns="373396586" anchor="ctr"/>
          <a:lstStyle/>
          <a:p>
            <a:pPr algn="ctr" defTabSz="891587">
              <a:defRPr/>
            </a:pPr>
            <a:r>
              <a:rPr lang="pt-BR" sz="808" b="1" dirty="0">
                <a:solidFill>
                  <a:srgbClr val="000000"/>
                </a:solidFill>
                <a:latin typeface="Verdana" pitchFamily="34" charset="0"/>
              </a:rPr>
              <a:t>REC</a:t>
            </a:r>
          </a:p>
          <a:p>
            <a:pPr algn="ctr" defTabSz="891587">
              <a:defRPr/>
            </a:pPr>
            <a:r>
              <a:rPr lang="pt-BR" sz="808" b="1" dirty="0">
                <a:solidFill>
                  <a:srgbClr val="000000"/>
                </a:solidFill>
                <a:latin typeface="Verdana" pitchFamily="34" charset="0"/>
              </a:rPr>
              <a:t>Contribuinte</a:t>
            </a:r>
            <a:endParaRPr lang="en-US" sz="808" b="1" dirty="0">
              <a:solidFill>
                <a:srgbClr val="000000"/>
              </a:solidFill>
              <a:latin typeface="Verdana" pitchFamily="34" charset="0"/>
            </a:endParaRPr>
          </a:p>
        </p:txBody>
      </p:sp>
      <p:sp>
        <p:nvSpPr>
          <p:cNvPr id="27682" name="Text Box 1028">
            <a:extLst>
              <a:ext uri="{FF2B5EF4-FFF2-40B4-BE49-F238E27FC236}">
                <a16:creationId xmlns:a16="http://schemas.microsoft.com/office/drawing/2014/main" id="{E5EC7B7F-0497-CD25-B3A8-4D2A8510675C}"/>
              </a:ext>
            </a:extLst>
          </p:cNvPr>
          <p:cNvSpPr txBox="1">
            <a:spLocks noChangeArrowheads="1"/>
          </p:cNvSpPr>
          <p:nvPr/>
        </p:nvSpPr>
        <p:spPr bwMode="auto">
          <a:xfrm>
            <a:off x="8399464" y="3706813"/>
            <a:ext cx="739775" cy="246062"/>
          </a:xfrm>
          <a:prstGeom prst="rect">
            <a:avLst/>
          </a:prstGeom>
          <a:noFill/>
          <a:ln w="9525">
            <a:noFill/>
            <a:miter lim="800000"/>
            <a:headEnd/>
            <a:tailEnd/>
          </a:ln>
        </p:spPr>
        <p:txBody>
          <a:bodyPr wrap="none" lIns="746777277" tIns="373396586" rIns="746777277" bIns="373396586" anchor="ctr"/>
          <a:lstStyle/>
          <a:p>
            <a:pPr algn="ctr" defTabSz="891587">
              <a:defRPr/>
            </a:pPr>
            <a:r>
              <a:rPr lang="pt-BR" sz="808" b="1">
                <a:solidFill>
                  <a:srgbClr val="000000"/>
                </a:solidFill>
                <a:latin typeface="Verdana" pitchFamily="34" charset="0"/>
              </a:rPr>
              <a:t>Rubricas</a:t>
            </a:r>
            <a:endParaRPr lang="en-US" sz="808" b="1">
              <a:solidFill>
                <a:srgbClr val="000000"/>
              </a:solidFill>
              <a:latin typeface="Verdana" pitchFamily="34" charset="0"/>
            </a:endParaRPr>
          </a:p>
        </p:txBody>
      </p:sp>
      <p:sp>
        <p:nvSpPr>
          <p:cNvPr id="27685" name="Text Box 1028">
            <a:extLst>
              <a:ext uri="{FF2B5EF4-FFF2-40B4-BE49-F238E27FC236}">
                <a16:creationId xmlns:a16="http://schemas.microsoft.com/office/drawing/2014/main" id="{8058DB64-6912-8D0F-3AAA-A46DE5F06AEB}"/>
              </a:ext>
            </a:extLst>
          </p:cNvPr>
          <p:cNvSpPr txBox="1">
            <a:spLocks noChangeArrowheads="1"/>
          </p:cNvSpPr>
          <p:nvPr/>
        </p:nvSpPr>
        <p:spPr bwMode="auto">
          <a:xfrm>
            <a:off x="8399464" y="5830888"/>
            <a:ext cx="739775" cy="246062"/>
          </a:xfrm>
          <a:prstGeom prst="rect">
            <a:avLst/>
          </a:prstGeom>
          <a:noFill/>
          <a:ln w="9525">
            <a:noFill/>
            <a:miter lim="800000"/>
            <a:headEnd/>
            <a:tailEnd/>
          </a:ln>
        </p:spPr>
        <p:txBody>
          <a:bodyPr wrap="none" lIns="746777277" tIns="373396586" rIns="746777277" bIns="373396586" anchor="ctr"/>
          <a:lstStyle/>
          <a:p>
            <a:pPr algn="ctr" defTabSz="891587">
              <a:defRPr/>
            </a:pPr>
            <a:r>
              <a:rPr lang="pt-BR" sz="808" b="1">
                <a:solidFill>
                  <a:srgbClr val="000000"/>
                </a:solidFill>
                <a:latin typeface="Verdana" pitchFamily="34" charset="0"/>
              </a:rPr>
              <a:t>Lotação</a:t>
            </a:r>
            <a:endParaRPr lang="en-US" sz="808" b="1">
              <a:solidFill>
                <a:srgbClr val="000000"/>
              </a:solidFill>
              <a:latin typeface="Verdana" pitchFamily="34" charset="0"/>
            </a:endParaRPr>
          </a:p>
        </p:txBody>
      </p:sp>
      <p:sp>
        <p:nvSpPr>
          <p:cNvPr id="27686" name="Rectangle 46">
            <a:extLst>
              <a:ext uri="{FF2B5EF4-FFF2-40B4-BE49-F238E27FC236}">
                <a16:creationId xmlns:a16="http://schemas.microsoft.com/office/drawing/2014/main" id="{8F6B0F7D-0CE6-DDDC-A2E2-C49B6777AB00}"/>
              </a:ext>
            </a:extLst>
          </p:cNvPr>
          <p:cNvSpPr>
            <a:spLocks noChangeArrowheads="1"/>
          </p:cNvSpPr>
          <p:nvPr/>
        </p:nvSpPr>
        <p:spPr bwMode="auto">
          <a:xfrm>
            <a:off x="4849813" y="1920876"/>
            <a:ext cx="9144000" cy="754186325"/>
          </a:xfrm>
          <a:prstGeom prst="rect">
            <a:avLst/>
          </a:prstGeom>
          <a:noFill/>
          <a:ln w="9525">
            <a:noFill/>
            <a:miter lim="800000"/>
            <a:headEnd/>
            <a:tailEnd/>
          </a:ln>
        </p:spPr>
        <p:txBody>
          <a:bodyPr lIns="746777277" tIns="373396586" rIns="746777277" bIns="373396586">
            <a:spAutoFit/>
          </a:bodyPr>
          <a:lstStyle/>
          <a:p>
            <a:pPr algn="ctr" defTabSz="738927">
              <a:spcBef>
                <a:spcPts val="485"/>
              </a:spcBef>
              <a:spcAft>
                <a:spcPts val="485"/>
              </a:spcAft>
              <a:defRPr/>
            </a:pPr>
            <a:endParaRPr lang="pt-BR" sz="808" b="1">
              <a:solidFill>
                <a:srgbClr val="000000"/>
              </a:solidFill>
              <a:latin typeface="Verdana" pitchFamily="34" charset="0"/>
            </a:endParaRPr>
          </a:p>
        </p:txBody>
      </p:sp>
      <p:grpSp>
        <p:nvGrpSpPr>
          <p:cNvPr id="25634" name="Group 47">
            <a:extLst>
              <a:ext uri="{FF2B5EF4-FFF2-40B4-BE49-F238E27FC236}">
                <a16:creationId xmlns:a16="http://schemas.microsoft.com/office/drawing/2014/main" id="{B55C64BE-B358-4BE7-9001-ED520CA1049C}"/>
              </a:ext>
            </a:extLst>
          </p:cNvPr>
          <p:cNvGrpSpPr>
            <a:grpSpLocks/>
          </p:cNvGrpSpPr>
          <p:nvPr/>
        </p:nvGrpSpPr>
        <p:grpSpPr bwMode="auto">
          <a:xfrm>
            <a:off x="5218114" y="4691063"/>
            <a:ext cx="1000125" cy="677862"/>
            <a:chOff x="2496" y="1104"/>
            <a:chExt cx="779" cy="528"/>
          </a:xfrm>
        </p:grpSpPr>
        <p:sp>
          <p:nvSpPr>
            <p:cNvPr id="27703" name="Text Box 1028">
              <a:extLst>
                <a:ext uri="{FF2B5EF4-FFF2-40B4-BE49-F238E27FC236}">
                  <a16:creationId xmlns:a16="http://schemas.microsoft.com/office/drawing/2014/main" id="{3A5467C9-D14E-D2A1-C9A1-BB38559CA3D8}"/>
                </a:ext>
              </a:extLst>
            </p:cNvPr>
            <p:cNvSpPr txBox="1">
              <a:spLocks noChangeArrowheads="1"/>
            </p:cNvSpPr>
            <p:nvPr/>
          </p:nvSpPr>
          <p:spPr bwMode="auto">
            <a:xfrm>
              <a:off x="2496" y="1440"/>
              <a:ext cx="576" cy="192"/>
            </a:xfrm>
            <a:prstGeom prst="rect">
              <a:avLst/>
            </a:prstGeom>
            <a:noFill/>
            <a:ln w="9525">
              <a:noFill/>
              <a:miter lim="800000"/>
              <a:headEnd/>
              <a:tailEnd/>
            </a:ln>
          </p:spPr>
          <p:txBody>
            <a:bodyPr wrap="none" lIns="746777277" tIns="373396586" rIns="746777277" bIns="373396586" anchor="ctr"/>
            <a:lstStyle/>
            <a:p>
              <a:pPr algn="ctr" defTabSz="891587">
                <a:defRPr/>
              </a:pPr>
              <a:r>
                <a:rPr lang="pt-BR" sz="808" b="1">
                  <a:solidFill>
                    <a:srgbClr val="000000"/>
                  </a:solidFill>
                  <a:latin typeface="Verdana" pitchFamily="34" charset="0"/>
                </a:rPr>
                <a:t>Arquivos </a:t>
              </a:r>
            </a:p>
            <a:p>
              <a:pPr algn="ctr" defTabSz="891587">
                <a:defRPr/>
              </a:pPr>
              <a:r>
                <a:rPr lang="pt-BR" sz="808" b="1">
                  <a:solidFill>
                    <a:srgbClr val="000000"/>
                  </a:solidFill>
                  <a:latin typeface="Verdana" pitchFamily="34" charset="0"/>
                </a:rPr>
                <a:t>Originais</a:t>
              </a:r>
              <a:endParaRPr lang="en-US" sz="808" b="1">
                <a:solidFill>
                  <a:srgbClr val="000000"/>
                </a:solidFill>
                <a:latin typeface="Verdana" pitchFamily="34" charset="0"/>
              </a:endParaRPr>
            </a:p>
          </p:txBody>
        </p:sp>
        <p:pic>
          <p:nvPicPr>
            <p:cNvPr id="25653" name="Picture 49" descr="http://www.contabilidadegemeos.com/wp-content/uploads/2012/04/xml.jpg">
              <a:extLst>
                <a:ext uri="{FF2B5EF4-FFF2-40B4-BE49-F238E27FC236}">
                  <a16:creationId xmlns:a16="http://schemas.microsoft.com/office/drawing/2014/main" id="{69E1BAB3-2EB3-8006-7EFB-BEF2762CCF90}"/>
                </a:ext>
              </a:extLst>
            </p:cNvPr>
            <p:cNvPicPr>
              <a:picLocks noChangeAspect="1" noChangeArrowheads="1"/>
            </p:cNvPicPr>
            <p:nvPr/>
          </p:nvPicPr>
          <p:blipFill>
            <a:blip r:embed="rId11" r:link="rId12" cstate="print">
              <a:extLst>
                <a:ext uri="{28A0092B-C50C-407E-A947-70E740481C1C}">
                  <a14:useLocalDpi xmlns:a14="http://schemas.microsoft.com/office/drawing/2010/main" val="0"/>
                </a:ext>
              </a:extLst>
            </a:blip>
            <a:srcRect l="25874" t="7712" r="27577" b="9526"/>
            <a:stretch>
              <a:fillRect/>
            </a:stretch>
          </p:blipFill>
          <p:spPr bwMode="auto">
            <a:xfrm flipH="1">
              <a:off x="2784" y="1104"/>
              <a:ext cx="203" cy="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5654" name="Picture 50" descr="http://www.contabilidadegemeos.com/wp-content/uploads/2012/04/xml.jpg">
              <a:extLst>
                <a:ext uri="{FF2B5EF4-FFF2-40B4-BE49-F238E27FC236}">
                  <a16:creationId xmlns:a16="http://schemas.microsoft.com/office/drawing/2014/main" id="{7FA52683-5DE9-B46E-8A10-9BC4A9BAF515}"/>
                </a:ext>
              </a:extLst>
            </p:cNvPr>
            <p:cNvPicPr>
              <a:picLocks noChangeAspect="1" noChangeArrowheads="1"/>
            </p:cNvPicPr>
            <p:nvPr/>
          </p:nvPicPr>
          <p:blipFill>
            <a:blip r:embed="rId11" r:link="rId12" cstate="print">
              <a:extLst>
                <a:ext uri="{28A0092B-C50C-407E-A947-70E740481C1C}">
                  <a14:useLocalDpi xmlns:a14="http://schemas.microsoft.com/office/drawing/2010/main" val="0"/>
                </a:ext>
              </a:extLst>
            </a:blip>
            <a:srcRect l="25874" t="7712" r="27577" b="9526"/>
            <a:stretch>
              <a:fillRect/>
            </a:stretch>
          </p:blipFill>
          <p:spPr bwMode="auto">
            <a:xfrm flipH="1">
              <a:off x="2880" y="1200"/>
              <a:ext cx="203" cy="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5655" name="Picture 51" descr="http://www.contabilidadegemeos.com/wp-content/uploads/2012/04/xml.jpg">
              <a:extLst>
                <a:ext uri="{FF2B5EF4-FFF2-40B4-BE49-F238E27FC236}">
                  <a16:creationId xmlns:a16="http://schemas.microsoft.com/office/drawing/2014/main" id="{681707FC-953D-8687-57BC-D7F877553BCB}"/>
                </a:ext>
              </a:extLst>
            </p:cNvPr>
            <p:cNvPicPr>
              <a:picLocks noChangeAspect="1" noChangeArrowheads="1"/>
            </p:cNvPicPr>
            <p:nvPr/>
          </p:nvPicPr>
          <p:blipFill>
            <a:blip r:embed="rId11" r:link="rId12" cstate="print">
              <a:extLst>
                <a:ext uri="{28A0092B-C50C-407E-A947-70E740481C1C}">
                  <a14:useLocalDpi xmlns:a14="http://schemas.microsoft.com/office/drawing/2010/main" val="0"/>
                </a:ext>
              </a:extLst>
            </a:blip>
            <a:srcRect l="25874" t="7712" r="27577" b="9526"/>
            <a:stretch>
              <a:fillRect/>
            </a:stretch>
          </p:blipFill>
          <p:spPr bwMode="auto">
            <a:xfrm flipH="1">
              <a:off x="2976" y="1296"/>
              <a:ext cx="203" cy="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5656" name="Picture 52" descr="http://www.contabilidadegemeos.com/wp-content/uploads/2012/04/xml.jpg">
              <a:extLst>
                <a:ext uri="{FF2B5EF4-FFF2-40B4-BE49-F238E27FC236}">
                  <a16:creationId xmlns:a16="http://schemas.microsoft.com/office/drawing/2014/main" id="{68E33C98-ED2B-5AF3-B180-609FC4F3F883}"/>
                </a:ext>
              </a:extLst>
            </p:cNvPr>
            <p:cNvPicPr>
              <a:picLocks noChangeAspect="1" noChangeArrowheads="1"/>
            </p:cNvPicPr>
            <p:nvPr/>
          </p:nvPicPr>
          <p:blipFill>
            <a:blip r:embed="rId11" r:link="rId12" cstate="print">
              <a:extLst>
                <a:ext uri="{28A0092B-C50C-407E-A947-70E740481C1C}">
                  <a14:useLocalDpi xmlns:a14="http://schemas.microsoft.com/office/drawing/2010/main" val="0"/>
                </a:ext>
              </a:extLst>
            </a:blip>
            <a:srcRect l="25874" t="7712" r="27577" b="9526"/>
            <a:stretch>
              <a:fillRect/>
            </a:stretch>
          </p:blipFill>
          <p:spPr bwMode="auto">
            <a:xfrm flipH="1">
              <a:off x="3072" y="1392"/>
              <a:ext cx="203" cy="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167989" name="Picture 53" descr="http://www.contabilidadegemeos.com/wp-content/uploads/2012/04/xml.jpg">
            <a:extLst>
              <a:ext uri="{FF2B5EF4-FFF2-40B4-BE49-F238E27FC236}">
                <a16:creationId xmlns:a16="http://schemas.microsoft.com/office/drawing/2014/main" id="{3E3F0B65-33A0-8280-22BA-F7351B28D2F0}"/>
              </a:ext>
            </a:extLst>
          </p:cNvPr>
          <p:cNvPicPr>
            <a:picLocks noChangeAspect="1" noChangeArrowheads="1"/>
          </p:cNvPicPr>
          <p:nvPr/>
        </p:nvPicPr>
        <p:blipFill>
          <a:blip r:embed="rId11" r:link="rId12" cstate="print">
            <a:extLst>
              <a:ext uri="{28A0092B-C50C-407E-A947-70E740481C1C}">
                <a14:useLocalDpi xmlns:a14="http://schemas.microsoft.com/office/drawing/2010/main" val="0"/>
              </a:ext>
            </a:extLst>
          </a:blip>
          <a:srcRect l="25890" t="7701" r="27591" b="9543"/>
          <a:stretch>
            <a:fillRect/>
          </a:stretch>
        </p:blipFill>
        <p:spPr bwMode="auto">
          <a:xfrm flipH="1">
            <a:off x="3494088" y="3275014"/>
            <a:ext cx="260350" cy="307975"/>
          </a:xfrm>
          <a:prstGeom prst="rect">
            <a:avLst/>
          </a:prstGeom>
          <a:solidFill>
            <a:srgbClr val="FF0000"/>
          </a:solidFill>
          <a:ln w="9525">
            <a:solidFill>
              <a:srgbClr val="FF0000"/>
            </a:solidFill>
            <a:miter lim="800000"/>
            <a:headEnd/>
            <a:tailEnd/>
          </a:ln>
        </p:spPr>
      </p:pic>
      <p:pic>
        <p:nvPicPr>
          <p:cNvPr id="167990" name="Picture 54" descr="http://www.contabilidadegemeos.com/wp-content/uploads/2012/04/xml.jpg">
            <a:extLst>
              <a:ext uri="{FF2B5EF4-FFF2-40B4-BE49-F238E27FC236}">
                <a16:creationId xmlns:a16="http://schemas.microsoft.com/office/drawing/2014/main" id="{35F5B9EA-F21D-F5EF-DCB9-954966A5DDD7}"/>
              </a:ext>
            </a:extLst>
          </p:cNvPr>
          <p:cNvPicPr>
            <a:picLocks noChangeAspect="1" noChangeArrowheads="1"/>
          </p:cNvPicPr>
          <p:nvPr/>
        </p:nvPicPr>
        <p:blipFill>
          <a:blip r:embed="rId11" r:link="rId12" cstate="print">
            <a:extLst>
              <a:ext uri="{28A0092B-C50C-407E-A947-70E740481C1C}">
                <a14:useLocalDpi xmlns:a14="http://schemas.microsoft.com/office/drawing/2010/main" val="0"/>
              </a:ext>
            </a:extLst>
          </a:blip>
          <a:srcRect l="25890" t="7701" r="27591" b="9543"/>
          <a:stretch>
            <a:fillRect/>
          </a:stretch>
        </p:blipFill>
        <p:spPr bwMode="auto">
          <a:xfrm flipH="1">
            <a:off x="4910138" y="2967039"/>
            <a:ext cx="260350" cy="307975"/>
          </a:xfrm>
          <a:prstGeom prst="rect">
            <a:avLst/>
          </a:prstGeom>
          <a:noFill/>
          <a:ln w="9525">
            <a:solidFill>
              <a:srgbClr val="FF0000"/>
            </a:solidFill>
            <a:miter lim="800000"/>
            <a:headEnd/>
            <a:tailEnd/>
          </a:ln>
          <a:extLst>
            <a:ext uri="{909E8E84-426E-40DD-AFC4-6F175D3DCCD1}">
              <a14:hiddenFill xmlns:a14="http://schemas.microsoft.com/office/drawing/2010/main">
                <a:solidFill>
                  <a:srgbClr val="FFFFFF"/>
                </a:solidFill>
              </a14:hiddenFill>
            </a:ext>
          </a:extLst>
        </p:spPr>
      </p:pic>
      <p:sp>
        <p:nvSpPr>
          <p:cNvPr id="167991" name="Text Box 1028">
            <a:extLst>
              <a:ext uri="{FF2B5EF4-FFF2-40B4-BE49-F238E27FC236}">
                <a16:creationId xmlns:a16="http://schemas.microsoft.com/office/drawing/2014/main" id="{AB546FBE-9BC1-8891-276A-6A79A735D16B}"/>
              </a:ext>
            </a:extLst>
          </p:cNvPr>
          <p:cNvSpPr txBox="1">
            <a:spLocks noChangeArrowheads="1"/>
          </p:cNvSpPr>
          <p:nvPr/>
        </p:nvSpPr>
        <p:spPr bwMode="auto">
          <a:xfrm>
            <a:off x="6757989" y="1612901"/>
            <a:ext cx="1354137" cy="246063"/>
          </a:xfrm>
          <a:prstGeom prst="rect">
            <a:avLst/>
          </a:prstGeom>
          <a:noFill/>
          <a:ln w="9525">
            <a:noFill/>
            <a:miter lim="800000"/>
            <a:headEnd/>
            <a:tailEnd/>
          </a:ln>
        </p:spPr>
        <p:txBody>
          <a:bodyPr wrap="none" lIns="746777277" tIns="373396586" rIns="746777277" bIns="373396586" anchor="ctr"/>
          <a:lstStyle/>
          <a:p>
            <a:pPr algn="ctr" defTabSz="891587">
              <a:defRPr/>
            </a:pPr>
            <a:r>
              <a:rPr lang="pt-BR" sz="1455" b="1">
                <a:solidFill>
                  <a:srgbClr val="000000"/>
                </a:solidFill>
                <a:latin typeface="Verdana" pitchFamily="34" charset="0"/>
              </a:rPr>
              <a:t>Validações:</a:t>
            </a:r>
            <a:endParaRPr lang="en-US" sz="1455" b="1">
              <a:solidFill>
                <a:srgbClr val="000000"/>
              </a:solidFill>
              <a:latin typeface="Verdana" pitchFamily="34" charset="0"/>
            </a:endParaRPr>
          </a:p>
        </p:txBody>
      </p:sp>
      <p:sp>
        <p:nvSpPr>
          <p:cNvPr id="27691" name="Text Box 1028">
            <a:extLst>
              <a:ext uri="{FF2B5EF4-FFF2-40B4-BE49-F238E27FC236}">
                <a16:creationId xmlns:a16="http://schemas.microsoft.com/office/drawing/2014/main" id="{88160A2C-F6DF-9BE3-9DD1-56E687B98586}"/>
              </a:ext>
            </a:extLst>
          </p:cNvPr>
          <p:cNvSpPr txBox="1">
            <a:spLocks noChangeArrowheads="1"/>
          </p:cNvSpPr>
          <p:nvPr/>
        </p:nvSpPr>
        <p:spPr bwMode="auto">
          <a:xfrm>
            <a:off x="9344026" y="4752976"/>
            <a:ext cx="739775" cy="246063"/>
          </a:xfrm>
          <a:prstGeom prst="rect">
            <a:avLst/>
          </a:prstGeom>
          <a:noFill/>
          <a:ln w="9525">
            <a:noFill/>
            <a:miter lim="800000"/>
            <a:headEnd/>
            <a:tailEnd/>
          </a:ln>
        </p:spPr>
        <p:txBody>
          <a:bodyPr wrap="none" lIns="746777277" tIns="373396586" rIns="746777277" bIns="373396586" anchor="ctr"/>
          <a:lstStyle/>
          <a:p>
            <a:pPr algn="ctr" defTabSz="891587">
              <a:defRPr/>
            </a:pPr>
            <a:r>
              <a:rPr lang="pt-BR" sz="808" b="1">
                <a:solidFill>
                  <a:srgbClr val="000000"/>
                </a:solidFill>
                <a:latin typeface="Verdana" pitchFamily="34" charset="0"/>
              </a:rPr>
              <a:t>RET</a:t>
            </a:r>
          </a:p>
          <a:p>
            <a:pPr algn="ctr" defTabSz="891587">
              <a:defRPr/>
            </a:pPr>
            <a:r>
              <a:rPr lang="pt-BR" sz="808" b="1">
                <a:solidFill>
                  <a:srgbClr val="000000"/>
                </a:solidFill>
                <a:latin typeface="Verdana" pitchFamily="34" charset="0"/>
              </a:rPr>
              <a:t>Trabalhador</a:t>
            </a:r>
            <a:endParaRPr lang="en-US" sz="808" b="1">
              <a:solidFill>
                <a:srgbClr val="000000"/>
              </a:solidFill>
              <a:latin typeface="Verdana" pitchFamily="34" charset="0"/>
            </a:endParaRPr>
          </a:p>
        </p:txBody>
      </p:sp>
      <p:sp>
        <p:nvSpPr>
          <p:cNvPr id="167993" name="Text Box 1028">
            <a:extLst>
              <a:ext uri="{FF2B5EF4-FFF2-40B4-BE49-F238E27FC236}">
                <a16:creationId xmlns:a16="http://schemas.microsoft.com/office/drawing/2014/main" id="{6453B76B-D656-C4D4-082B-2188AD9643F3}"/>
              </a:ext>
            </a:extLst>
          </p:cNvPr>
          <p:cNvSpPr txBox="1">
            <a:spLocks noChangeArrowheads="1"/>
          </p:cNvSpPr>
          <p:nvPr/>
        </p:nvSpPr>
        <p:spPr bwMode="auto">
          <a:xfrm>
            <a:off x="6326189" y="1920876"/>
            <a:ext cx="1601787" cy="307975"/>
          </a:xfrm>
          <a:prstGeom prst="rect">
            <a:avLst/>
          </a:prstGeom>
          <a:noFill/>
          <a:ln w="9525">
            <a:noFill/>
            <a:miter lim="800000"/>
            <a:headEnd/>
            <a:tailEnd/>
          </a:ln>
        </p:spPr>
        <p:txBody>
          <a:bodyPr wrap="none" lIns="746777277" tIns="373396586" rIns="746777277" bIns="373396586" anchor="ctr"/>
          <a:lstStyle/>
          <a:p>
            <a:pPr algn="ctr" defTabSz="891587">
              <a:defRPr/>
            </a:pPr>
            <a:r>
              <a:rPr lang="pt-BR" sz="808" b="1">
                <a:solidFill>
                  <a:srgbClr val="000000"/>
                </a:solidFill>
                <a:latin typeface="Verdana" pitchFamily="34" charset="0"/>
              </a:rPr>
              <a:t>1 - Contribuinte</a:t>
            </a:r>
            <a:endParaRPr lang="en-US" sz="808" b="1">
              <a:solidFill>
                <a:srgbClr val="000000"/>
              </a:solidFill>
              <a:latin typeface="Verdana" pitchFamily="34" charset="0"/>
            </a:endParaRPr>
          </a:p>
        </p:txBody>
      </p:sp>
      <p:sp>
        <p:nvSpPr>
          <p:cNvPr id="167994" name="Text Box 1028">
            <a:extLst>
              <a:ext uri="{FF2B5EF4-FFF2-40B4-BE49-F238E27FC236}">
                <a16:creationId xmlns:a16="http://schemas.microsoft.com/office/drawing/2014/main" id="{002A3461-154F-FC2B-86A1-6BE3CE63A59C}"/>
              </a:ext>
            </a:extLst>
          </p:cNvPr>
          <p:cNvSpPr txBox="1">
            <a:spLocks noChangeArrowheads="1"/>
          </p:cNvSpPr>
          <p:nvPr/>
        </p:nvSpPr>
        <p:spPr bwMode="auto">
          <a:xfrm>
            <a:off x="6634164" y="2413001"/>
            <a:ext cx="1355725" cy="246063"/>
          </a:xfrm>
          <a:prstGeom prst="rect">
            <a:avLst/>
          </a:prstGeom>
          <a:noFill/>
          <a:ln w="9525">
            <a:noFill/>
            <a:miter lim="800000"/>
            <a:headEnd/>
            <a:tailEnd/>
          </a:ln>
        </p:spPr>
        <p:txBody>
          <a:bodyPr wrap="none" lIns="746777277" tIns="373396586" rIns="746777277" bIns="373396586" anchor="ctr"/>
          <a:lstStyle/>
          <a:p>
            <a:pPr algn="ctr" defTabSz="891587">
              <a:defRPr/>
            </a:pPr>
            <a:r>
              <a:rPr lang="en-US" sz="808" b="1">
                <a:solidFill>
                  <a:srgbClr val="000000"/>
                </a:solidFill>
                <a:latin typeface="Verdana" pitchFamily="34" charset="0"/>
              </a:rPr>
              <a:t>2 – Abertura da folha</a:t>
            </a:r>
          </a:p>
        </p:txBody>
      </p:sp>
      <p:sp>
        <p:nvSpPr>
          <p:cNvPr id="167995" name="Text Box 1028">
            <a:extLst>
              <a:ext uri="{FF2B5EF4-FFF2-40B4-BE49-F238E27FC236}">
                <a16:creationId xmlns:a16="http://schemas.microsoft.com/office/drawing/2014/main" id="{64F14A0D-79B0-DF54-429F-A2D34DBAEDD7}"/>
              </a:ext>
            </a:extLst>
          </p:cNvPr>
          <p:cNvSpPr txBox="1">
            <a:spLocks noChangeArrowheads="1"/>
          </p:cNvSpPr>
          <p:nvPr/>
        </p:nvSpPr>
        <p:spPr bwMode="auto">
          <a:xfrm>
            <a:off x="6634164" y="2844801"/>
            <a:ext cx="1355725" cy="246063"/>
          </a:xfrm>
          <a:prstGeom prst="rect">
            <a:avLst/>
          </a:prstGeom>
          <a:noFill/>
          <a:ln w="9525">
            <a:noFill/>
            <a:miter lim="800000"/>
            <a:headEnd/>
            <a:tailEnd/>
          </a:ln>
        </p:spPr>
        <p:txBody>
          <a:bodyPr wrap="none" lIns="746777277" tIns="373396586" rIns="746777277" bIns="373396586" anchor="ctr"/>
          <a:lstStyle/>
          <a:p>
            <a:pPr algn="ctr" defTabSz="891587">
              <a:defRPr/>
            </a:pPr>
            <a:r>
              <a:rPr lang="en-US" sz="808" b="1">
                <a:solidFill>
                  <a:srgbClr val="000000"/>
                </a:solidFill>
                <a:latin typeface="Verdana" pitchFamily="34" charset="0"/>
              </a:rPr>
              <a:t>3– Empregado  Ativo</a:t>
            </a:r>
          </a:p>
        </p:txBody>
      </p:sp>
      <p:sp>
        <p:nvSpPr>
          <p:cNvPr id="167996" name="Text Box 1028">
            <a:extLst>
              <a:ext uri="{FF2B5EF4-FFF2-40B4-BE49-F238E27FC236}">
                <a16:creationId xmlns:a16="http://schemas.microsoft.com/office/drawing/2014/main" id="{BC7146A5-29F7-6C3F-8113-C3198922A9E1}"/>
              </a:ext>
            </a:extLst>
          </p:cNvPr>
          <p:cNvSpPr txBox="1">
            <a:spLocks noChangeArrowheads="1"/>
          </p:cNvSpPr>
          <p:nvPr/>
        </p:nvSpPr>
        <p:spPr bwMode="auto">
          <a:xfrm>
            <a:off x="6634163" y="3336925"/>
            <a:ext cx="1477962" cy="255588"/>
          </a:xfrm>
          <a:prstGeom prst="rect">
            <a:avLst/>
          </a:prstGeom>
          <a:noFill/>
          <a:ln w="9525">
            <a:noFill/>
            <a:miter lim="800000"/>
            <a:headEnd/>
            <a:tailEnd/>
          </a:ln>
        </p:spPr>
        <p:txBody>
          <a:bodyPr wrap="none" lIns="746777277" tIns="373396586" rIns="746777277" bIns="373396586" anchor="ctr"/>
          <a:lstStyle/>
          <a:p>
            <a:pPr algn="r" defTabSz="891587">
              <a:defRPr/>
            </a:pPr>
            <a:r>
              <a:rPr lang="en-US" sz="808" b="1" dirty="0">
                <a:solidFill>
                  <a:srgbClr val="000000"/>
                </a:solidFill>
                <a:latin typeface="Verdana" pitchFamily="34" charset="0"/>
              </a:rPr>
              <a:t>4 – </a:t>
            </a:r>
            <a:r>
              <a:rPr lang="en-US" sz="808" b="1" dirty="0" err="1">
                <a:solidFill>
                  <a:srgbClr val="000000"/>
                </a:solidFill>
                <a:latin typeface="Verdana" pitchFamily="34" charset="0"/>
              </a:rPr>
              <a:t>Lotação</a:t>
            </a:r>
            <a:endParaRPr lang="en-US" sz="808" b="1" dirty="0">
              <a:solidFill>
                <a:srgbClr val="000000"/>
              </a:solidFill>
              <a:latin typeface="Verdana" pitchFamily="34" charset="0"/>
            </a:endParaRPr>
          </a:p>
        </p:txBody>
      </p:sp>
      <p:sp>
        <p:nvSpPr>
          <p:cNvPr id="167997" name="Text Box 1028">
            <a:extLst>
              <a:ext uri="{FF2B5EF4-FFF2-40B4-BE49-F238E27FC236}">
                <a16:creationId xmlns:a16="http://schemas.microsoft.com/office/drawing/2014/main" id="{F74BE78F-D652-7D29-A968-D16806972ECE}"/>
              </a:ext>
            </a:extLst>
          </p:cNvPr>
          <p:cNvSpPr txBox="1">
            <a:spLocks noChangeArrowheads="1"/>
          </p:cNvSpPr>
          <p:nvPr/>
        </p:nvSpPr>
        <p:spPr bwMode="auto">
          <a:xfrm>
            <a:off x="6388101" y="3829051"/>
            <a:ext cx="1355725" cy="246063"/>
          </a:xfrm>
          <a:prstGeom prst="rect">
            <a:avLst/>
          </a:prstGeom>
          <a:noFill/>
          <a:ln w="9525">
            <a:noFill/>
            <a:miter lim="800000"/>
            <a:headEnd/>
            <a:tailEnd/>
          </a:ln>
        </p:spPr>
        <p:txBody>
          <a:bodyPr wrap="none" lIns="746777277" tIns="373396586" rIns="746777277" bIns="373396586" anchor="ctr"/>
          <a:lstStyle/>
          <a:p>
            <a:pPr algn="ctr" defTabSz="891587">
              <a:defRPr/>
            </a:pPr>
            <a:r>
              <a:rPr lang="en-US" sz="808" b="1">
                <a:solidFill>
                  <a:srgbClr val="000000"/>
                </a:solidFill>
                <a:latin typeface="Verdana" pitchFamily="34" charset="0"/>
              </a:rPr>
              <a:t>5 - Rubricas</a:t>
            </a:r>
          </a:p>
        </p:txBody>
      </p:sp>
      <p:sp>
        <p:nvSpPr>
          <p:cNvPr id="167998" name="Text Box 1028">
            <a:extLst>
              <a:ext uri="{FF2B5EF4-FFF2-40B4-BE49-F238E27FC236}">
                <a16:creationId xmlns:a16="http://schemas.microsoft.com/office/drawing/2014/main" id="{F41272B8-6D5D-7E1D-7D9F-4434DD9D4A7B}"/>
              </a:ext>
            </a:extLst>
          </p:cNvPr>
          <p:cNvSpPr txBox="1">
            <a:spLocks noChangeArrowheads="1"/>
          </p:cNvSpPr>
          <p:nvPr/>
        </p:nvSpPr>
        <p:spPr bwMode="auto">
          <a:xfrm>
            <a:off x="6757989" y="4260851"/>
            <a:ext cx="1354137" cy="246063"/>
          </a:xfrm>
          <a:prstGeom prst="rect">
            <a:avLst/>
          </a:prstGeom>
          <a:noFill/>
          <a:ln w="9525">
            <a:noFill/>
            <a:miter lim="800000"/>
            <a:headEnd/>
            <a:tailEnd/>
          </a:ln>
        </p:spPr>
        <p:txBody>
          <a:bodyPr wrap="none" lIns="746777277" tIns="373396586" rIns="746777277" bIns="373396586" anchor="ctr"/>
          <a:lstStyle/>
          <a:p>
            <a:pPr algn="ctr" defTabSz="891587">
              <a:defRPr/>
            </a:pPr>
            <a:r>
              <a:rPr lang="en-US" sz="808" b="1">
                <a:solidFill>
                  <a:srgbClr val="000000"/>
                </a:solidFill>
                <a:latin typeface="Verdana" pitchFamily="34" charset="0"/>
              </a:rPr>
              <a:t>6 – Conteúdo, totais, etc</a:t>
            </a:r>
          </a:p>
        </p:txBody>
      </p:sp>
      <p:sp>
        <p:nvSpPr>
          <p:cNvPr id="167999" name="Text Box 1028">
            <a:extLst>
              <a:ext uri="{FF2B5EF4-FFF2-40B4-BE49-F238E27FC236}">
                <a16:creationId xmlns:a16="http://schemas.microsoft.com/office/drawing/2014/main" id="{33368032-B4D0-8C70-F723-4235727CA441}"/>
              </a:ext>
            </a:extLst>
          </p:cNvPr>
          <p:cNvSpPr txBox="1">
            <a:spLocks noChangeArrowheads="1"/>
          </p:cNvSpPr>
          <p:nvPr/>
        </p:nvSpPr>
        <p:spPr bwMode="auto">
          <a:xfrm>
            <a:off x="6696076" y="4752976"/>
            <a:ext cx="1355725" cy="246063"/>
          </a:xfrm>
          <a:prstGeom prst="rect">
            <a:avLst/>
          </a:prstGeom>
          <a:noFill/>
          <a:ln w="9525">
            <a:noFill/>
            <a:miter lim="800000"/>
            <a:headEnd/>
            <a:tailEnd/>
          </a:ln>
        </p:spPr>
        <p:txBody>
          <a:bodyPr wrap="none" lIns="746777277" tIns="373396586" rIns="746777277" bIns="373396586" anchor="ctr"/>
          <a:lstStyle/>
          <a:p>
            <a:pPr algn="ctr" defTabSz="891587">
              <a:defRPr/>
            </a:pPr>
            <a:r>
              <a:rPr lang="en-US" sz="808" b="1">
                <a:solidFill>
                  <a:srgbClr val="000000"/>
                </a:solidFill>
                <a:latin typeface="Verdana" pitchFamily="34" charset="0"/>
              </a:rPr>
              <a:t>7 -  outras validações</a:t>
            </a:r>
          </a:p>
        </p:txBody>
      </p:sp>
      <p:pic>
        <p:nvPicPr>
          <p:cNvPr id="168000" name="Picture 64" descr="http://www.contabilidadegemeos.com/wp-content/uploads/2012/04/xml.jpg">
            <a:extLst>
              <a:ext uri="{FF2B5EF4-FFF2-40B4-BE49-F238E27FC236}">
                <a16:creationId xmlns:a16="http://schemas.microsoft.com/office/drawing/2014/main" id="{A8D17F74-89DD-6411-614F-9F88D61D918B}"/>
              </a:ext>
            </a:extLst>
          </p:cNvPr>
          <p:cNvPicPr>
            <a:picLocks noChangeAspect="1" noChangeArrowheads="1"/>
          </p:cNvPicPr>
          <p:nvPr/>
        </p:nvPicPr>
        <p:blipFill>
          <a:blip r:embed="rId11" r:link="rId12" cstate="print">
            <a:extLst>
              <a:ext uri="{28A0092B-C50C-407E-A947-70E740481C1C}">
                <a14:useLocalDpi xmlns:a14="http://schemas.microsoft.com/office/drawing/2010/main" val="0"/>
              </a:ext>
            </a:extLst>
          </a:blip>
          <a:srcRect l="25874" t="7712" r="27577" b="9526"/>
          <a:stretch>
            <a:fillRect/>
          </a:stretch>
        </p:blipFill>
        <p:spPr bwMode="auto">
          <a:xfrm flipH="1">
            <a:off x="6080125" y="5183189"/>
            <a:ext cx="26035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5647" name="Picture 65" descr="C:\Design\NFE\Apresentação Maurilio\img_seta_4.png">
            <a:extLst>
              <a:ext uri="{FF2B5EF4-FFF2-40B4-BE49-F238E27FC236}">
                <a16:creationId xmlns:a16="http://schemas.microsoft.com/office/drawing/2014/main" id="{228B1121-7F30-5FB8-B353-E1292128C97E}"/>
              </a:ext>
            </a:extLst>
          </p:cNvPr>
          <p:cNvPicPr>
            <a:picLocks noChangeAspect="1" noChangeArrowheads="1"/>
          </p:cNvPicPr>
          <p:nvPr/>
        </p:nvPicPr>
        <p:blipFill>
          <a:blip r:embed="rId13">
            <a:extLst>
              <a:ext uri="{28A0092B-C50C-407E-A947-70E740481C1C}">
                <a14:useLocalDpi xmlns:a14="http://schemas.microsoft.com/office/drawing/2010/main" val="0"/>
              </a:ext>
            </a:extLst>
          </a:blip>
          <a:srcRect t="17917" r="28093" b="49858"/>
          <a:stretch>
            <a:fillRect/>
          </a:stretch>
        </p:blipFill>
        <p:spPr bwMode="auto">
          <a:xfrm>
            <a:off x="5526088" y="3767138"/>
            <a:ext cx="893762" cy="61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5648" name="Picture 66" descr="C:\Design\NFE\Apresentação Maurilio\img_seta_1.png">
            <a:extLst>
              <a:ext uri="{FF2B5EF4-FFF2-40B4-BE49-F238E27FC236}">
                <a16:creationId xmlns:a16="http://schemas.microsoft.com/office/drawing/2014/main" id="{D2AB0028-B654-DA5C-3194-20429A249FFE}"/>
              </a:ext>
            </a:extLst>
          </p:cNvPr>
          <p:cNvPicPr>
            <a:picLocks noChangeAspect="1" noChangeArrowheads="1"/>
          </p:cNvPicPr>
          <p:nvPr/>
        </p:nvPicPr>
        <p:blipFill>
          <a:blip r:embed="rId14">
            <a:extLst>
              <a:ext uri="{28A0092B-C50C-407E-A947-70E740481C1C}">
                <a14:useLocalDpi xmlns:a14="http://schemas.microsoft.com/office/drawing/2010/main" val="0"/>
              </a:ext>
            </a:extLst>
          </a:blip>
          <a:srcRect l="23077" r="30769"/>
          <a:stretch>
            <a:fillRect/>
          </a:stretch>
        </p:blipFill>
        <p:spPr bwMode="auto">
          <a:xfrm>
            <a:off x="3925889" y="3459163"/>
            <a:ext cx="528637" cy="615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7702" name="Line 65">
            <a:extLst>
              <a:ext uri="{FF2B5EF4-FFF2-40B4-BE49-F238E27FC236}">
                <a16:creationId xmlns:a16="http://schemas.microsoft.com/office/drawing/2014/main" id="{AE9C6FB2-D791-BFE6-3A23-47D5C34D2452}"/>
              </a:ext>
            </a:extLst>
          </p:cNvPr>
          <p:cNvSpPr>
            <a:spLocks noChangeShapeType="1"/>
          </p:cNvSpPr>
          <p:nvPr/>
        </p:nvSpPr>
        <p:spPr bwMode="auto">
          <a:xfrm flipV="1">
            <a:off x="4664076" y="3151188"/>
            <a:ext cx="123825" cy="61912"/>
          </a:xfrm>
          <a:prstGeom prst="line">
            <a:avLst/>
          </a:prstGeom>
          <a:noFill/>
          <a:ln w="9525">
            <a:noFill/>
            <a:round/>
            <a:headEnd/>
            <a:tailEnd type="triangle" w="med" len="med"/>
          </a:ln>
        </p:spPr>
        <p:txBody>
          <a:bodyPr wrap="none" lIns="746777277" tIns="373396586" rIns="746777277" bIns="373396586" anchor="ctr"/>
          <a:lstStyle/>
          <a:p>
            <a:pPr algn="ctr" defTabSz="738927">
              <a:spcBef>
                <a:spcPts val="485"/>
              </a:spcBef>
              <a:spcAft>
                <a:spcPts val="485"/>
              </a:spcAft>
              <a:defRPr/>
            </a:pPr>
            <a:endParaRPr lang="pt-BR" sz="808" b="1">
              <a:solidFill>
                <a:srgbClr val="000000"/>
              </a:solidFill>
              <a:latin typeface="Verdana" pitchFamily="34" charset="0"/>
            </a:endParaRPr>
          </a:p>
        </p:txBody>
      </p:sp>
      <p:pic>
        <p:nvPicPr>
          <p:cNvPr id="25650" name="Picture 34" descr="C:\Design\NFE\Apresentação Maurilio\img_2_3.png">
            <a:extLst>
              <a:ext uri="{FF2B5EF4-FFF2-40B4-BE49-F238E27FC236}">
                <a16:creationId xmlns:a16="http://schemas.microsoft.com/office/drawing/2014/main" id="{1E568A87-9437-F2C0-5CAC-4E5FEBF4F4E8}"/>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566151" y="4033839"/>
            <a:ext cx="430213" cy="574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7" name="Text Box 1028">
            <a:extLst>
              <a:ext uri="{FF2B5EF4-FFF2-40B4-BE49-F238E27FC236}">
                <a16:creationId xmlns:a16="http://schemas.microsoft.com/office/drawing/2014/main" id="{5B2D882E-760D-5456-BB42-10CA89D5DBC1}"/>
              </a:ext>
            </a:extLst>
          </p:cNvPr>
          <p:cNvSpPr txBox="1">
            <a:spLocks noChangeArrowheads="1"/>
          </p:cNvSpPr>
          <p:nvPr/>
        </p:nvSpPr>
        <p:spPr bwMode="auto">
          <a:xfrm>
            <a:off x="8428039" y="4737101"/>
            <a:ext cx="738187" cy="246063"/>
          </a:xfrm>
          <a:prstGeom prst="rect">
            <a:avLst/>
          </a:prstGeom>
          <a:noFill/>
          <a:ln w="9525">
            <a:noFill/>
            <a:miter lim="800000"/>
            <a:headEnd/>
            <a:tailEnd/>
          </a:ln>
        </p:spPr>
        <p:txBody>
          <a:bodyPr wrap="none" lIns="746777277" tIns="373396586" rIns="746777277" bIns="373396586" anchor="ctr"/>
          <a:lstStyle/>
          <a:p>
            <a:pPr algn="ctr" defTabSz="891587">
              <a:defRPr/>
            </a:pPr>
            <a:r>
              <a:rPr lang="pt-BR" sz="808" b="1" dirty="0">
                <a:solidFill>
                  <a:srgbClr val="000000"/>
                </a:solidFill>
                <a:latin typeface="Verdana" pitchFamily="34" charset="0"/>
              </a:rPr>
              <a:t>Fechamento</a:t>
            </a:r>
          </a:p>
          <a:p>
            <a:pPr algn="ctr" defTabSz="891587">
              <a:defRPr/>
            </a:pPr>
            <a:r>
              <a:rPr lang="pt-BR" sz="808" b="1" dirty="0">
                <a:solidFill>
                  <a:srgbClr val="000000"/>
                </a:solidFill>
                <a:latin typeface="Verdana" pitchFamily="34" charset="0"/>
              </a:rPr>
              <a:t>De Folha</a:t>
            </a:r>
            <a:endParaRPr lang="en-US" sz="808" b="1" dirty="0">
              <a:solidFill>
                <a:srgbClr val="000000"/>
              </a:solidFill>
              <a:latin typeface="Verdana" pitchFamily="34" charset="0"/>
            </a:endParaRPr>
          </a:p>
        </p:txBody>
      </p:sp>
      <p:sp>
        <p:nvSpPr>
          <p:cNvPr id="2" name="CaixaDeTexto 1">
            <a:extLst>
              <a:ext uri="{FF2B5EF4-FFF2-40B4-BE49-F238E27FC236}">
                <a16:creationId xmlns:a16="http://schemas.microsoft.com/office/drawing/2014/main" id="{42E166A8-09D8-FBE4-5D6E-B60EFF0402D3}"/>
              </a:ext>
            </a:extLst>
          </p:cNvPr>
          <p:cNvSpPr txBox="1"/>
          <p:nvPr/>
        </p:nvSpPr>
        <p:spPr>
          <a:xfrm>
            <a:off x="11439525" y="6362700"/>
            <a:ext cx="504825" cy="369332"/>
          </a:xfrm>
          <a:prstGeom prst="rect">
            <a:avLst/>
          </a:prstGeom>
          <a:noFill/>
        </p:spPr>
        <p:txBody>
          <a:bodyPr wrap="square" rtlCol="0">
            <a:spAutoFit/>
          </a:bodyPr>
          <a:lstStyle/>
          <a:p>
            <a:r>
              <a:rPr lang="pt-BR" dirty="0"/>
              <a:t>D</a:t>
            </a:r>
          </a:p>
        </p:txBody>
      </p:sp>
    </p:spTree>
  </p:cSld>
  <p:clrMapOvr>
    <a:masterClrMapping/>
  </p:clrMapOvr>
  <p:transition spd="slow"/>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499"/>
                                          </p:stCondLst>
                                        </p:cTn>
                                        <p:tgtEl>
                                          <p:spTgt spid="167989"/>
                                        </p:tgtEl>
                                        <p:attrNameLst>
                                          <p:attrName>style.visibility</p:attrName>
                                        </p:attrNameLst>
                                      </p:cBhvr>
                                      <p:to>
                                        <p:strVal val="visible"/>
                                      </p:to>
                                    </p:set>
                                  </p:childTnLst>
                                  <p:subTnLst>
                                    <p:set>
                                      <p:cBhvr override="childStyle">
                                        <p:cTn dur="1" fill="hold" display="0" masterRel="nextClick" afterEffect="1"/>
                                        <p:tgtEl>
                                          <p:spTgt spid="167989"/>
                                        </p:tgtEl>
                                        <p:attrNameLst>
                                          <p:attrName>style.visibility</p:attrName>
                                        </p:attrNameLst>
                                      </p:cBhvr>
                                      <p:to>
                                        <p:strVal val="hidden"/>
                                      </p:to>
                                    </p:set>
                                  </p:sub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499"/>
                                          </p:stCondLst>
                                        </p:cTn>
                                        <p:tgtEl>
                                          <p:spTgt spid="167990"/>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499"/>
                                          </p:stCondLst>
                                        </p:cTn>
                                        <p:tgtEl>
                                          <p:spTgt spid="167991"/>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nodeType="clickEffect">
                                  <p:stCondLst>
                                    <p:cond delay="0"/>
                                  </p:stCondLst>
                                  <p:childTnLst>
                                    <p:set>
                                      <p:cBhvr>
                                        <p:cTn id="18" dur="1" fill="hold">
                                          <p:stCondLst>
                                            <p:cond delay="499"/>
                                          </p:stCondLst>
                                        </p:cTn>
                                        <p:tgtEl>
                                          <p:spTgt spid="167993"/>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nodeType="clickEffect">
                                  <p:stCondLst>
                                    <p:cond delay="0"/>
                                  </p:stCondLst>
                                  <p:childTnLst>
                                    <p:set>
                                      <p:cBhvr>
                                        <p:cTn id="22" dur="1" fill="hold">
                                          <p:stCondLst>
                                            <p:cond delay="499"/>
                                          </p:stCondLst>
                                        </p:cTn>
                                        <p:tgtEl>
                                          <p:spTgt spid="167994"/>
                                        </p:tgtEl>
                                        <p:attrNameLst>
                                          <p:attrName>style.visibility</p:attrName>
                                        </p:attrNameLst>
                                      </p:cBhvr>
                                      <p:to>
                                        <p:strVal val="visible"/>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1" presetClass="entr" presetSubtype="0" fill="hold" nodeType="clickEffect">
                                  <p:stCondLst>
                                    <p:cond delay="0"/>
                                  </p:stCondLst>
                                  <p:childTnLst>
                                    <p:set>
                                      <p:cBhvr>
                                        <p:cTn id="26" dur="1" fill="hold">
                                          <p:stCondLst>
                                            <p:cond delay="499"/>
                                          </p:stCondLst>
                                        </p:cTn>
                                        <p:tgtEl>
                                          <p:spTgt spid="167995"/>
                                        </p:tgtEl>
                                        <p:attrNameLst>
                                          <p:attrName>style.visibility</p:attrName>
                                        </p:attrNameLst>
                                      </p:cBhvr>
                                      <p:to>
                                        <p:strVal val="visible"/>
                                      </p:to>
                                    </p:set>
                                  </p:childTnLst>
                                </p:cTn>
                              </p:par>
                            </p:childTnLst>
                          </p:cTn>
                        </p:par>
                      </p:childTnLst>
                    </p:cTn>
                  </p:par>
                  <p:par>
                    <p:cTn id="27" fill="hold" nodeType="clickPar">
                      <p:stCondLst>
                        <p:cond delay="indefinite"/>
                      </p:stCondLst>
                      <p:childTnLst>
                        <p:par>
                          <p:cTn id="28" fill="hold" nodeType="withGroup">
                            <p:stCondLst>
                              <p:cond delay="0"/>
                            </p:stCondLst>
                            <p:childTnLst>
                              <p:par>
                                <p:cTn id="29" presetID="1" presetClass="entr" presetSubtype="0" fill="hold" nodeType="clickEffect">
                                  <p:stCondLst>
                                    <p:cond delay="0"/>
                                  </p:stCondLst>
                                  <p:childTnLst>
                                    <p:set>
                                      <p:cBhvr>
                                        <p:cTn id="30" dur="1" fill="hold">
                                          <p:stCondLst>
                                            <p:cond delay="499"/>
                                          </p:stCondLst>
                                        </p:cTn>
                                        <p:tgtEl>
                                          <p:spTgt spid="167996"/>
                                        </p:tgtEl>
                                        <p:attrNameLst>
                                          <p:attrName>style.visibility</p:attrName>
                                        </p:attrNameLst>
                                      </p:cBhvr>
                                      <p:to>
                                        <p:strVal val="visible"/>
                                      </p:to>
                                    </p:set>
                                  </p:childTnLst>
                                </p:cTn>
                              </p:par>
                            </p:childTnLst>
                          </p:cTn>
                        </p:par>
                      </p:childTnLst>
                    </p:cTn>
                  </p:par>
                  <p:par>
                    <p:cTn id="31" fill="hold" nodeType="clickPar">
                      <p:stCondLst>
                        <p:cond delay="indefinite"/>
                      </p:stCondLst>
                      <p:childTnLst>
                        <p:par>
                          <p:cTn id="32" fill="hold" nodeType="withGroup">
                            <p:stCondLst>
                              <p:cond delay="0"/>
                            </p:stCondLst>
                            <p:childTnLst>
                              <p:par>
                                <p:cTn id="33" presetID="1" presetClass="entr" presetSubtype="0" fill="hold" nodeType="clickEffect">
                                  <p:stCondLst>
                                    <p:cond delay="0"/>
                                  </p:stCondLst>
                                  <p:childTnLst>
                                    <p:set>
                                      <p:cBhvr>
                                        <p:cTn id="34" dur="1" fill="hold">
                                          <p:stCondLst>
                                            <p:cond delay="499"/>
                                          </p:stCondLst>
                                        </p:cTn>
                                        <p:tgtEl>
                                          <p:spTgt spid="167997"/>
                                        </p:tgtEl>
                                        <p:attrNameLst>
                                          <p:attrName>style.visibility</p:attrName>
                                        </p:attrNameLst>
                                      </p:cBhvr>
                                      <p:to>
                                        <p:strVal val="visible"/>
                                      </p:to>
                                    </p:set>
                                  </p:childTnLst>
                                </p:cTn>
                              </p:par>
                            </p:childTnLst>
                          </p:cTn>
                        </p:par>
                      </p:childTnLst>
                    </p:cTn>
                  </p:par>
                  <p:par>
                    <p:cTn id="35" fill="hold" nodeType="clickPar">
                      <p:stCondLst>
                        <p:cond delay="indefinite"/>
                      </p:stCondLst>
                      <p:childTnLst>
                        <p:par>
                          <p:cTn id="36" fill="hold" nodeType="withGroup">
                            <p:stCondLst>
                              <p:cond delay="0"/>
                            </p:stCondLst>
                            <p:childTnLst>
                              <p:par>
                                <p:cTn id="37" presetID="1" presetClass="entr" presetSubtype="0" fill="hold" nodeType="clickEffect">
                                  <p:stCondLst>
                                    <p:cond delay="0"/>
                                  </p:stCondLst>
                                  <p:childTnLst>
                                    <p:set>
                                      <p:cBhvr>
                                        <p:cTn id="38" dur="1" fill="hold">
                                          <p:stCondLst>
                                            <p:cond delay="499"/>
                                          </p:stCondLst>
                                        </p:cTn>
                                        <p:tgtEl>
                                          <p:spTgt spid="167998"/>
                                        </p:tgtEl>
                                        <p:attrNameLst>
                                          <p:attrName>style.visibility</p:attrName>
                                        </p:attrNameLst>
                                      </p:cBhvr>
                                      <p:to>
                                        <p:strVal val="visible"/>
                                      </p:to>
                                    </p:set>
                                  </p:childTnLst>
                                </p:cTn>
                              </p:par>
                            </p:childTnLst>
                          </p:cTn>
                        </p:par>
                      </p:childTnLst>
                    </p:cTn>
                  </p:par>
                  <p:par>
                    <p:cTn id="39" fill="hold" nodeType="clickPar">
                      <p:stCondLst>
                        <p:cond delay="indefinite"/>
                      </p:stCondLst>
                      <p:childTnLst>
                        <p:par>
                          <p:cTn id="40" fill="hold" nodeType="withGroup">
                            <p:stCondLst>
                              <p:cond delay="0"/>
                            </p:stCondLst>
                            <p:childTnLst>
                              <p:par>
                                <p:cTn id="41" presetID="1" presetClass="entr" presetSubtype="0" fill="hold" nodeType="clickEffect">
                                  <p:stCondLst>
                                    <p:cond delay="0"/>
                                  </p:stCondLst>
                                  <p:childTnLst>
                                    <p:set>
                                      <p:cBhvr>
                                        <p:cTn id="42" dur="1" fill="hold">
                                          <p:stCondLst>
                                            <p:cond delay="499"/>
                                          </p:stCondLst>
                                        </p:cTn>
                                        <p:tgtEl>
                                          <p:spTgt spid="167999"/>
                                        </p:tgtEl>
                                        <p:attrNameLst>
                                          <p:attrName>style.visibility</p:attrName>
                                        </p:attrNameLst>
                                      </p:cBhvr>
                                      <p:to>
                                        <p:strVal val="visible"/>
                                      </p:to>
                                    </p:set>
                                  </p:childTnLst>
                                </p:cTn>
                              </p:par>
                            </p:childTnLst>
                          </p:cTn>
                        </p:par>
                      </p:childTnLst>
                    </p:cTn>
                  </p:par>
                  <p:par>
                    <p:cTn id="43" fill="hold" nodeType="clickPar">
                      <p:stCondLst>
                        <p:cond delay="indefinite"/>
                      </p:stCondLst>
                      <p:childTnLst>
                        <p:par>
                          <p:cTn id="44" fill="hold" nodeType="withGroup">
                            <p:stCondLst>
                              <p:cond delay="0"/>
                            </p:stCondLst>
                            <p:childTnLst>
                              <p:par>
                                <p:cTn id="45" presetID="1" presetClass="entr" presetSubtype="0" fill="hold" nodeType="clickEffect">
                                  <p:stCondLst>
                                    <p:cond delay="0"/>
                                  </p:stCondLst>
                                  <p:childTnLst>
                                    <p:set>
                                      <p:cBhvr>
                                        <p:cTn id="46" dur="1" fill="hold">
                                          <p:stCondLst>
                                            <p:cond delay="499"/>
                                          </p:stCondLst>
                                        </p:cTn>
                                        <p:tgtEl>
                                          <p:spTgt spid="16800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7991" grpId="0" autoUpdateAnimBg="0"/>
      <p:bldP spid="167993" grpId="0" autoUpdateAnimBg="0"/>
      <p:bldP spid="167994" grpId="0" autoUpdateAnimBg="0"/>
      <p:bldP spid="167995" grpId="0" autoUpdateAnimBg="0"/>
      <p:bldP spid="167996" grpId="0" autoUpdateAnimBg="0"/>
      <p:bldP spid="167997" grpId="0" autoUpdateAnimBg="0"/>
      <p:bldP spid="167998" grpId="0" autoUpdateAnimBg="0"/>
      <p:bldP spid="167999" grpId="0" autoUpdateAnimBg="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m 2"/>
          <p:cNvPicPr>
            <a:picLocks noChangeAspect="1"/>
          </p:cNvPicPr>
          <p:nvPr/>
        </p:nvPicPr>
        <p:blipFill>
          <a:blip r:embed="rId3"/>
          <a:stretch>
            <a:fillRect/>
          </a:stretch>
        </p:blipFill>
        <p:spPr>
          <a:xfrm>
            <a:off x="2" y="6165304"/>
            <a:ext cx="12187767" cy="692696"/>
          </a:xfrm>
          <a:prstGeom prst="rect">
            <a:avLst/>
          </a:prstGeom>
        </p:spPr>
      </p:pic>
      <p:sp>
        <p:nvSpPr>
          <p:cNvPr id="2" name="CaixaDeTexto 1">
            <a:extLst>
              <a:ext uri="{FF2B5EF4-FFF2-40B4-BE49-F238E27FC236}">
                <a16:creationId xmlns:a16="http://schemas.microsoft.com/office/drawing/2014/main" id="{1F953C99-634B-476E-ABE5-487914EAA8EE}"/>
              </a:ext>
            </a:extLst>
          </p:cNvPr>
          <p:cNvSpPr txBox="1"/>
          <p:nvPr/>
        </p:nvSpPr>
        <p:spPr>
          <a:xfrm>
            <a:off x="441254" y="1671706"/>
            <a:ext cx="11305256" cy="4339650"/>
          </a:xfrm>
          <a:prstGeom prst="rect">
            <a:avLst/>
          </a:prstGeom>
          <a:noFill/>
        </p:spPr>
        <p:txBody>
          <a:bodyPr wrap="square" rtlCol="0">
            <a:spAutoFit/>
          </a:bodyPr>
          <a:lstStyle/>
          <a:p>
            <a:pPr algn="just"/>
            <a:r>
              <a:rPr lang="pt-BR" sz="2400" b="1" spc="-1" dirty="0">
                <a:solidFill>
                  <a:schemeClr val="accent5">
                    <a:lumMod val="50000"/>
                  </a:schemeClr>
                </a:solidFill>
                <a:latin typeface="Calibri"/>
                <a:ea typeface="Arial"/>
                <a:cs typeface="+mn-cs"/>
              </a:rPr>
              <a:t>Informações Gerais:</a:t>
            </a:r>
          </a:p>
          <a:p>
            <a:pPr algn="just"/>
            <a:endParaRPr lang="pt-BR" sz="1200" spc="-1" dirty="0">
              <a:solidFill>
                <a:schemeClr val="accent5">
                  <a:lumMod val="50000"/>
                </a:schemeClr>
              </a:solidFill>
              <a:latin typeface="Calibri"/>
              <a:ea typeface="Arial"/>
              <a:cs typeface="+mn-cs"/>
            </a:endParaRPr>
          </a:p>
          <a:p>
            <a:pPr algn="just"/>
            <a:r>
              <a:rPr lang="pt-BR" sz="2400" spc="-1" dirty="0">
                <a:solidFill>
                  <a:schemeClr val="accent5">
                    <a:lumMod val="50000"/>
                  </a:schemeClr>
                </a:solidFill>
                <a:latin typeface="Calibri"/>
                <a:ea typeface="Arial"/>
                <a:cs typeface="+mn-cs"/>
              </a:rPr>
              <a:t>- No eSocial</a:t>
            </a:r>
            <a:r>
              <a:rPr lang="pt-BR" sz="2400" spc="-1" dirty="0">
                <a:solidFill>
                  <a:srgbClr val="00763B"/>
                </a:solidFill>
                <a:latin typeface="Calibri"/>
                <a:ea typeface="Arial"/>
                <a:cs typeface="+mn-cs"/>
              </a:rPr>
              <a:t>, </a:t>
            </a:r>
            <a:r>
              <a:rPr lang="pt-BR" sz="2400" b="1" spc="-1" dirty="0">
                <a:solidFill>
                  <a:srgbClr val="C00000"/>
                </a:solidFill>
                <a:latin typeface="Calibri"/>
                <a:ea typeface="Arial"/>
                <a:cs typeface="+mn-cs"/>
              </a:rPr>
              <a:t>o número da CAT é o número do recibo deste evento</a:t>
            </a:r>
            <a:r>
              <a:rPr lang="pt-BR" sz="2400" spc="-1" dirty="0">
                <a:solidFill>
                  <a:srgbClr val="00763B"/>
                </a:solidFill>
                <a:latin typeface="Calibri"/>
                <a:ea typeface="Arial"/>
                <a:cs typeface="+mn-cs"/>
              </a:rPr>
              <a:t>. </a:t>
            </a:r>
            <a:r>
              <a:rPr lang="pt-BR" sz="2400" spc="-1" dirty="0">
                <a:solidFill>
                  <a:schemeClr val="accent5">
                    <a:lumMod val="50000"/>
                  </a:schemeClr>
                </a:solidFill>
                <a:latin typeface="Calibri"/>
                <a:ea typeface="Arial"/>
                <a:cs typeface="+mn-cs"/>
              </a:rPr>
              <a:t>Esse número deve ser utilizado para se fazer referência a uma CAT de origem, nos casos de reabertura. </a:t>
            </a:r>
          </a:p>
          <a:p>
            <a:pPr algn="just"/>
            <a:endParaRPr lang="pt-BR" sz="1200" spc="-1" dirty="0">
              <a:solidFill>
                <a:schemeClr val="accent5">
                  <a:lumMod val="50000"/>
                </a:schemeClr>
              </a:solidFill>
              <a:latin typeface="Calibri"/>
              <a:ea typeface="Arial"/>
              <a:cs typeface="+mn-cs"/>
            </a:endParaRPr>
          </a:p>
          <a:p>
            <a:pPr algn="just"/>
            <a:r>
              <a:rPr lang="pt-BR" sz="2400" spc="-1" dirty="0">
                <a:solidFill>
                  <a:schemeClr val="accent5">
                    <a:lumMod val="50000"/>
                  </a:schemeClr>
                </a:solidFill>
                <a:latin typeface="Calibri"/>
                <a:ea typeface="Arial"/>
                <a:cs typeface="+mn-cs"/>
              </a:rPr>
              <a:t>- O envio deste evento é realizado somente pelo o empregador/contribuinte/órgão público, sendo que os demais legitimados, previstos na legislação para emissão da CAT, continuam utilizando o sistema atual de notificações. </a:t>
            </a:r>
          </a:p>
          <a:p>
            <a:pPr algn="just"/>
            <a:endParaRPr lang="pt-BR" sz="1200" spc="-1" dirty="0">
              <a:solidFill>
                <a:schemeClr val="accent5">
                  <a:lumMod val="50000"/>
                </a:schemeClr>
              </a:solidFill>
              <a:latin typeface="Calibri"/>
              <a:ea typeface="Arial"/>
              <a:cs typeface="+mn-cs"/>
            </a:endParaRPr>
          </a:p>
          <a:p>
            <a:pPr algn="just"/>
            <a:r>
              <a:rPr lang="pt-BR" sz="2400" spc="-1" dirty="0">
                <a:solidFill>
                  <a:schemeClr val="accent5">
                    <a:lumMod val="50000"/>
                  </a:schemeClr>
                </a:solidFill>
                <a:latin typeface="Calibri"/>
                <a:ea typeface="Arial"/>
                <a:cs typeface="+mn-cs"/>
              </a:rPr>
              <a:t>- O declarante deve informar se a iniciativa da Comunicação de Acidente de Trabalho foi do declarante, por ordem judicial ou por determinação de órgão fiscalizador. </a:t>
            </a:r>
          </a:p>
          <a:p>
            <a:pPr algn="just"/>
            <a:endParaRPr lang="pt-BR" sz="2400" spc="-1" dirty="0">
              <a:solidFill>
                <a:srgbClr val="00763B"/>
              </a:solidFill>
              <a:latin typeface="Calibri"/>
              <a:ea typeface="Arial"/>
              <a:cs typeface="+mn-cs"/>
            </a:endParaRPr>
          </a:p>
          <a:p>
            <a:pPr algn="just"/>
            <a:endParaRPr lang="pt-BR" sz="2400" spc="-1" dirty="0">
              <a:solidFill>
                <a:srgbClr val="00763B"/>
              </a:solidFill>
              <a:latin typeface="Calibri"/>
              <a:ea typeface="Arial"/>
              <a:cs typeface="+mn-cs"/>
            </a:endParaRPr>
          </a:p>
        </p:txBody>
      </p:sp>
      <p:sp>
        <p:nvSpPr>
          <p:cNvPr id="6" name="CaixaDeTexto 5">
            <a:extLst>
              <a:ext uri="{FF2B5EF4-FFF2-40B4-BE49-F238E27FC236}">
                <a16:creationId xmlns:a16="http://schemas.microsoft.com/office/drawing/2014/main" id="{51B1C6D4-3B3D-4E41-8962-BCDDE450258C}"/>
              </a:ext>
            </a:extLst>
          </p:cNvPr>
          <p:cNvSpPr txBox="1"/>
          <p:nvPr/>
        </p:nvSpPr>
        <p:spPr>
          <a:xfrm>
            <a:off x="284774" y="958014"/>
            <a:ext cx="11618217" cy="651525"/>
          </a:xfrm>
          <a:prstGeom prst="rect">
            <a:avLst/>
          </a:prstGeom>
          <a:solidFill>
            <a:schemeClr val="accent5">
              <a:lumMod val="20000"/>
              <a:lumOff val="80000"/>
            </a:schemeClr>
          </a:solidFill>
        </p:spPr>
        <p:txBody>
          <a:bodyPr wrap="square">
            <a:spAutoFit/>
          </a:bodyPr>
          <a:lstStyle/>
          <a:p>
            <a:pPr algn="ctr">
              <a:lnSpc>
                <a:spcPts val="4533"/>
              </a:lnSpc>
              <a:defRPr/>
            </a:pPr>
            <a:r>
              <a:rPr lang="pt-BR" sz="3733" b="1" u="sng" dirty="0">
                <a:solidFill>
                  <a:schemeClr val="accent1">
                    <a:lumMod val="50000"/>
                  </a:schemeClr>
                </a:solidFill>
                <a:effectLst>
                  <a:outerShdw blurRad="38100" dist="38100" dir="2700000" algn="tl">
                    <a:srgbClr val="000000">
                      <a:alpha val="43137"/>
                    </a:srgbClr>
                  </a:outerShdw>
                </a:effectLst>
                <a:latin typeface="Prelo-Bold"/>
              </a:rPr>
              <a:t>S- 2210 – Comunicação de Acidente de Trabalho (CAT)</a:t>
            </a:r>
          </a:p>
        </p:txBody>
      </p:sp>
      <p:pic>
        <p:nvPicPr>
          <p:cNvPr id="5" name="Imagem 4">
            <a:extLst>
              <a:ext uri="{FF2B5EF4-FFF2-40B4-BE49-F238E27FC236}">
                <a16:creationId xmlns:a16="http://schemas.microsoft.com/office/drawing/2014/main" id="{6C875446-298F-46C8-8370-FA1568E83614}"/>
              </a:ext>
            </a:extLst>
          </p:cNvPr>
          <p:cNvPicPr>
            <a:picLocks noChangeAspect="1"/>
          </p:cNvPicPr>
          <p:nvPr/>
        </p:nvPicPr>
        <p:blipFill>
          <a:blip r:embed="rId4"/>
          <a:stretch>
            <a:fillRect/>
          </a:stretch>
        </p:blipFill>
        <p:spPr>
          <a:xfrm>
            <a:off x="1559496" y="5186294"/>
            <a:ext cx="8821381" cy="1095528"/>
          </a:xfrm>
          <a:prstGeom prst="rect">
            <a:avLst/>
          </a:prstGeom>
        </p:spPr>
      </p:pic>
    </p:spTree>
    <p:extLst>
      <p:ext uri="{BB962C8B-B14F-4D97-AF65-F5344CB8AC3E}">
        <p14:creationId xmlns:p14="http://schemas.microsoft.com/office/powerpoint/2010/main" val="2500428487"/>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m 2"/>
          <p:cNvPicPr>
            <a:picLocks noChangeAspect="1"/>
          </p:cNvPicPr>
          <p:nvPr/>
        </p:nvPicPr>
        <p:blipFill>
          <a:blip r:embed="rId3"/>
          <a:stretch>
            <a:fillRect/>
          </a:stretch>
        </p:blipFill>
        <p:spPr>
          <a:xfrm>
            <a:off x="2" y="6165304"/>
            <a:ext cx="12187767" cy="692696"/>
          </a:xfrm>
          <a:prstGeom prst="rect">
            <a:avLst/>
          </a:prstGeom>
        </p:spPr>
      </p:pic>
      <p:sp>
        <p:nvSpPr>
          <p:cNvPr id="2" name="CaixaDeTexto 1">
            <a:extLst>
              <a:ext uri="{FF2B5EF4-FFF2-40B4-BE49-F238E27FC236}">
                <a16:creationId xmlns:a16="http://schemas.microsoft.com/office/drawing/2014/main" id="{1F953C99-634B-476E-ABE5-487914EAA8EE}"/>
              </a:ext>
            </a:extLst>
          </p:cNvPr>
          <p:cNvSpPr txBox="1"/>
          <p:nvPr/>
        </p:nvSpPr>
        <p:spPr>
          <a:xfrm>
            <a:off x="441254" y="1618869"/>
            <a:ext cx="11305256" cy="4139595"/>
          </a:xfrm>
          <a:prstGeom prst="rect">
            <a:avLst/>
          </a:prstGeom>
          <a:noFill/>
        </p:spPr>
        <p:txBody>
          <a:bodyPr wrap="square" rtlCol="0">
            <a:spAutoFit/>
          </a:bodyPr>
          <a:lstStyle/>
          <a:p>
            <a:pPr algn="just" fontAlgn="base"/>
            <a:r>
              <a:rPr lang="pt-BR" sz="2400" b="1" spc="-1" dirty="0">
                <a:solidFill>
                  <a:srgbClr val="FF6600"/>
                </a:solidFill>
                <a:latin typeface="Calibri"/>
                <a:ea typeface="Arial"/>
              </a:rPr>
              <a:t>Perguntas Frequentes:</a:t>
            </a:r>
          </a:p>
          <a:p>
            <a:pPr algn="just" fontAlgn="base"/>
            <a:endParaRPr lang="pt-BR" sz="1200" b="1" spc="-1" dirty="0">
              <a:solidFill>
                <a:srgbClr val="00763B"/>
              </a:solidFill>
              <a:latin typeface="Calibri"/>
              <a:ea typeface="Arial"/>
            </a:endParaRPr>
          </a:p>
          <a:p>
            <a:pPr algn="just" fontAlgn="base"/>
            <a:r>
              <a:rPr lang="pt-BR" sz="2400" b="1" spc="-1" dirty="0">
                <a:solidFill>
                  <a:schemeClr val="accent5">
                    <a:lumMod val="50000"/>
                  </a:schemeClr>
                </a:solidFill>
                <a:latin typeface="Calibri"/>
                <a:ea typeface="Arial"/>
              </a:rPr>
              <a:t>04.100 - (08/02/2019) Como proceder quando a CAT de início ocorrer antes da entrada do SST e a CAT óbito ocorrer já dentro da obrigatoriedade de envio do S-2210?</a:t>
            </a:r>
          </a:p>
          <a:p>
            <a:pPr algn="just" fontAlgn="base"/>
            <a:endParaRPr lang="pt-BR" sz="1100" spc="-1" dirty="0">
              <a:solidFill>
                <a:schemeClr val="accent5">
                  <a:lumMod val="50000"/>
                </a:schemeClr>
              </a:solidFill>
              <a:latin typeface="Calibri"/>
              <a:ea typeface="Arial"/>
            </a:endParaRPr>
          </a:p>
          <a:p>
            <a:pPr algn="just" fontAlgn="base"/>
            <a:r>
              <a:rPr lang="pt-BR" sz="2400" spc="-1" dirty="0">
                <a:solidFill>
                  <a:schemeClr val="accent5">
                    <a:lumMod val="50000"/>
                  </a:schemeClr>
                </a:solidFill>
                <a:latin typeface="Calibri"/>
                <a:ea typeface="Arial"/>
              </a:rPr>
              <a:t>Quando a CAT original ocorrer antes da obrigatoriedade do empregador aos eventos de SST , a eventual CAT de reabertura ou de óbito não deve ser informada ao eSocial, mesmo se ocorrerem depois da obrigatoriedade.  Nesses casos, a reabertura e o óbito devem ser informados no mesmo sistema em que a CAT original foi informada (CATWEB).</a:t>
            </a:r>
          </a:p>
          <a:p>
            <a:pPr algn="just"/>
            <a:endParaRPr lang="pt-BR" sz="2400" b="1" spc="-1" dirty="0">
              <a:solidFill>
                <a:srgbClr val="00763B"/>
              </a:solidFill>
              <a:latin typeface="Calibri"/>
              <a:ea typeface="Arial"/>
              <a:cs typeface="+mn-cs"/>
            </a:endParaRPr>
          </a:p>
          <a:p>
            <a:pPr algn="just"/>
            <a:endParaRPr lang="pt-BR" sz="2400" spc="-1" dirty="0">
              <a:solidFill>
                <a:srgbClr val="00763B"/>
              </a:solidFill>
              <a:latin typeface="Calibri"/>
              <a:ea typeface="Arial"/>
              <a:cs typeface="+mn-cs"/>
            </a:endParaRPr>
          </a:p>
          <a:p>
            <a:pPr algn="just"/>
            <a:endParaRPr lang="pt-BR" sz="2400" spc="-1" dirty="0">
              <a:solidFill>
                <a:srgbClr val="00763B"/>
              </a:solidFill>
              <a:latin typeface="Calibri"/>
              <a:ea typeface="Arial"/>
              <a:cs typeface="+mn-cs"/>
            </a:endParaRPr>
          </a:p>
        </p:txBody>
      </p:sp>
      <p:sp>
        <p:nvSpPr>
          <p:cNvPr id="6" name="CaixaDeTexto 5">
            <a:extLst>
              <a:ext uri="{FF2B5EF4-FFF2-40B4-BE49-F238E27FC236}">
                <a16:creationId xmlns:a16="http://schemas.microsoft.com/office/drawing/2014/main" id="{51B1C6D4-3B3D-4E41-8962-BCDDE450258C}"/>
              </a:ext>
            </a:extLst>
          </p:cNvPr>
          <p:cNvSpPr txBox="1"/>
          <p:nvPr/>
        </p:nvSpPr>
        <p:spPr>
          <a:xfrm>
            <a:off x="284774" y="958014"/>
            <a:ext cx="11618217" cy="651525"/>
          </a:xfrm>
          <a:prstGeom prst="rect">
            <a:avLst/>
          </a:prstGeom>
          <a:solidFill>
            <a:schemeClr val="accent5">
              <a:lumMod val="20000"/>
              <a:lumOff val="80000"/>
            </a:schemeClr>
          </a:solidFill>
        </p:spPr>
        <p:txBody>
          <a:bodyPr wrap="square">
            <a:spAutoFit/>
          </a:bodyPr>
          <a:lstStyle/>
          <a:p>
            <a:pPr algn="ctr">
              <a:lnSpc>
                <a:spcPts val="4533"/>
              </a:lnSpc>
              <a:defRPr/>
            </a:pPr>
            <a:r>
              <a:rPr lang="pt-BR" sz="3733" b="1" u="sng" dirty="0">
                <a:solidFill>
                  <a:schemeClr val="accent1">
                    <a:lumMod val="50000"/>
                  </a:schemeClr>
                </a:solidFill>
                <a:effectLst>
                  <a:outerShdw blurRad="38100" dist="38100" dir="2700000" algn="tl">
                    <a:srgbClr val="000000">
                      <a:alpha val="43137"/>
                    </a:srgbClr>
                  </a:outerShdw>
                </a:effectLst>
                <a:latin typeface="Prelo-Bold"/>
              </a:rPr>
              <a:t>S- 2210 – Comunicação de Acidente de Trabalho (CAT)</a:t>
            </a:r>
          </a:p>
        </p:txBody>
      </p:sp>
    </p:spTree>
    <p:extLst>
      <p:ext uri="{BB962C8B-B14F-4D97-AF65-F5344CB8AC3E}">
        <p14:creationId xmlns:p14="http://schemas.microsoft.com/office/powerpoint/2010/main" val="2760522230"/>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m 2"/>
          <p:cNvPicPr>
            <a:picLocks noChangeAspect="1"/>
          </p:cNvPicPr>
          <p:nvPr/>
        </p:nvPicPr>
        <p:blipFill>
          <a:blip r:embed="rId3"/>
          <a:stretch>
            <a:fillRect/>
          </a:stretch>
        </p:blipFill>
        <p:spPr>
          <a:xfrm>
            <a:off x="2" y="6165304"/>
            <a:ext cx="12187767" cy="692696"/>
          </a:xfrm>
          <a:prstGeom prst="rect">
            <a:avLst/>
          </a:prstGeom>
        </p:spPr>
      </p:pic>
      <p:sp>
        <p:nvSpPr>
          <p:cNvPr id="2" name="CaixaDeTexto 1">
            <a:extLst>
              <a:ext uri="{FF2B5EF4-FFF2-40B4-BE49-F238E27FC236}">
                <a16:creationId xmlns:a16="http://schemas.microsoft.com/office/drawing/2014/main" id="{1F953C99-634B-476E-ABE5-487914EAA8EE}"/>
              </a:ext>
            </a:extLst>
          </p:cNvPr>
          <p:cNvSpPr txBox="1"/>
          <p:nvPr/>
        </p:nvSpPr>
        <p:spPr>
          <a:xfrm>
            <a:off x="271017" y="1504763"/>
            <a:ext cx="11618216" cy="4801314"/>
          </a:xfrm>
          <a:prstGeom prst="rect">
            <a:avLst/>
          </a:prstGeom>
          <a:noFill/>
        </p:spPr>
        <p:txBody>
          <a:bodyPr wrap="square" rtlCol="0">
            <a:spAutoFit/>
          </a:bodyPr>
          <a:lstStyle/>
          <a:p>
            <a:pPr marL="342891" indent="-342891" algn="just">
              <a:spcBef>
                <a:spcPts val="1200"/>
              </a:spcBef>
              <a:spcAft>
                <a:spcPts val="600"/>
              </a:spcAft>
              <a:buFont typeface="Arial" panose="020B0604020202020204" pitchFamily="34" charset="0"/>
              <a:buChar char="•"/>
            </a:pPr>
            <a:r>
              <a:rPr lang="pt-BR" sz="2400" b="1" dirty="0">
                <a:solidFill>
                  <a:schemeClr val="accent5">
                    <a:lumMod val="50000"/>
                  </a:schemeClr>
                </a:solidFill>
              </a:rPr>
              <a:t>Finalidade</a:t>
            </a:r>
            <a:r>
              <a:rPr lang="pt-BR" sz="2400" dirty="0">
                <a:solidFill>
                  <a:schemeClr val="accent5">
                    <a:lumMod val="50000"/>
                  </a:schemeClr>
                </a:solidFill>
              </a:rPr>
              <a:t>: Registrar as informações de </a:t>
            </a:r>
            <a:r>
              <a:rPr lang="pt-BR" sz="2400" b="1" u="sng" dirty="0">
                <a:solidFill>
                  <a:schemeClr val="accent5">
                    <a:lumMod val="50000"/>
                  </a:schemeClr>
                </a:solidFill>
              </a:rPr>
              <a:t>monitoramento</a:t>
            </a:r>
            <a:r>
              <a:rPr lang="pt-BR" sz="2400" dirty="0">
                <a:solidFill>
                  <a:schemeClr val="accent5">
                    <a:lumMod val="50000"/>
                  </a:schemeClr>
                </a:solidFill>
              </a:rPr>
              <a:t> biológico (atestados de saúde ocupacional) realizados pelo trabalhador, devendo ser informado no eSocial, somente quando realizados exames </a:t>
            </a:r>
            <a:r>
              <a:rPr lang="pt-BR" sz="2000" i="1" dirty="0">
                <a:solidFill>
                  <a:schemeClr val="accent5">
                    <a:lumMod val="50000"/>
                  </a:schemeClr>
                </a:solidFill>
              </a:rPr>
              <a:t>(não enviar ao eSocial as informações de atestados médicos de afastamento do trabalhador por doença ou acidente);</a:t>
            </a:r>
          </a:p>
          <a:p>
            <a:pPr marL="342891" indent="-342891" algn="just">
              <a:spcBef>
                <a:spcPts val="1200"/>
              </a:spcBef>
              <a:spcAft>
                <a:spcPts val="600"/>
              </a:spcAft>
              <a:buFont typeface="Arial" panose="020B0604020202020204" pitchFamily="34" charset="0"/>
              <a:buChar char="•"/>
            </a:pPr>
            <a:r>
              <a:rPr lang="pt-BR" sz="2400" dirty="0">
                <a:solidFill>
                  <a:schemeClr val="accent5">
                    <a:lumMod val="50000"/>
                  </a:schemeClr>
                </a:solidFill>
              </a:rPr>
              <a:t>Informar os exames obrigatório na legislação trabalhistas e aqueles indicados no Programa de Controle Médico de Saúde Ocupacional – PCMSO</a:t>
            </a:r>
            <a:endParaRPr lang="pt-BR" sz="1200" dirty="0">
              <a:solidFill>
                <a:schemeClr val="accent5">
                  <a:lumMod val="50000"/>
                </a:schemeClr>
              </a:solidFill>
            </a:endParaRPr>
          </a:p>
          <a:p>
            <a:pPr marL="342891" indent="-342891" algn="just">
              <a:spcBef>
                <a:spcPts val="600"/>
              </a:spcBef>
              <a:spcAft>
                <a:spcPts val="600"/>
              </a:spcAft>
              <a:buFont typeface="Arial" panose="020B0604020202020204" pitchFamily="34" charset="0"/>
              <a:buChar char="•"/>
            </a:pPr>
            <a:r>
              <a:rPr lang="pt-BR" sz="2400" dirty="0">
                <a:solidFill>
                  <a:schemeClr val="accent5">
                    <a:lumMod val="50000"/>
                  </a:schemeClr>
                </a:solidFill>
              </a:rPr>
              <a:t>Atender ao item 17 do PPP </a:t>
            </a:r>
            <a:r>
              <a:rPr lang="pt-BR" sz="1600" dirty="0">
                <a:solidFill>
                  <a:schemeClr val="accent5">
                    <a:lumMod val="50000"/>
                  </a:schemeClr>
                </a:solidFill>
              </a:rPr>
              <a:t>(exames Médicos Clínicos e complementares);</a:t>
            </a:r>
          </a:p>
          <a:p>
            <a:pPr marL="342891" indent="-342891" algn="just">
              <a:spcBef>
                <a:spcPts val="1200"/>
              </a:spcBef>
              <a:spcAft>
                <a:spcPts val="1200"/>
              </a:spcAft>
              <a:buFont typeface="Arial" panose="020B0604020202020204" pitchFamily="34" charset="0"/>
              <a:buChar char="•"/>
            </a:pPr>
            <a:r>
              <a:rPr lang="pt-BR" sz="2400" dirty="0">
                <a:solidFill>
                  <a:schemeClr val="accent5">
                    <a:lumMod val="50000"/>
                  </a:schemeClr>
                </a:solidFill>
              </a:rPr>
              <a:t>Informações exigidas também pela Portaria SEPRT nº1.195/2019, art. 2º, inciso III, alíneas "f" e "g“; </a:t>
            </a:r>
            <a:r>
              <a:rPr lang="pt-BR" dirty="0">
                <a:solidFill>
                  <a:schemeClr val="accent5">
                    <a:lumMod val="50000"/>
                  </a:schemeClr>
                </a:solidFill>
              </a:rPr>
              <a:t>(informar: Admissão no dia anterior ao inicio da atividade do trabalhador </a:t>
            </a:r>
            <a:r>
              <a:rPr lang="pt-BR" sz="1400" dirty="0">
                <a:solidFill>
                  <a:schemeClr val="accent5">
                    <a:lumMod val="50000"/>
                  </a:schemeClr>
                </a:solidFill>
              </a:rPr>
              <a:t>(admissão preliminar); </a:t>
            </a:r>
            <a:r>
              <a:rPr lang="pt-BR" dirty="0">
                <a:solidFill>
                  <a:schemeClr val="accent5">
                    <a:lumMod val="50000"/>
                  </a:schemeClr>
                </a:solidFill>
              </a:rPr>
              <a:t>de imediato, o acidente de trabalho com óbito e no dia seguinte sem óbito do trabalhador; até o dia 15 mês subsequente, informar os dados contratuais/cadastrais do trabalhador e ainda os Registro de Evento Trabalhistas </a:t>
            </a:r>
            <a:r>
              <a:rPr lang="pt-BR" sz="1400" dirty="0">
                <a:solidFill>
                  <a:schemeClr val="accent5">
                    <a:lumMod val="50000"/>
                  </a:schemeClr>
                </a:solidFill>
              </a:rPr>
              <a:t>(alteração cadastral/contratual., férias, afastamento temporário, reintegração, desligamento)</a:t>
            </a:r>
          </a:p>
        </p:txBody>
      </p:sp>
      <p:sp>
        <p:nvSpPr>
          <p:cNvPr id="6" name="CaixaDeTexto 5">
            <a:extLst>
              <a:ext uri="{FF2B5EF4-FFF2-40B4-BE49-F238E27FC236}">
                <a16:creationId xmlns:a16="http://schemas.microsoft.com/office/drawing/2014/main" id="{A96671E3-0192-414D-97BC-9257C4162D60}"/>
              </a:ext>
            </a:extLst>
          </p:cNvPr>
          <p:cNvSpPr txBox="1"/>
          <p:nvPr/>
        </p:nvSpPr>
        <p:spPr>
          <a:xfrm>
            <a:off x="273079" y="871256"/>
            <a:ext cx="11618217" cy="633507"/>
          </a:xfrm>
          <a:prstGeom prst="rect">
            <a:avLst/>
          </a:prstGeom>
          <a:solidFill>
            <a:schemeClr val="accent5">
              <a:lumMod val="20000"/>
              <a:lumOff val="80000"/>
            </a:schemeClr>
          </a:solidFill>
        </p:spPr>
        <p:txBody>
          <a:bodyPr wrap="square">
            <a:spAutoFit/>
          </a:bodyPr>
          <a:lstStyle/>
          <a:p>
            <a:pPr algn="ctr">
              <a:lnSpc>
                <a:spcPts val="4533"/>
              </a:lnSpc>
              <a:defRPr/>
            </a:pPr>
            <a:r>
              <a:rPr lang="pt-BR" sz="3200" b="1" u="sng" dirty="0">
                <a:solidFill>
                  <a:schemeClr val="accent1">
                    <a:lumMod val="50000"/>
                  </a:schemeClr>
                </a:solidFill>
                <a:effectLst>
                  <a:outerShdw blurRad="38100" dist="38100" dir="2700000" algn="tl">
                    <a:srgbClr val="000000">
                      <a:alpha val="43137"/>
                    </a:srgbClr>
                  </a:outerShdw>
                </a:effectLst>
                <a:latin typeface="Prelo-Bold"/>
              </a:rPr>
              <a:t>S- 2220 – Monitoramento da Saúde do Trabalhador</a:t>
            </a:r>
          </a:p>
        </p:txBody>
      </p:sp>
    </p:spTree>
    <p:extLst>
      <p:ext uri="{BB962C8B-B14F-4D97-AF65-F5344CB8AC3E}">
        <p14:creationId xmlns:p14="http://schemas.microsoft.com/office/powerpoint/2010/main" val="720385200"/>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m 2"/>
          <p:cNvPicPr>
            <a:picLocks noChangeAspect="1"/>
          </p:cNvPicPr>
          <p:nvPr/>
        </p:nvPicPr>
        <p:blipFill>
          <a:blip r:embed="rId3"/>
          <a:stretch>
            <a:fillRect/>
          </a:stretch>
        </p:blipFill>
        <p:spPr>
          <a:xfrm>
            <a:off x="2" y="6165304"/>
            <a:ext cx="12187767" cy="692696"/>
          </a:xfrm>
          <a:prstGeom prst="rect">
            <a:avLst/>
          </a:prstGeom>
        </p:spPr>
      </p:pic>
      <p:sp>
        <p:nvSpPr>
          <p:cNvPr id="2" name="CaixaDeTexto 1">
            <a:extLst>
              <a:ext uri="{FF2B5EF4-FFF2-40B4-BE49-F238E27FC236}">
                <a16:creationId xmlns:a16="http://schemas.microsoft.com/office/drawing/2014/main" id="{1F953C99-634B-476E-ABE5-487914EAA8EE}"/>
              </a:ext>
            </a:extLst>
          </p:cNvPr>
          <p:cNvSpPr txBox="1"/>
          <p:nvPr/>
        </p:nvSpPr>
        <p:spPr>
          <a:xfrm>
            <a:off x="250124" y="1470219"/>
            <a:ext cx="11626314" cy="4893647"/>
          </a:xfrm>
          <a:prstGeom prst="rect">
            <a:avLst/>
          </a:prstGeom>
          <a:noFill/>
        </p:spPr>
        <p:txBody>
          <a:bodyPr wrap="square" rtlCol="0">
            <a:spAutoFit/>
          </a:bodyPr>
          <a:lstStyle/>
          <a:p>
            <a:pPr algn="just"/>
            <a:r>
              <a:rPr lang="pt-BR" sz="2400" b="1" spc="-1" dirty="0">
                <a:solidFill>
                  <a:schemeClr val="accent5">
                    <a:lumMod val="50000"/>
                  </a:schemeClr>
                </a:solidFill>
                <a:latin typeface="Calibri"/>
                <a:ea typeface="Arial"/>
                <a:cs typeface="+mn-cs"/>
              </a:rPr>
              <a:t>Conceito: </a:t>
            </a:r>
            <a:r>
              <a:rPr lang="pt-BR" sz="2400" spc="-1" dirty="0">
                <a:solidFill>
                  <a:schemeClr val="accent5">
                    <a:lumMod val="50000"/>
                  </a:schemeClr>
                </a:solidFill>
                <a:latin typeface="Calibri"/>
                <a:ea typeface="Arial"/>
                <a:cs typeface="+mn-cs"/>
              </a:rPr>
              <a:t>o evento detalha as informações relativas ao monitoramento da saúde do trabalhador (avaliações clínicas), durante todo o vínculo laboral com o declarante, por trabalhador, bem como os exames complementares aos quais foi submetido, com respectivas datas e conclusões. </a:t>
            </a:r>
          </a:p>
          <a:p>
            <a:pPr algn="just"/>
            <a:endParaRPr lang="pt-BR" sz="1200" b="1" spc="-1" dirty="0">
              <a:solidFill>
                <a:schemeClr val="accent5">
                  <a:lumMod val="50000"/>
                </a:schemeClr>
              </a:solidFill>
              <a:latin typeface="Calibri"/>
              <a:ea typeface="Arial"/>
              <a:cs typeface="+mn-cs"/>
            </a:endParaRPr>
          </a:p>
          <a:p>
            <a:pPr algn="just"/>
            <a:r>
              <a:rPr lang="pt-BR" sz="2400" b="1" spc="-1" dirty="0">
                <a:solidFill>
                  <a:schemeClr val="accent5">
                    <a:lumMod val="50000"/>
                  </a:schemeClr>
                </a:solidFill>
                <a:latin typeface="Calibri"/>
                <a:ea typeface="Arial"/>
                <a:cs typeface="+mn-cs"/>
              </a:rPr>
              <a:t>Quem está obrigado: </a:t>
            </a:r>
            <a:r>
              <a:rPr lang="pt-BR" sz="2400" spc="-1" dirty="0">
                <a:solidFill>
                  <a:schemeClr val="accent5">
                    <a:lumMod val="50000"/>
                  </a:schemeClr>
                </a:solidFill>
                <a:latin typeface="Calibri"/>
                <a:ea typeface="Arial"/>
                <a:cs typeface="+mn-cs"/>
              </a:rPr>
              <a:t>o empregador, o Órgão Gestor de Mão de Obra- OGMO, o sindicato de trabalhadores avulsos não portuários e os órgãos públicos em relação aos seus empregados contratados pelo regime da CLT.  </a:t>
            </a:r>
            <a:r>
              <a:rPr lang="pt-BR" sz="2400" i="1" spc="-1" dirty="0">
                <a:solidFill>
                  <a:schemeClr val="accent5">
                    <a:lumMod val="50000"/>
                  </a:schemeClr>
                </a:solidFill>
                <a:latin typeface="Calibri"/>
                <a:ea typeface="Arial"/>
                <a:cs typeface="+mn-cs"/>
              </a:rPr>
              <a:t>No caso de servidores públicos estatutários (não celetistas) o envio da informação não é obrigatório, desde que o órgão publico tenha RPPS ativo. </a:t>
            </a:r>
          </a:p>
          <a:p>
            <a:pPr algn="just"/>
            <a:endParaRPr lang="pt-BR" sz="1200" i="1" spc="-1" dirty="0">
              <a:solidFill>
                <a:schemeClr val="accent5">
                  <a:lumMod val="50000"/>
                </a:schemeClr>
              </a:solidFill>
              <a:latin typeface="Calibri"/>
              <a:ea typeface="Arial"/>
              <a:cs typeface="+mn-cs"/>
            </a:endParaRPr>
          </a:p>
          <a:p>
            <a:pPr algn="just"/>
            <a:r>
              <a:rPr lang="pt-BR" sz="2400" b="1" spc="-1" dirty="0">
                <a:solidFill>
                  <a:schemeClr val="accent5">
                    <a:lumMod val="50000"/>
                  </a:schemeClr>
                </a:solidFill>
                <a:latin typeface="Calibri"/>
                <a:ea typeface="Arial"/>
                <a:cs typeface="+mn-cs"/>
              </a:rPr>
              <a:t>Prazo de envio: </a:t>
            </a:r>
            <a:r>
              <a:rPr lang="pt-BR" sz="2400" spc="-1" dirty="0">
                <a:solidFill>
                  <a:schemeClr val="accent5">
                    <a:lumMod val="50000"/>
                  </a:schemeClr>
                </a:solidFill>
                <a:latin typeface="Calibri"/>
                <a:ea typeface="Arial"/>
                <a:cs typeface="+mn-cs"/>
              </a:rPr>
              <a:t>o evento deve ser enviado até o dia 15 (quinze) do mês subsequente ao da realização do correspondente exame. Essa regra não altera o prazo legal para a realização dos exames, que deve seguir o previsto na legislação.</a:t>
            </a:r>
          </a:p>
          <a:p>
            <a:pPr algn="just"/>
            <a:endParaRPr lang="pt-BR" sz="2400" spc="-1" dirty="0">
              <a:solidFill>
                <a:srgbClr val="00763B"/>
              </a:solidFill>
              <a:latin typeface="Calibri"/>
              <a:ea typeface="Arial"/>
              <a:cs typeface="+mn-cs"/>
            </a:endParaRPr>
          </a:p>
        </p:txBody>
      </p:sp>
      <p:sp>
        <p:nvSpPr>
          <p:cNvPr id="6" name="CaixaDeTexto 5">
            <a:extLst>
              <a:ext uri="{FF2B5EF4-FFF2-40B4-BE49-F238E27FC236}">
                <a16:creationId xmlns:a16="http://schemas.microsoft.com/office/drawing/2014/main" id="{A96671E3-0192-414D-97BC-9257C4162D60}"/>
              </a:ext>
            </a:extLst>
          </p:cNvPr>
          <p:cNvSpPr txBox="1"/>
          <p:nvPr/>
        </p:nvSpPr>
        <p:spPr>
          <a:xfrm>
            <a:off x="258221" y="836712"/>
            <a:ext cx="11618217" cy="633507"/>
          </a:xfrm>
          <a:prstGeom prst="rect">
            <a:avLst/>
          </a:prstGeom>
          <a:solidFill>
            <a:schemeClr val="accent5">
              <a:lumMod val="20000"/>
              <a:lumOff val="80000"/>
            </a:schemeClr>
          </a:solidFill>
        </p:spPr>
        <p:txBody>
          <a:bodyPr wrap="square">
            <a:spAutoFit/>
          </a:bodyPr>
          <a:lstStyle/>
          <a:p>
            <a:pPr algn="ctr">
              <a:lnSpc>
                <a:spcPts val="4533"/>
              </a:lnSpc>
              <a:defRPr/>
            </a:pPr>
            <a:r>
              <a:rPr lang="pt-BR" sz="3200" b="1" u="sng" dirty="0">
                <a:solidFill>
                  <a:schemeClr val="accent1">
                    <a:lumMod val="50000"/>
                  </a:schemeClr>
                </a:solidFill>
                <a:effectLst>
                  <a:outerShdw blurRad="38100" dist="38100" dir="2700000" algn="tl">
                    <a:srgbClr val="000000">
                      <a:alpha val="43137"/>
                    </a:srgbClr>
                  </a:outerShdw>
                </a:effectLst>
                <a:latin typeface="Prelo-Bold"/>
              </a:rPr>
              <a:t>S- 2220 – Monitoramento da Saúde do Trabalhador</a:t>
            </a:r>
          </a:p>
        </p:txBody>
      </p:sp>
    </p:spTree>
    <p:extLst>
      <p:ext uri="{BB962C8B-B14F-4D97-AF65-F5344CB8AC3E}">
        <p14:creationId xmlns:p14="http://schemas.microsoft.com/office/powerpoint/2010/main" val="1985794135"/>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m 2"/>
          <p:cNvPicPr>
            <a:picLocks noChangeAspect="1"/>
          </p:cNvPicPr>
          <p:nvPr/>
        </p:nvPicPr>
        <p:blipFill>
          <a:blip r:embed="rId3"/>
          <a:stretch>
            <a:fillRect/>
          </a:stretch>
        </p:blipFill>
        <p:spPr>
          <a:xfrm>
            <a:off x="2" y="6165304"/>
            <a:ext cx="12187767" cy="692696"/>
          </a:xfrm>
          <a:prstGeom prst="rect">
            <a:avLst/>
          </a:prstGeom>
        </p:spPr>
      </p:pic>
      <p:sp>
        <p:nvSpPr>
          <p:cNvPr id="2" name="CaixaDeTexto 1">
            <a:extLst>
              <a:ext uri="{FF2B5EF4-FFF2-40B4-BE49-F238E27FC236}">
                <a16:creationId xmlns:a16="http://schemas.microsoft.com/office/drawing/2014/main" id="{1F953C99-634B-476E-ABE5-487914EAA8EE}"/>
              </a:ext>
            </a:extLst>
          </p:cNvPr>
          <p:cNvSpPr txBox="1"/>
          <p:nvPr/>
        </p:nvSpPr>
        <p:spPr>
          <a:xfrm>
            <a:off x="280728" y="1844824"/>
            <a:ext cx="11626314" cy="3385542"/>
          </a:xfrm>
          <a:prstGeom prst="rect">
            <a:avLst/>
          </a:prstGeom>
          <a:noFill/>
        </p:spPr>
        <p:txBody>
          <a:bodyPr wrap="square" rtlCol="0">
            <a:spAutoFit/>
          </a:bodyPr>
          <a:lstStyle/>
          <a:p>
            <a:pPr algn="just"/>
            <a:r>
              <a:rPr lang="pt-BR" sz="2400" spc="-1" dirty="0">
                <a:solidFill>
                  <a:schemeClr val="accent5">
                    <a:lumMod val="50000"/>
                  </a:schemeClr>
                </a:solidFill>
                <a:latin typeface="Calibri"/>
                <a:ea typeface="Arial"/>
                <a:cs typeface="+mn-cs"/>
              </a:rPr>
              <a:t>O campo {</a:t>
            </a:r>
            <a:r>
              <a:rPr lang="pt-BR" sz="2400" spc="-1" dirty="0" err="1">
                <a:solidFill>
                  <a:schemeClr val="accent5">
                    <a:lumMod val="50000"/>
                  </a:schemeClr>
                </a:solidFill>
                <a:latin typeface="Calibri"/>
                <a:ea typeface="Arial"/>
                <a:cs typeface="+mn-cs"/>
              </a:rPr>
              <a:t>indResult</a:t>
            </a:r>
            <a:r>
              <a:rPr lang="pt-BR" sz="2400" spc="-1" dirty="0">
                <a:solidFill>
                  <a:schemeClr val="accent5">
                    <a:lumMod val="50000"/>
                  </a:schemeClr>
                </a:solidFill>
                <a:latin typeface="Calibri"/>
                <a:ea typeface="Arial"/>
                <a:cs typeface="+mn-cs"/>
              </a:rPr>
              <a:t>} não é de preenchimento obrigatório e somente pode ser informado com autorização do trabalhador, em virtude do sigilo médico. Caso preenchido, devem ser adotadas as seguintes diretrizes: </a:t>
            </a:r>
          </a:p>
          <a:p>
            <a:pPr algn="just"/>
            <a:endParaRPr lang="pt-BR" sz="1100" spc="-1" dirty="0">
              <a:solidFill>
                <a:schemeClr val="accent5">
                  <a:lumMod val="50000"/>
                </a:schemeClr>
              </a:solidFill>
              <a:latin typeface="Calibri"/>
              <a:ea typeface="Arial"/>
              <a:cs typeface="+mn-cs"/>
            </a:endParaRPr>
          </a:p>
          <a:p>
            <a:pPr algn="just"/>
            <a:r>
              <a:rPr lang="pt-BR" sz="2400" spc="-1" dirty="0">
                <a:solidFill>
                  <a:schemeClr val="accent5">
                    <a:lumMod val="50000"/>
                  </a:schemeClr>
                </a:solidFill>
                <a:latin typeface="Calibri"/>
                <a:ea typeface="Arial"/>
                <a:cs typeface="+mn-cs"/>
              </a:rPr>
              <a:t>• Concluir, no primeiro momento, se o exame está normal ou alterado; </a:t>
            </a:r>
          </a:p>
          <a:p>
            <a:pPr algn="just"/>
            <a:endParaRPr lang="pt-BR" sz="1100" spc="-1" dirty="0">
              <a:solidFill>
                <a:schemeClr val="accent5">
                  <a:lumMod val="50000"/>
                </a:schemeClr>
              </a:solidFill>
              <a:latin typeface="Calibri"/>
              <a:ea typeface="Arial"/>
              <a:cs typeface="+mn-cs"/>
            </a:endParaRPr>
          </a:p>
          <a:p>
            <a:pPr algn="just"/>
            <a:r>
              <a:rPr lang="pt-BR" sz="2400" spc="-1" dirty="0">
                <a:solidFill>
                  <a:schemeClr val="accent5">
                    <a:lumMod val="50000"/>
                  </a:schemeClr>
                </a:solidFill>
                <a:latin typeface="Calibri"/>
                <a:ea typeface="Arial"/>
                <a:cs typeface="+mn-cs"/>
              </a:rPr>
              <a:t>• Em uma segunda avaliação, se concluído que o exame continua alterado, informar se o mesmo se manteve estável ou se houve agravamento. </a:t>
            </a:r>
          </a:p>
          <a:p>
            <a:pPr algn="just"/>
            <a:endParaRPr lang="pt-BR" sz="2400" spc="-1" dirty="0">
              <a:solidFill>
                <a:srgbClr val="00763B"/>
              </a:solidFill>
              <a:latin typeface="Calibri"/>
              <a:ea typeface="Arial"/>
              <a:cs typeface="+mn-cs"/>
            </a:endParaRPr>
          </a:p>
          <a:p>
            <a:pPr algn="just"/>
            <a:endParaRPr lang="pt-BR" sz="2400" spc="-1" dirty="0">
              <a:solidFill>
                <a:srgbClr val="00763B"/>
              </a:solidFill>
              <a:latin typeface="Calibri"/>
              <a:ea typeface="Arial"/>
              <a:cs typeface="+mn-cs"/>
            </a:endParaRPr>
          </a:p>
        </p:txBody>
      </p:sp>
      <p:sp>
        <p:nvSpPr>
          <p:cNvPr id="6" name="CaixaDeTexto 5">
            <a:extLst>
              <a:ext uri="{FF2B5EF4-FFF2-40B4-BE49-F238E27FC236}">
                <a16:creationId xmlns:a16="http://schemas.microsoft.com/office/drawing/2014/main" id="{A96671E3-0192-414D-97BC-9257C4162D60}"/>
              </a:ext>
            </a:extLst>
          </p:cNvPr>
          <p:cNvSpPr txBox="1"/>
          <p:nvPr/>
        </p:nvSpPr>
        <p:spPr>
          <a:xfrm>
            <a:off x="258221" y="836712"/>
            <a:ext cx="11618217" cy="633507"/>
          </a:xfrm>
          <a:prstGeom prst="rect">
            <a:avLst/>
          </a:prstGeom>
          <a:solidFill>
            <a:schemeClr val="accent5">
              <a:lumMod val="20000"/>
              <a:lumOff val="80000"/>
            </a:schemeClr>
          </a:solidFill>
        </p:spPr>
        <p:txBody>
          <a:bodyPr wrap="square">
            <a:spAutoFit/>
          </a:bodyPr>
          <a:lstStyle/>
          <a:p>
            <a:pPr algn="ctr">
              <a:lnSpc>
                <a:spcPts val="4533"/>
              </a:lnSpc>
              <a:defRPr/>
            </a:pPr>
            <a:r>
              <a:rPr lang="pt-BR" sz="3200" b="1" u="sng" dirty="0">
                <a:solidFill>
                  <a:schemeClr val="accent1">
                    <a:lumMod val="50000"/>
                  </a:schemeClr>
                </a:solidFill>
                <a:effectLst>
                  <a:outerShdw blurRad="38100" dist="38100" dir="2700000" algn="tl">
                    <a:srgbClr val="000000">
                      <a:alpha val="43137"/>
                    </a:srgbClr>
                  </a:outerShdw>
                </a:effectLst>
                <a:latin typeface="Prelo-Bold"/>
              </a:rPr>
              <a:t>S- 2220 – Monitoramento da Saúde do Trabalhador</a:t>
            </a:r>
          </a:p>
        </p:txBody>
      </p:sp>
      <p:pic>
        <p:nvPicPr>
          <p:cNvPr id="5" name="Imagem 4">
            <a:extLst>
              <a:ext uri="{FF2B5EF4-FFF2-40B4-BE49-F238E27FC236}">
                <a16:creationId xmlns:a16="http://schemas.microsoft.com/office/drawing/2014/main" id="{C8091C7A-A83D-4472-A0A7-D13E21A3A54B}"/>
              </a:ext>
            </a:extLst>
          </p:cNvPr>
          <p:cNvPicPr>
            <a:picLocks noChangeAspect="1"/>
          </p:cNvPicPr>
          <p:nvPr/>
        </p:nvPicPr>
        <p:blipFill>
          <a:blip r:embed="rId4"/>
          <a:stretch>
            <a:fillRect/>
          </a:stretch>
        </p:blipFill>
        <p:spPr>
          <a:xfrm>
            <a:off x="1919536" y="4449886"/>
            <a:ext cx="8830907" cy="1247949"/>
          </a:xfrm>
          <a:prstGeom prst="rect">
            <a:avLst/>
          </a:prstGeom>
        </p:spPr>
      </p:pic>
    </p:spTree>
    <p:extLst>
      <p:ext uri="{BB962C8B-B14F-4D97-AF65-F5344CB8AC3E}">
        <p14:creationId xmlns:p14="http://schemas.microsoft.com/office/powerpoint/2010/main" val="1638516138"/>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m 2"/>
          <p:cNvPicPr>
            <a:picLocks noChangeAspect="1"/>
          </p:cNvPicPr>
          <p:nvPr/>
        </p:nvPicPr>
        <p:blipFill>
          <a:blip r:embed="rId3"/>
          <a:stretch>
            <a:fillRect/>
          </a:stretch>
        </p:blipFill>
        <p:spPr>
          <a:xfrm>
            <a:off x="2" y="6165304"/>
            <a:ext cx="12187767" cy="692696"/>
          </a:xfrm>
          <a:prstGeom prst="rect">
            <a:avLst/>
          </a:prstGeom>
        </p:spPr>
      </p:pic>
      <p:sp>
        <p:nvSpPr>
          <p:cNvPr id="2" name="CaixaDeTexto 1">
            <a:extLst>
              <a:ext uri="{FF2B5EF4-FFF2-40B4-BE49-F238E27FC236}">
                <a16:creationId xmlns:a16="http://schemas.microsoft.com/office/drawing/2014/main" id="{1F953C99-634B-476E-ABE5-487914EAA8EE}"/>
              </a:ext>
            </a:extLst>
          </p:cNvPr>
          <p:cNvSpPr txBox="1"/>
          <p:nvPr/>
        </p:nvSpPr>
        <p:spPr>
          <a:xfrm>
            <a:off x="280728" y="1844824"/>
            <a:ext cx="11626314" cy="4524315"/>
          </a:xfrm>
          <a:prstGeom prst="rect">
            <a:avLst/>
          </a:prstGeom>
          <a:noFill/>
        </p:spPr>
        <p:txBody>
          <a:bodyPr wrap="square" rtlCol="0">
            <a:spAutoFit/>
          </a:bodyPr>
          <a:lstStyle/>
          <a:p>
            <a:pPr marL="342900" indent="-342900" algn="just">
              <a:buFont typeface="Arial" panose="020B0604020202020204" pitchFamily="34" charset="0"/>
              <a:buChar char="•"/>
            </a:pPr>
            <a:r>
              <a:rPr lang="pt-BR" sz="2400" spc="-1" dirty="0">
                <a:solidFill>
                  <a:schemeClr val="accent5">
                    <a:lumMod val="50000"/>
                  </a:schemeClr>
                </a:solidFill>
                <a:latin typeface="Calibri"/>
                <a:cs typeface="+mn-cs"/>
              </a:rPr>
              <a:t>Não há necessidade de “carga inicial” das informações do S-2220, haja vista que somente serão registrados os Atestados de Saúde Ocupacionais - </a:t>
            </a:r>
            <a:r>
              <a:rPr lang="pt-BR" sz="2400" spc="-1" dirty="0" err="1">
                <a:solidFill>
                  <a:schemeClr val="accent5">
                    <a:lumMod val="50000"/>
                  </a:schemeClr>
                </a:solidFill>
                <a:latin typeface="Calibri"/>
                <a:cs typeface="+mn-cs"/>
              </a:rPr>
              <a:t>ASOs</a:t>
            </a:r>
            <a:r>
              <a:rPr lang="pt-BR" sz="2400" spc="-1" dirty="0">
                <a:solidFill>
                  <a:schemeClr val="accent5">
                    <a:lumMod val="50000"/>
                  </a:schemeClr>
                </a:solidFill>
                <a:latin typeface="Calibri"/>
                <a:cs typeface="+mn-cs"/>
              </a:rPr>
              <a:t> com data de emissão posterior ao início da obrigatoriedade deste evento.</a:t>
            </a:r>
          </a:p>
          <a:p>
            <a:pPr marL="342900" indent="-342900" algn="just">
              <a:buFont typeface="Arial" panose="020B0604020202020204" pitchFamily="34" charset="0"/>
              <a:buChar char="•"/>
            </a:pPr>
            <a:endParaRPr lang="pt-BR" sz="2400" spc="-1" dirty="0">
              <a:solidFill>
                <a:schemeClr val="accent5">
                  <a:lumMod val="50000"/>
                </a:schemeClr>
              </a:solidFill>
              <a:latin typeface="Calibri"/>
              <a:cs typeface="+mn-cs"/>
            </a:endParaRPr>
          </a:p>
          <a:p>
            <a:pPr marL="342900" indent="-342900" algn="just">
              <a:buFont typeface="Arial" panose="020B0604020202020204" pitchFamily="34" charset="0"/>
              <a:buChar char="•"/>
            </a:pPr>
            <a:r>
              <a:rPr lang="pt-BR" sz="2400" spc="-1" dirty="0">
                <a:solidFill>
                  <a:schemeClr val="accent5">
                    <a:lumMod val="50000"/>
                  </a:schemeClr>
                </a:solidFill>
                <a:latin typeface="Calibri"/>
                <a:cs typeface="+mn-cs"/>
              </a:rPr>
              <a:t>Em caso de admissão por transferência, o sucessor deve enviar esse evento apenas em relação aos exames realizados da data da transferência em diante.</a:t>
            </a:r>
          </a:p>
          <a:p>
            <a:pPr marL="342900" indent="-342900" algn="just">
              <a:buFont typeface="Arial" panose="020B0604020202020204" pitchFamily="34" charset="0"/>
              <a:buChar char="•"/>
            </a:pPr>
            <a:endParaRPr lang="pt-BR" sz="2400" spc="-1" dirty="0">
              <a:solidFill>
                <a:schemeClr val="accent5">
                  <a:lumMod val="50000"/>
                </a:schemeClr>
              </a:solidFill>
              <a:latin typeface="Calibri"/>
              <a:cs typeface="+mn-cs"/>
            </a:endParaRPr>
          </a:p>
          <a:p>
            <a:pPr algn="just"/>
            <a:r>
              <a:rPr lang="pt-BR" sz="2400" b="1" spc="-1" dirty="0">
                <a:solidFill>
                  <a:schemeClr val="accent5">
                    <a:lumMod val="50000"/>
                  </a:schemeClr>
                </a:solidFill>
                <a:latin typeface="Calibri"/>
                <a:cs typeface="+mn-cs"/>
              </a:rPr>
              <a:t>OBS.: </a:t>
            </a:r>
            <a:r>
              <a:rPr lang="pt-BR" sz="2400" spc="-1" dirty="0">
                <a:solidFill>
                  <a:schemeClr val="accent5">
                    <a:lumMod val="50000"/>
                  </a:schemeClr>
                </a:solidFill>
                <a:latin typeface="Calibri"/>
                <a:cs typeface="+mn-cs"/>
              </a:rPr>
              <a:t>Ressalte-se que o envio dessas informações pelo CNPJ sucessor não exime a responsabilidade do CNPJ sucedido e sucessor pela ausência/incorreção de informações pretéritas.</a:t>
            </a:r>
          </a:p>
          <a:p>
            <a:pPr algn="just"/>
            <a:endParaRPr lang="pt-BR" sz="2400" spc="-1" dirty="0">
              <a:solidFill>
                <a:srgbClr val="00763B"/>
              </a:solidFill>
              <a:latin typeface="Calibri"/>
              <a:ea typeface="Arial"/>
              <a:cs typeface="+mn-cs"/>
            </a:endParaRPr>
          </a:p>
          <a:p>
            <a:pPr algn="just"/>
            <a:endParaRPr lang="pt-BR" sz="2400" spc="-1" dirty="0">
              <a:solidFill>
                <a:srgbClr val="00763B"/>
              </a:solidFill>
              <a:latin typeface="Calibri"/>
              <a:ea typeface="Arial"/>
              <a:cs typeface="+mn-cs"/>
            </a:endParaRPr>
          </a:p>
        </p:txBody>
      </p:sp>
      <p:sp>
        <p:nvSpPr>
          <p:cNvPr id="6" name="CaixaDeTexto 5">
            <a:extLst>
              <a:ext uri="{FF2B5EF4-FFF2-40B4-BE49-F238E27FC236}">
                <a16:creationId xmlns:a16="http://schemas.microsoft.com/office/drawing/2014/main" id="{A96671E3-0192-414D-97BC-9257C4162D60}"/>
              </a:ext>
            </a:extLst>
          </p:cNvPr>
          <p:cNvSpPr txBox="1"/>
          <p:nvPr/>
        </p:nvSpPr>
        <p:spPr>
          <a:xfrm>
            <a:off x="258221" y="836712"/>
            <a:ext cx="11618217" cy="633507"/>
          </a:xfrm>
          <a:prstGeom prst="rect">
            <a:avLst/>
          </a:prstGeom>
          <a:solidFill>
            <a:schemeClr val="accent5">
              <a:lumMod val="20000"/>
              <a:lumOff val="80000"/>
            </a:schemeClr>
          </a:solidFill>
        </p:spPr>
        <p:txBody>
          <a:bodyPr wrap="square">
            <a:spAutoFit/>
          </a:bodyPr>
          <a:lstStyle/>
          <a:p>
            <a:pPr algn="ctr">
              <a:lnSpc>
                <a:spcPts val="4533"/>
              </a:lnSpc>
              <a:defRPr/>
            </a:pPr>
            <a:r>
              <a:rPr lang="pt-BR" sz="3200" b="1" u="sng" dirty="0">
                <a:solidFill>
                  <a:schemeClr val="accent1">
                    <a:lumMod val="50000"/>
                  </a:schemeClr>
                </a:solidFill>
                <a:effectLst>
                  <a:outerShdw blurRad="38100" dist="38100" dir="2700000" algn="tl">
                    <a:srgbClr val="000000">
                      <a:alpha val="43137"/>
                    </a:srgbClr>
                  </a:outerShdw>
                </a:effectLst>
                <a:latin typeface="Prelo-Bold"/>
              </a:rPr>
              <a:t>S- 2220 – Monitoramento da Saúde do Trabalhador</a:t>
            </a:r>
          </a:p>
        </p:txBody>
      </p:sp>
    </p:spTree>
    <p:extLst>
      <p:ext uri="{BB962C8B-B14F-4D97-AF65-F5344CB8AC3E}">
        <p14:creationId xmlns:p14="http://schemas.microsoft.com/office/powerpoint/2010/main" val="16933847"/>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m 2"/>
          <p:cNvPicPr>
            <a:picLocks noChangeAspect="1"/>
          </p:cNvPicPr>
          <p:nvPr/>
        </p:nvPicPr>
        <p:blipFill>
          <a:blip r:embed="rId3"/>
          <a:stretch>
            <a:fillRect/>
          </a:stretch>
        </p:blipFill>
        <p:spPr>
          <a:xfrm>
            <a:off x="2" y="6165304"/>
            <a:ext cx="12187767" cy="692696"/>
          </a:xfrm>
          <a:prstGeom prst="rect">
            <a:avLst/>
          </a:prstGeom>
        </p:spPr>
      </p:pic>
      <p:sp>
        <p:nvSpPr>
          <p:cNvPr id="2" name="CaixaDeTexto 1">
            <a:extLst>
              <a:ext uri="{FF2B5EF4-FFF2-40B4-BE49-F238E27FC236}">
                <a16:creationId xmlns:a16="http://schemas.microsoft.com/office/drawing/2014/main" id="{1F953C99-634B-476E-ABE5-487914EAA8EE}"/>
              </a:ext>
            </a:extLst>
          </p:cNvPr>
          <p:cNvSpPr txBox="1"/>
          <p:nvPr/>
        </p:nvSpPr>
        <p:spPr>
          <a:xfrm>
            <a:off x="441254" y="1618869"/>
            <a:ext cx="11305256" cy="5632311"/>
          </a:xfrm>
          <a:prstGeom prst="rect">
            <a:avLst/>
          </a:prstGeom>
          <a:noFill/>
        </p:spPr>
        <p:txBody>
          <a:bodyPr wrap="square" rtlCol="0">
            <a:spAutoFit/>
          </a:bodyPr>
          <a:lstStyle/>
          <a:p>
            <a:pPr algn="just" fontAlgn="base"/>
            <a:r>
              <a:rPr lang="pt-BR" sz="2400" b="1" spc="-1" dirty="0">
                <a:solidFill>
                  <a:schemeClr val="accent5">
                    <a:lumMod val="50000"/>
                  </a:schemeClr>
                </a:solidFill>
                <a:latin typeface="Calibri"/>
                <a:ea typeface="Arial"/>
              </a:rPr>
              <a:t>Registro de afastamentos de acordo com tabela 17 do eSocial, são os eventos de:</a:t>
            </a:r>
          </a:p>
          <a:p>
            <a:pPr algn="just" fontAlgn="base"/>
            <a:endParaRPr lang="pt-BR" sz="2400" b="1" spc="-1" dirty="0">
              <a:solidFill>
                <a:schemeClr val="accent5">
                  <a:lumMod val="50000"/>
                </a:schemeClr>
              </a:solidFill>
              <a:latin typeface="Calibri"/>
              <a:ea typeface="Arial"/>
            </a:endParaRPr>
          </a:p>
          <a:p>
            <a:pPr marL="342900" indent="-342900" algn="just" fontAlgn="base">
              <a:buFontTx/>
              <a:buChar char="-"/>
            </a:pPr>
            <a:r>
              <a:rPr lang="pt-BR" sz="2400" b="1" spc="-1" dirty="0">
                <a:solidFill>
                  <a:schemeClr val="accent5">
                    <a:lumMod val="50000"/>
                  </a:schemeClr>
                </a:solidFill>
                <a:latin typeface="Calibri"/>
                <a:ea typeface="Arial"/>
              </a:rPr>
              <a:t>Acidente/doença do trabalho;</a:t>
            </a:r>
          </a:p>
          <a:p>
            <a:pPr marL="342900" indent="-342900" algn="just" fontAlgn="base">
              <a:buFontTx/>
              <a:buChar char="-"/>
            </a:pPr>
            <a:r>
              <a:rPr lang="pt-BR" sz="2400" b="1" spc="-1" dirty="0">
                <a:solidFill>
                  <a:schemeClr val="accent5">
                    <a:lumMod val="50000"/>
                  </a:schemeClr>
                </a:solidFill>
                <a:latin typeface="Calibri"/>
                <a:ea typeface="Arial"/>
              </a:rPr>
              <a:t>Acidente/doença não relacionado ao trabalho;</a:t>
            </a:r>
          </a:p>
          <a:p>
            <a:pPr marL="342900" indent="-342900" algn="just" fontAlgn="base">
              <a:buFontTx/>
              <a:buChar char="-"/>
            </a:pPr>
            <a:r>
              <a:rPr lang="pt-BR" sz="2400" b="1" spc="-1" dirty="0">
                <a:solidFill>
                  <a:schemeClr val="accent5">
                    <a:lumMod val="50000"/>
                  </a:schemeClr>
                </a:solidFill>
                <a:latin typeface="Calibri"/>
                <a:ea typeface="Arial"/>
              </a:rPr>
              <a:t>Aposentadoria por Invalidez,</a:t>
            </a:r>
          </a:p>
          <a:p>
            <a:pPr marL="342900" indent="-342900" algn="just" fontAlgn="base">
              <a:buFontTx/>
              <a:buChar char="-"/>
            </a:pPr>
            <a:r>
              <a:rPr lang="pt-BR" sz="2400" b="1" spc="-1" dirty="0">
                <a:solidFill>
                  <a:schemeClr val="accent5">
                    <a:lumMod val="50000"/>
                  </a:schemeClr>
                </a:solidFill>
                <a:latin typeface="Calibri"/>
                <a:ea typeface="Arial"/>
              </a:rPr>
              <a:t>Cárcere;</a:t>
            </a:r>
          </a:p>
          <a:p>
            <a:pPr marL="342900" indent="-342900" algn="just" fontAlgn="base">
              <a:buFontTx/>
              <a:buChar char="-"/>
            </a:pPr>
            <a:r>
              <a:rPr lang="pt-BR" sz="2400" b="1" spc="-1" dirty="0">
                <a:solidFill>
                  <a:schemeClr val="accent5">
                    <a:lumMod val="50000"/>
                  </a:schemeClr>
                </a:solidFill>
                <a:latin typeface="Calibri"/>
                <a:ea typeface="Arial"/>
              </a:rPr>
              <a:t>Férias</a:t>
            </a:r>
          </a:p>
          <a:p>
            <a:pPr marL="342900" indent="-342900" algn="just" fontAlgn="base">
              <a:buFontTx/>
              <a:buChar char="-"/>
            </a:pPr>
            <a:r>
              <a:rPr lang="pt-BR" sz="2400" b="1" spc="-1" dirty="0">
                <a:solidFill>
                  <a:schemeClr val="accent5">
                    <a:lumMod val="50000"/>
                  </a:schemeClr>
                </a:solidFill>
                <a:latin typeface="Calibri"/>
                <a:ea typeface="Arial"/>
              </a:rPr>
              <a:t>Licença Maternidade;</a:t>
            </a:r>
          </a:p>
          <a:p>
            <a:pPr marL="342900" indent="-342900" algn="just" fontAlgn="base">
              <a:buFontTx/>
              <a:buChar char="-"/>
            </a:pPr>
            <a:r>
              <a:rPr lang="pt-BR" sz="2400" b="1" spc="-1" dirty="0">
                <a:solidFill>
                  <a:schemeClr val="accent5">
                    <a:lumMod val="50000"/>
                  </a:schemeClr>
                </a:solidFill>
                <a:latin typeface="Calibri"/>
                <a:ea typeface="Arial"/>
              </a:rPr>
              <a:t>Serviço Militar</a:t>
            </a:r>
          </a:p>
          <a:p>
            <a:pPr marL="342900" indent="-342900" algn="just" fontAlgn="base">
              <a:buFontTx/>
              <a:buChar char="-"/>
            </a:pPr>
            <a:r>
              <a:rPr lang="pt-BR" sz="2400" b="1" spc="-1" dirty="0">
                <a:solidFill>
                  <a:schemeClr val="accent5">
                    <a:lumMod val="50000"/>
                  </a:schemeClr>
                </a:solidFill>
                <a:latin typeface="Calibri"/>
                <a:ea typeface="Arial"/>
              </a:rPr>
              <a:t>Licença não remunerada;</a:t>
            </a:r>
          </a:p>
          <a:p>
            <a:pPr marL="342900" indent="-342900" algn="just" fontAlgn="base">
              <a:buFontTx/>
              <a:buChar char="-"/>
            </a:pPr>
            <a:r>
              <a:rPr lang="pt-BR" sz="2400" b="1" spc="-1" dirty="0">
                <a:solidFill>
                  <a:schemeClr val="accent5">
                    <a:lumMod val="50000"/>
                  </a:schemeClr>
                </a:solidFill>
                <a:latin typeface="Calibri"/>
                <a:ea typeface="Arial"/>
              </a:rPr>
              <a:t>Mandato Eleitoral; dentre outros.</a:t>
            </a:r>
          </a:p>
          <a:p>
            <a:pPr marL="342900" indent="-342900" algn="just" fontAlgn="base">
              <a:buFontTx/>
              <a:buChar char="-"/>
            </a:pPr>
            <a:endParaRPr lang="pt-BR" sz="2400" spc="-1" dirty="0">
              <a:solidFill>
                <a:srgbClr val="00763B"/>
              </a:solidFill>
              <a:latin typeface="Calibri"/>
              <a:ea typeface="Arial"/>
            </a:endParaRPr>
          </a:p>
          <a:p>
            <a:pPr algn="just"/>
            <a:endParaRPr lang="pt-BR" sz="2400" b="1" spc="-1" dirty="0">
              <a:solidFill>
                <a:srgbClr val="00763B"/>
              </a:solidFill>
              <a:latin typeface="Calibri"/>
              <a:ea typeface="Arial"/>
              <a:cs typeface="+mn-cs"/>
            </a:endParaRPr>
          </a:p>
          <a:p>
            <a:pPr algn="just"/>
            <a:endParaRPr lang="pt-BR" sz="2400" spc="-1" dirty="0">
              <a:solidFill>
                <a:srgbClr val="00763B"/>
              </a:solidFill>
              <a:latin typeface="Calibri"/>
              <a:ea typeface="Arial"/>
              <a:cs typeface="+mn-cs"/>
            </a:endParaRPr>
          </a:p>
          <a:p>
            <a:pPr algn="just"/>
            <a:endParaRPr lang="pt-BR" sz="2400" spc="-1" dirty="0">
              <a:solidFill>
                <a:srgbClr val="00763B"/>
              </a:solidFill>
              <a:latin typeface="Calibri"/>
              <a:ea typeface="Arial"/>
              <a:cs typeface="+mn-cs"/>
            </a:endParaRPr>
          </a:p>
        </p:txBody>
      </p:sp>
      <p:sp>
        <p:nvSpPr>
          <p:cNvPr id="6" name="CaixaDeTexto 5">
            <a:extLst>
              <a:ext uri="{FF2B5EF4-FFF2-40B4-BE49-F238E27FC236}">
                <a16:creationId xmlns:a16="http://schemas.microsoft.com/office/drawing/2014/main" id="{51B1C6D4-3B3D-4E41-8962-BCDDE450258C}"/>
              </a:ext>
            </a:extLst>
          </p:cNvPr>
          <p:cNvSpPr txBox="1"/>
          <p:nvPr/>
        </p:nvSpPr>
        <p:spPr>
          <a:xfrm>
            <a:off x="284774" y="958014"/>
            <a:ext cx="11618217" cy="651525"/>
          </a:xfrm>
          <a:prstGeom prst="rect">
            <a:avLst/>
          </a:prstGeom>
          <a:solidFill>
            <a:schemeClr val="accent5">
              <a:lumMod val="20000"/>
              <a:lumOff val="80000"/>
            </a:schemeClr>
          </a:solidFill>
        </p:spPr>
        <p:txBody>
          <a:bodyPr wrap="square">
            <a:spAutoFit/>
          </a:bodyPr>
          <a:lstStyle/>
          <a:p>
            <a:pPr algn="ctr">
              <a:lnSpc>
                <a:spcPts val="4533"/>
              </a:lnSpc>
              <a:defRPr/>
            </a:pPr>
            <a:r>
              <a:rPr lang="pt-BR" sz="3733" b="1" u="sng" dirty="0">
                <a:solidFill>
                  <a:schemeClr val="accent1">
                    <a:lumMod val="50000"/>
                  </a:schemeClr>
                </a:solidFill>
                <a:effectLst>
                  <a:outerShdw blurRad="38100" dist="38100" dir="2700000" algn="tl">
                    <a:srgbClr val="000000">
                      <a:alpha val="43137"/>
                    </a:srgbClr>
                  </a:outerShdw>
                </a:effectLst>
                <a:latin typeface="Prelo-Bold"/>
              </a:rPr>
              <a:t>S- 2230 – AFASTAMENTOS TEMPORÁRIOS</a:t>
            </a:r>
          </a:p>
        </p:txBody>
      </p:sp>
    </p:spTree>
    <p:extLst>
      <p:ext uri="{BB962C8B-B14F-4D97-AF65-F5344CB8AC3E}">
        <p14:creationId xmlns:p14="http://schemas.microsoft.com/office/powerpoint/2010/main" val="3535503537"/>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m 2"/>
          <p:cNvPicPr>
            <a:picLocks noChangeAspect="1"/>
          </p:cNvPicPr>
          <p:nvPr/>
        </p:nvPicPr>
        <p:blipFill>
          <a:blip r:embed="rId3"/>
          <a:stretch>
            <a:fillRect/>
          </a:stretch>
        </p:blipFill>
        <p:spPr>
          <a:xfrm>
            <a:off x="2" y="6165304"/>
            <a:ext cx="12187767" cy="692696"/>
          </a:xfrm>
          <a:prstGeom prst="rect">
            <a:avLst/>
          </a:prstGeom>
        </p:spPr>
      </p:pic>
      <p:sp>
        <p:nvSpPr>
          <p:cNvPr id="2" name="CaixaDeTexto 1">
            <a:extLst>
              <a:ext uri="{FF2B5EF4-FFF2-40B4-BE49-F238E27FC236}">
                <a16:creationId xmlns:a16="http://schemas.microsoft.com/office/drawing/2014/main" id="{1F953C99-634B-476E-ABE5-487914EAA8EE}"/>
              </a:ext>
            </a:extLst>
          </p:cNvPr>
          <p:cNvSpPr txBox="1"/>
          <p:nvPr/>
        </p:nvSpPr>
        <p:spPr>
          <a:xfrm>
            <a:off x="729285" y="1988840"/>
            <a:ext cx="10911331" cy="3416320"/>
          </a:xfrm>
          <a:prstGeom prst="rect">
            <a:avLst/>
          </a:prstGeom>
          <a:noFill/>
        </p:spPr>
        <p:txBody>
          <a:bodyPr wrap="square" rtlCol="0">
            <a:spAutoFit/>
          </a:bodyPr>
          <a:lstStyle/>
          <a:p>
            <a:pPr algn="just"/>
            <a:r>
              <a:rPr lang="pt-BR" sz="2400" b="1" spc="-1" dirty="0">
                <a:solidFill>
                  <a:schemeClr val="accent5">
                    <a:lumMod val="50000"/>
                  </a:schemeClr>
                </a:solidFill>
                <a:latin typeface="Calibri"/>
                <a:ea typeface="Arial"/>
                <a:cs typeface="+mn-cs"/>
              </a:rPr>
              <a:t>Conceito: </a:t>
            </a:r>
            <a:r>
              <a:rPr lang="pt-BR" sz="2400" spc="-1" dirty="0">
                <a:solidFill>
                  <a:schemeClr val="accent5">
                    <a:lumMod val="50000"/>
                  </a:schemeClr>
                </a:solidFill>
                <a:latin typeface="Calibri"/>
                <a:ea typeface="Arial"/>
                <a:cs typeface="+mn-cs"/>
              </a:rPr>
              <a:t>O evento detalha as informações relativas ao monitoramento da saúde do trabalhador (avaliações clínicas), durante todo o vínculo laboral com o empregador, por trabalhador, bem como os exames complementares aos quais foi submetido, com respectivas datas e conclusões. </a:t>
            </a:r>
          </a:p>
          <a:p>
            <a:pPr algn="just"/>
            <a:endParaRPr lang="pt-BR" sz="2400" spc="-1" dirty="0">
              <a:solidFill>
                <a:schemeClr val="accent5">
                  <a:lumMod val="50000"/>
                </a:schemeClr>
              </a:solidFill>
              <a:latin typeface="Calibri"/>
              <a:ea typeface="Arial"/>
              <a:cs typeface="+mn-cs"/>
            </a:endParaRPr>
          </a:p>
          <a:p>
            <a:pPr algn="just"/>
            <a:r>
              <a:rPr lang="pt-BR" sz="2400" b="1" spc="-1" dirty="0">
                <a:solidFill>
                  <a:schemeClr val="accent5">
                    <a:lumMod val="50000"/>
                  </a:schemeClr>
                </a:solidFill>
                <a:latin typeface="Calibri"/>
                <a:ea typeface="Arial"/>
                <a:cs typeface="+mn-cs"/>
              </a:rPr>
              <a:t>Quem está obrigado: </a:t>
            </a:r>
            <a:r>
              <a:rPr lang="pt-BR" sz="2400" spc="-1" dirty="0">
                <a:solidFill>
                  <a:schemeClr val="accent5">
                    <a:lumMod val="50000"/>
                  </a:schemeClr>
                </a:solidFill>
                <a:latin typeface="Calibri"/>
                <a:ea typeface="Arial"/>
                <a:cs typeface="+mn-cs"/>
              </a:rPr>
              <a:t>O empregador, o Órgão Gestor de Mão de Obra - OGMO, o sindicato de trabalhadores avulsos não portuários e os órgãos públicos em relação aos seus empregados contratados pelo regime da CLT. No caso de servidores públicos estatutários (não celetistas) o envio da informação é facultativo. </a:t>
            </a:r>
          </a:p>
        </p:txBody>
      </p:sp>
      <p:sp>
        <p:nvSpPr>
          <p:cNvPr id="6" name="CaixaDeTexto 5">
            <a:extLst>
              <a:ext uri="{FF2B5EF4-FFF2-40B4-BE49-F238E27FC236}">
                <a16:creationId xmlns:a16="http://schemas.microsoft.com/office/drawing/2014/main" id="{11E0A48E-9EC1-4296-9FFE-23C059CFCB58}"/>
              </a:ext>
            </a:extLst>
          </p:cNvPr>
          <p:cNvSpPr txBox="1"/>
          <p:nvPr/>
        </p:nvSpPr>
        <p:spPr>
          <a:xfrm>
            <a:off x="551383" y="932723"/>
            <a:ext cx="11089233" cy="633507"/>
          </a:xfrm>
          <a:prstGeom prst="rect">
            <a:avLst/>
          </a:prstGeom>
          <a:solidFill>
            <a:schemeClr val="accent5">
              <a:lumMod val="20000"/>
              <a:lumOff val="80000"/>
            </a:schemeClr>
          </a:solidFill>
        </p:spPr>
        <p:txBody>
          <a:bodyPr wrap="square">
            <a:spAutoFit/>
          </a:bodyPr>
          <a:lstStyle/>
          <a:p>
            <a:pPr algn="ctr">
              <a:lnSpc>
                <a:spcPts val="4533"/>
              </a:lnSpc>
              <a:defRPr/>
            </a:pPr>
            <a:r>
              <a:rPr lang="pt-BR" sz="3200" b="1" u="sng" dirty="0">
                <a:solidFill>
                  <a:schemeClr val="accent1">
                    <a:lumMod val="50000"/>
                  </a:schemeClr>
                </a:solidFill>
                <a:effectLst>
                  <a:outerShdw blurRad="38100" dist="38100" dir="2700000" algn="tl">
                    <a:srgbClr val="000000">
                      <a:alpha val="43137"/>
                    </a:srgbClr>
                  </a:outerShdw>
                </a:effectLst>
                <a:latin typeface="Prelo-Bold"/>
              </a:rPr>
              <a:t>S- 2240 – Condições Ambientais do trabalho – Agentes nocivos</a:t>
            </a:r>
          </a:p>
        </p:txBody>
      </p:sp>
    </p:spTree>
    <p:extLst>
      <p:ext uri="{BB962C8B-B14F-4D97-AF65-F5344CB8AC3E}">
        <p14:creationId xmlns:p14="http://schemas.microsoft.com/office/powerpoint/2010/main" val="1251934296"/>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ítulo 2"/>
          <p:cNvSpPr>
            <a:spLocks noGrp="1"/>
          </p:cNvSpPr>
          <p:nvPr>
            <p:ph type="subTitle"/>
          </p:nvPr>
        </p:nvSpPr>
        <p:spPr>
          <a:xfrm>
            <a:off x="335360" y="654518"/>
            <a:ext cx="11665296" cy="6086850"/>
          </a:xfrm>
        </p:spPr>
        <p:txBody>
          <a:bodyPr/>
          <a:lstStyle/>
          <a:p>
            <a:endParaRPr lang="pt-BR" sz="2400" dirty="0"/>
          </a:p>
          <a:p>
            <a:endParaRPr lang="pt-BR" sz="2400" dirty="0"/>
          </a:p>
          <a:p>
            <a:r>
              <a:rPr lang="pt-BR" sz="2200" b="1" spc="-1" dirty="0">
                <a:solidFill>
                  <a:srgbClr val="FF0000"/>
                </a:solidFill>
                <a:latin typeface="Calibri"/>
                <a:ea typeface="Arial"/>
                <a:cs typeface="+mn-cs"/>
              </a:rPr>
              <a:t>Equipamento de Proteção Individual – EPI:</a:t>
            </a:r>
          </a:p>
          <a:p>
            <a:endParaRPr lang="pt-BR" sz="1200" dirty="0">
              <a:solidFill>
                <a:srgbClr val="FF0000"/>
              </a:solidFill>
            </a:endParaRPr>
          </a:p>
          <a:p>
            <a:pPr algn="just"/>
            <a:r>
              <a:rPr lang="pt-BR" sz="2200" spc="-1" dirty="0">
                <a:solidFill>
                  <a:schemeClr val="accent5">
                    <a:lumMod val="50000"/>
                  </a:schemeClr>
                </a:solidFill>
                <a:latin typeface="Calibri"/>
                <a:ea typeface="Arial"/>
                <a:cs typeface="+mn-cs"/>
              </a:rPr>
              <a:t>Caso o declarante forneça </a:t>
            </a:r>
            <a:r>
              <a:rPr lang="pt-BR" sz="2200" i="1" spc="-1" dirty="0">
                <a:solidFill>
                  <a:schemeClr val="accent5">
                    <a:lumMod val="50000"/>
                  </a:schemeClr>
                </a:solidFill>
                <a:latin typeface="Calibri"/>
                <a:ea typeface="Arial"/>
                <a:cs typeface="+mn-cs"/>
              </a:rPr>
              <a:t>Equipamento de proteção individual - EPI </a:t>
            </a:r>
            <a:r>
              <a:rPr lang="pt-BR" sz="2200" spc="-1" dirty="0">
                <a:solidFill>
                  <a:schemeClr val="accent5">
                    <a:lumMod val="50000"/>
                  </a:schemeClr>
                </a:solidFill>
                <a:latin typeface="Calibri"/>
                <a:ea typeface="Arial"/>
                <a:cs typeface="+mn-cs"/>
              </a:rPr>
              <a:t>devem ser prestadas as informações sobre o atendimento aos requisitos das NR-06 (EPI) e NR-09 (</a:t>
            </a:r>
            <a:r>
              <a:rPr lang="pt-BR" sz="2200" i="1" spc="-1" dirty="0">
                <a:solidFill>
                  <a:schemeClr val="accent5">
                    <a:lumMod val="50000"/>
                  </a:schemeClr>
                </a:solidFill>
                <a:latin typeface="Calibri"/>
                <a:ea typeface="Arial"/>
                <a:cs typeface="+mn-cs"/>
              </a:rPr>
              <a:t>PPRA</a:t>
            </a:r>
            <a:r>
              <a:rPr lang="pt-BR" sz="2200" spc="-1" dirty="0">
                <a:solidFill>
                  <a:schemeClr val="accent5">
                    <a:lumMod val="50000"/>
                  </a:schemeClr>
                </a:solidFill>
                <a:latin typeface="Calibri"/>
                <a:ea typeface="Arial"/>
                <a:cs typeface="+mn-cs"/>
              </a:rPr>
              <a:t> – </a:t>
            </a:r>
            <a:r>
              <a:rPr lang="pt-BR" sz="2200" i="1" spc="-1" dirty="0">
                <a:solidFill>
                  <a:schemeClr val="accent5">
                    <a:lumMod val="50000"/>
                  </a:schemeClr>
                </a:solidFill>
                <a:latin typeface="Calibri"/>
                <a:ea typeface="Arial"/>
                <a:cs typeface="+mn-cs"/>
              </a:rPr>
              <a:t>Programa de Prevenção Ricos Ambientais</a:t>
            </a:r>
            <a:r>
              <a:rPr lang="pt-BR" sz="2200" spc="-1" dirty="0">
                <a:solidFill>
                  <a:schemeClr val="accent5">
                    <a:lumMod val="50000"/>
                  </a:schemeClr>
                </a:solidFill>
                <a:latin typeface="Calibri"/>
                <a:ea typeface="Arial"/>
                <a:cs typeface="+mn-cs"/>
              </a:rPr>
              <a:t>). </a:t>
            </a:r>
            <a:endParaRPr lang="pt-BR" sz="1200" spc="-1" dirty="0">
              <a:solidFill>
                <a:schemeClr val="accent5">
                  <a:lumMod val="50000"/>
                </a:schemeClr>
              </a:solidFill>
              <a:latin typeface="Calibri"/>
              <a:ea typeface="Arial"/>
              <a:cs typeface="+mn-cs"/>
            </a:endParaRPr>
          </a:p>
          <a:p>
            <a:pPr algn="just"/>
            <a:r>
              <a:rPr lang="pt-BR" sz="2200" spc="-1" dirty="0">
                <a:solidFill>
                  <a:schemeClr val="accent5">
                    <a:lumMod val="50000"/>
                  </a:schemeClr>
                </a:solidFill>
                <a:latin typeface="Calibri"/>
                <a:ea typeface="Arial"/>
                <a:cs typeface="+mn-cs"/>
              </a:rPr>
              <a:t>Para cada EPI também é informado o campo {</a:t>
            </a:r>
            <a:r>
              <a:rPr lang="pt-BR" sz="2200" spc="-1" dirty="0" err="1">
                <a:solidFill>
                  <a:schemeClr val="accent5">
                    <a:lumMod val="50000"/>
                  </a:schemeClr>
                </a:solidFill>
                <a:latin typeface="Calibri"/>
                <a:ea typeface="Arial"/>
                <a:cs typeface="+mn-cs"/>
              </a:rPr>
              <a:t>docAval</a:t>
            </a:r>
            <a:r>
              <a:rPr lang="pt-BR" sz="2200" spc="-1" dirty="0">
                <a:solidFill>
                  <a:schemeClr val="accent5">
                    <a:lumMod val="50000"/>
                  </a:schemeClr>
                </a:solidFill>
                <a:latin typeface="Calibri"/>
                <a:ea typeface="Arial"/>
                <a:cs typeface="+mn-cs"/>
              </a:rPr>
              <a:t>}. Nele pode ser informado o número do </a:t>
            </a:r>
            <a:r>
              <a:rPr lang="pt-BR" sz="2200" i="1" spc="-1" dirty="0">
                <a:solidFill>
                  <a:schemeClr val="accent5">
                    <a:lumMod val="50000"/>
                  </a:schemeClr>
                </a:solidFill>
                <a:latin typeface="Calibri"/>
                <a:ea typeface="Arial"/>
                <a:cs typeface="+mn-cs"/>
              </a:rPr>
              <a:t>CA</a:t>
            </a:r>
            <a:r>
              <a:rPr lang="pt-BR" sz="2200" spc="-1" dirty="0">
                <a:solidFill>
                  <a:schemeClr val="accent5">
                    <a:lumMod val="50000"/>
                  </a:schemeClr>
                </a:solidFill>
                <a:latin typeface="Calibri"/>
                <a:ea typeface="Arial"/>
                <a:cs typeface="+mn-cs"/>
              </a:rPr>
              <a:t> – </a:t>
            </a:r>
            <a:r>
              <a:rPr lang="pt-BR" sz="2200" i="1" spc="-1" dirty="0">
                <a:solidFill>
                  <a:schemeClr val="accent5">
                    <a:lumMod val="50000"/>
                  </a:schemeClr>
                </a:solidFill>
                <a:latin typeface="Calibri"/>
                <a:ea typeface="Arial"/>
                <a:cs typeface="+mn-cs"/>
              </a:rPr>
              <a:t>Certificado de Aprovação</a:t>
            </a:r>
            <a:r>
              <a:rPr lang="pt-BR" sz="2200" spc="-1" dirty="0">
                <a:solidFill>
                  <a:schemeClr val="accent5">
                    <a:lumMod val="50000"/>
                  </a:schemeClr>
                </a:solidFill>
                <a:latin typeface="Calibri"/>
                <a:ea typeface="Arial"/>
                <a:cs typeface="+mn-cs"/>
              </a:rPr>
              <a:t> ou do documento de avaliação do EPI. </a:t>
            </a:r>
            <a:endParaRPr lang="pt-BR" sz="1200" spc="-1" dirty="0">
              <a:solidFill>
                <a:schemeClr val="accent5">
                  <a:lumMod val="50000"/>
                </a:schemeClr>
              </a:solidFill>
              <a:latin typeface="Calibri"/>
              <a:ea typeface="Arial"/>
              <a:cs typeface="+mn-cs"/>
            </a:endParaRPr>
          </a:p>
          <a:p>
            <a:pPr algn="just"/>
            <a:r>
              <a:rPr lang="pt-BR" sz="2200" spc="-1" dirty="0">
                <a:solidFill>
                  <a:schemeClr val="accent5">
                    <a:lumMod val="50000"/>
                  </a:schemeClr>
                </a:solidFill>
                <a:latin typeface="Calibri"/>
                <a:ea typeface="Arial"/>
                <a:cs typeface="+mn-cs"/>
              </a:rPr>
              <a:t>Nos casos de empregado que realiza trabalhos no estrangeiro e utiliza EPIs não comercializados no Brasil e também nos casos de empregados que utilizem equipamentos listados na NR-31 porém não incluídos na NR-6, o declarante deve descrever o EPI no campo {</a:t>
            </a:r>
            <a:r>
              <a:rPr lang="pt-BR" sz="2200" spc="-1" dirty="0" err="1">
                <a:solidFill>
                  <a:schemeClr val="accent5">
                    <a:lumMod val="50000"/>
                  </a:schemeClr>
                </a:solidFill>
                <a:latin typeface="Calibri"/>
                <a:ea typeface="Arial"/>
                <a:cs typeface="+mn-cs"/>
              </a:rPr>
              <a:t>dscEPI</a:t>
            </a:r>
            <a:r>
              <a:rPr lang="pt-BR" sz="2200" spc="-1" dirty="0">
                <a:solidFill>
                  <a:schemeClr val="accent5">
                    <a:lumMod val="50000"/>
                  </a:schemeClr>
                </a:solidFill>
                <a:latin typeface="Calibri"/>
                <a:ea typeface="Arial"/>
                <a:cs typeface="+mn-cs"/>
              </a:rPr>
              <a:t>} de forma sucinta e objetiva (nos casos em que o CA ou documento de avalição é informado, essa descrição é dispensada). </a:t>
            </a:r>
            <a:endParaRPr lang="pt-BR" sz="1200" spc="-1" dirty="0">
              <a:solidFill>
                <a:schemeClr val="accent5">
                  <a:lumMod val="50000"/>
                </a:schemeClr>
              </a:solidFill>
              <a:latin typeface="Calibri"/>
              <a:ea typeface="Arial"/>
              <a:cs typeface="+mn-cs"/>
            </a:endParaRPr>
          </a:p>
          <a:p>
            <a:pPr algn="just"/>
            <a:r>
              <a:rPr lang="pt-BR" sz="2200" spc="-1" dirty="0">
                <a:solidFill>
                  <a:schemeClr val="accent5">
                    <a:lumMod val="50000"/>
                  </a:schemeClr>
                </a:solidFill>
                <a:latin typeface="Calibri"/>
                <a:cs typeface="+mn-cs"/>
              </a:rPr>
              <a:t>O campo {</a:t>
            </a:r>
            <a:r>
              <a:rPr lang="pt-BR" sz="2200" spc="-1" dirty="0" err="1">
                <a:solidFill>
                  <a:schemeClr val="accent5">
                    <a:lumMod val="50000"/>
                  </a:schemeClr>
                </a:solidFill>
                <a:latin typeface="Calibri"/>
                <a:cs typeface="+mn-cs"/>
              </a:rPr>
              <a:t>eficEpi</a:t>
            </a:r>
            <a:r>
              <a:rPr lang="pt-BR" sz="2200" spc="-1" dirty="0">
                <a:solidFill>
                  <a:schemeClr val="accent5">
                    <a:lumMod val="50000"/>
                  </a:schemeClr>
                </a:solidFill>
                <a:latin typeface="Calibri"/>
                <a:cs typeface="+mn-cs"/>
              </a:rPr>
              <a:t>} deverá ser preenchido avaliando se os EPIs utilizados para o risco informado são eficazes para neutralizar a exposição.</a:t>
            </a:r>
            <a:endParaRPr lang="pt-BR" sz="2200" spc="-1" dirty="0">
              <a:solidFill>
                <a:srgbClr val="00763B"/>
              </a:solidFill>
              <a:latin typeface="Calibri"/>
              <a:ea typeface="Arial"/>
              <a:cs typeface="+mn-cs"/>
            </a:endParaRPr>
          </a:p>
          <a:p>
            <a:endParaRPr lang="pt-BR" sz="2400" dirty="0"/>
          </a:p>
          <a:p>
            <a:endParaRPr lang="pt-BR" sz="2400" dirty="0"/>
          </a:p>
          <a:p>
            <a:pPr algn="just"/>
            <a:endParaRPr lang="pt-BR" sz="2200" spc="-1" dirty="0">
              <a:solidFill>
                <a:srgbClr val="00763B"/>
              </a:solidFill>
              <a:latin typeface="Calibri"/>
              <a:ea typeface="Arial"/>
            </a:endParaRPr>
          </a:p>
        </p:txBody>
      </p:sp>
    </p:spTree>
    <p:extLst>
      <p:ext uri="{BB962C8B-B14F-4D97-AF65-F5344CB8AC3E}">
        <p14:creationId xmlns:p14="http://schemas.microsoft.com/office/powerpoint/2010/main" val="3443916881"/>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ítulo 2"/>
          <p:cNvSpPr>
            <a:spLocks noGrp="1"/>
          </p:cNvSpPr>
          <p:nvPr>
            <p:ph type="subTitle"/>
          </p:nvPr>
        </p:nvSpPr>
        <p:spPr>
          <a:xfrm>
            <a:off x="335360" y="2230546"/>
            <a:ext cx="11593287" cy="3804789"/>
          </a:xfrm>
        </p:spPr>
        <p:txBody>
          <a:bodyPr/>
          <a:lstStyle/>
          <a:p>
            <a:endParaRPr lang="pt-BR" sz="2400" dirty="0"/>
          </a:p>
          <a:p>
            <a:endParaRPr lang="pt-BR" sz="2400" dirty="0"/>
          </a:p>
          <a:p>
            <a:r>
              <a:rPr lang="pt-BR" sz="2200" b="1" spc="-1" dirty="0">
                <a:solidFill>
                  <a:schemeClr val="accent5">
                    <a:lumMod val="50000"/>
                  </a:schemeClr>
                </a:solidFill>
                <a:latin typeface="Calibri"/>
                <a:ea typeface="Arial"/>
                <a:cs typeface="+mn-cs"/>
              </a:rPr>
              <a:t>Equipamento de Proteção Individual – EPI:</a:t>
            </a:r>
          </a:p>
          <a:p>
            <a:endParaRPr lang="pt-BR" sz="1200" dirty="0">
              <a:solidFill>
                <a:schemeClr val="accent5">
                  <a:lumMod val="50000"/>
                </a:schemeClr>
              </a:solidFill>
            </a:endParaRPr>
          </a:p>
          <a:p>
            <a:pPr algn="just"/>
            <a:r>
              <a:rPr lang="pt-BR" sz="2200" b="1" spc="-1" dirty="0">
                <a:solidFill>
                  <a:schemeClr val="accent5">
                    <a:lumMod val="50000"/>
                  </a:schemeClr>
                </a:solidFill>
                <a:latin typeface="Calibri"/>
                <a:ea typeface="Arial"/>
                <a:cs typeface="+mn-cs"/>
              </a:rPr>
              <a:t>Prazo de envio: </a:t>
            </a:r>
            <a:r>
              <a:rPr lang="pt-BR" sz="2200" spc="-1" dirty="0">
                <a:solidFill>
                  <a:schemeClr val="accent5">
                    <a:lumMod val="50000"/>
                  </a:schemeClr>
                </a:solidFill>
                <a:latin typeface="Calibri"/>
                <a:ea typeface="Arial"/>
                <a:cs typeface="+mn-cs"/>
              </a:rPr>
              <a:t>até o dia 15 (quinze) do mês subsequente ao início da obrigatoriedade dos eventos de SST ou do ingresso/admissão do trabalhador. No caso de alterações da informação inicial, deve ser enviado até o dia 15 (quinze) do mês subsequente à ocorrência da alteração. </a:t>
            </a:r>
          </a:p>
          <a:p>
            <a:endParaRPr lang="pt-BR" sz="2400" dirty="0"/>
          </a:p>
          <a:p>
            <a:pPr algn="just"/>
            <a:endParaRPr lang="pt-BR" sz="2200" spc="-1" dirty="0">
              <a:solidFill>
                <a:srgbClr val="00763B"/>
              </a:solidFill>
              <a:latin typeface="Calibri"/>
              <a:ea typeface="Arial"/>
              <a:cs typeface="+mn-cs"/>
            </a:endParaRPr>
          </a:p>
          <a:p>
            <a:endParaRPr lang="pt-BR" sz="2400" dirty="0"/>
          </a:p>
          <a:p>
            <a:endParaRPr lang="pt-BR" sz="2400" dirty="0"/>
          </a:p>
          <a:p>
            <a:pPr algn="just"/>
            <a:endParaRPr lang="pt-BR" sz="2200" spc="-1" dirty="0">
              <a:solidFill>
                <a:srgbClr val="00763B"/>
              </a:solidFill>
              <a:latin typeface="Calibri"/>
              <a:ea typeface="Arial"/>
            </a:endParaRPr>
          </a:p>
        </p:txBody>
      </p:sp>
      <p:grpSp>
        <p:nvGrpSpPr>
          <p:cNvPr id="5" name="Grupo 4"/>
          <p:cNvGrpSpPr/>
          <p:nvPr/>
        </p:nvGrpSpPr>
        <p:grpSpPr>
          <a:xfrm>
            <a:off x="335360" y="836712"/>
            <a:ext cx="11233248" cy="1104402"/>
            <a:chOff x="-503323" y="121698"/>
            <a:chExt cx="9032934" cy="752980"/>
          </a:xfrm>
        </p:grpSpPr>
        <p:sp>
          <p:nvSpPr>
            <p:cNvPr id="6" name="Retângulo de cantos arredondados 5"/>
            <p:cNvSpPr/>
            <p:nvPr/>
          </p:nvSpPr>
          <p:spPr>
            <a:xfrm>
              <a:off x="-397669" y="149279"/>
              <a:ext cx="8927280" cy="725399"/>
            </a:xfrm>
            <a:prstGeom prst="roundRect">
              <a:avLst/>
            </a:prstGeom>
            <a:solidFill>
              <a:schemeClr val="accent3">
                <a:lumMod val="40000"/>
                <a:lumOff val="60000"/>
              </a:schemeClr>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7" name="Retângulo 6"/>
            <p:cNvSpPr/>
            <p:nvPr/>
          </p:nvSpPr>
          <p:spPr>
            <a:xfrm>
              <a:off x="-503323" y="121698"/>
              <a:ext cx="8856458" cy="654577"/>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18110" tIns="118110" rIns="118110" bIns="118110" numCol="1" spcCol="1270" anchor="ctr" anchorCtr="0">
              <a:noAutofit/>
            </a:bodyPr>
            <a:lstStyle/>
            <a:p>
              <a:pPr algn="ctr">
                <a:lnSpc>
                  <a:spcPts val="4533"/>
                </a:lnSpc>
                <a:defRPr/>
              </a:pPr>
              <a:r>
                <a:rPr lang="pt-BR" sz="3200" b="1" u="sng" dirty="0">
                  <a:solidFill>
                    <a:schemeClr val="accent1">
                      <a:lumMod val="50000"/>
                    </a:schemeClr>
                  </a:solidFill>
                  <a:effectLst>
                    <a:outerShdw blurRad="38100" dist="38100" dir="2700000" algn="tl">
                      <a:srgbClr val="000000">
                        <a:alpha val="43137"/>
                      </a:srgbClr>
                    </a:outerShdw>
                  </a:effectLst>
                  <a:latin typeface="Prelo-Bold"/>
                </a:rPr>
                <a:t>S- 2240 – Condições Ambientais do trabalho – Agentes nocivos</a:t>
              </a:r>
            </a:p>
          </p:txBody>
        </p:sp>
      </p:grpSp>
    </p:spTree>
    <p:extLst>
      <p:ext uri="{BB962C8B-B14F-4D97-AF65-F5344CB8AC3E}">
        <p14:creationId xmlns:p14="http://schemas.microsoft.com/office/powerpoint/2010/main" val="305910052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a:extLst>
              <a:ext uri="{FF2B5EF4-FFF2-40B4-BE49-F238E27FC236}">
                <a16:creationId xmlns:a16="http://schemas.microsoft.com/office/drawing/2014/main" id="{93557909-A7FD-41CE-A68C-644901EA2A1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159605" y="269034"/>
            <a:ext cx="6212995" cy="5893750"/>
          </a:xfrm>
          <a:prstGeom prst="rect">
            <a:avLst/>
          </a:prstGeom>
          <a:noFill/>
          <a:extLst>
            <a:ext uri="{909E8E84-426E-40DD-AFC4-6F175D3DCCD1}">
              <a14:hiddenFill xmlns:a14="http://schemas.microsoft.com/office/drawing/2010/main">
                <a:solidFill>
                  <a:srgbClr val="FFFFFF"/>
                </a:solidFill>
              </a14:hiddenFill>
            </a:ext>
          </a:extLst>
        </p:spPr>
      </p:pic>
      <p:sp>
        <p:nvSpPr>
          <p:cNvPr id="6" name="Elipse 5">
            <a:extLst>
              <a:ext uri="{FF2B5EF4-FFF2-40B4-BE49-F238E27FC236}">
                <a16:creationId xmlns:a16="http://schemas.microsoft.com/office/drawing/2014/main" id="{FD025221-64DB-46F4-8C96-AFC51FBA332D}"/>
              </a:ext>
            </a:extLst>
          </p:cNvPr>
          <p:cNvSpPr/>
          <p:nvPr/>
        </p:nvSpPr>
        <p:spPr>
          <a:xfrm>
            <a:off x="3192702" y="4453467"/>
            <a:ext cx="6146800" cy="939800"/>
          </a:xfrm>
          <a:prstGeom prst="ellipse">
            <a:avLst/>
          </a:prstGeom>
          <a:solidFill>
            <a:schemeClr val="accent6">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pt-BR"/>
          </a:p>
        </p:txBody>
      </p:sp>
    </p:spTree>
    <p:extLst>
      <p:ext uri="{BB962C8B-B14F-4D97-AF65-F5344CB8AC3E}">
        <p14:creationId xmlns:p14="http://schemas.microsoft.com/office/powerpoint/2010/main" val="1920671997"/>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3"/>
          <p:cNvSpPr>
            <a:spLocks/>
          </p:cNvSpPr>
          <p:nvPr/>
        </p:nvSpPr>
        <p:spPr bwMode="auto">
          <a:xfrm>
            <a:off x="647700" y="2492376"/>
            <a:ext cx="10847917" cy="2657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0" tIns="0" rIns="54187" bIns="0"/>
          <a:lstStyle/>
          <a:p>
            <a:pPr marL="510105" indent="-457189" algn="ctr" defTabSz="1096406">
              <a:spcBef>
                <a:spcPts val="1867"/>
              </a:spcBef>
            </a:pPr>
            <a:endParaRPr lang="en-US" altLang="pt-BR" b="1">
              <a:solidFill>
                <a:schemeClr val="accent1">
                  <a:lumMod val="50000"/>
                </a:schemeClr>
              </a:solidFill>
              <a:latin typeface="Arial" pitchFamily="34" charset="0"/>
              <a:cs typeface="Arial" pitchFamily="34" charset="0"/>
              <a:sym typeface="Erie Bold"/>
            </a:endParaRPr>
          </a:p>
        </p:txBody>
      </p:sp>
      <p:sp>
        <p:nvSpPr>
          <p:cNvPr id="2" name="CaixaDeTexto 1"/>
          <p:cNvSpPr txBox="1"/>
          <p:nvPr/>
        </p:nvSpPr>
        <p:spPr>
          <a:xfrm>
            <a:off x="239349" y="1022351"/>
            <a:ext cx="11618217" cy="651525"/>
          </a:xfrm>
          <a:prstGeom prst="rect">
            <a:avLst/>
          </a:prstGeom>
          <a:solidFill>
            <a:schemeClr val="accent5">
              <a:lumMod val="20000"/>
              <a:lumOff val="80000"/>
            </a:schemeClr>
          </a:solidFill>
        </p:spPr>
        <p:txBody>
          <a:bodyPr wrap="square">
            <a:spAutoFit/>
          </a:bodyPr>
          <a:lstStyle/>
          <a:p>
            <a:pPr algn="ctr">
              <a:lnSpc>
                <a:spcPts val="4533"/>
              </a:lnSpc>
              <a:defRPr/>
            </a:pPr>
            <a:r>
              <a:rPr lang="pt-BR" sz="3733" b="1" u="sng" dirty="0">
                <a:solidFill>
                  <a:schemeClr val="accent1">
                    <a:lumMod val="50000"/>
                  </a:schemeClr>
                </a:solidFill>
                <a:effectLst>
                  <a:outerShdw blurRad="38100" dist="38100" dir="2700000" algn="tl">
                    <a:srgbClr val="000000">
                      <a:alpha val="43137"/>
                    </a:srgbClr>
                  </a:outerShdw>
                </a:effectLst>
                <a:latin typeface="Prelo-Bold"/>
                <a:ea typeface="Prelo-Bold"/>
                <a:cs typeface="Prelo-Bold"/>
              </a:rPr>
              <a:t>OBRIGAÇÕES DE SST NÃO SUBSTITUÍDAS</a:t>
            </a:r>
          </a:p>
        </p:txBody>
      </p:sp>
      <p:graphicFrame>
        <p:nvGraphicFramePr>
          <p:cNvPr id="5" name="Diagrama 4"/>
          <p:cNvGraphicFramePr/>
          <p:nvPr/>
        </p:nvGraphicFramePr>
        <p:xfrm>
          <a:off x="647702" y="2293325"/>
          <a:ext cx="10632876" cy="391998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m 2"/>
          <p:cNvPicPr>
            <a:picLocks noChangeAspect="1"/>
          </p:cNvPicPr>
          <p:nvPr/>
        </p:nvPicPr>
        <p:blipFill>
          <a:blip r:embed="rId3"/>
          <a:stretch>
            <a:fillRect/>
          </a:stretch>
        </p:blipFill>
        <p:spPr>
          <a:xfrm>
            <a:off x="2" y="6165304"/>
            <a:ext cx="12187767" cy="692696"/>
          </a:xfrm>
          <a:prstGeom prst="rect">
            <a:avLst/>
          </a:prstGeom>
        </p:spPr>
      </p:pic>
      <p:sp>
        <p:nvSpPr>
          <p:cNvPr id="6" name="CaixaDeTexto 5">
            <a:extLst>
              <a:ext uri="{FF2B5EF4-FFF2-40B4-BE49-F238E27FC236}">
                <a16:creationId xmlns:a16="http://schemas.microsoft.com/office/drawing/2014/main" id="{A96671E3-0192-414D-97BC-9257C4162D60}"/>
              </a:ext>
            </a:extLst>
          </p:cNvPr>
          <p:cNvSpPr txBox="1"/>
          <p:nvPr/>
        </p:nvSpPr>
        <p:spPr>
          <a:xfrm>
            <a:off x="284776" y="1037345"/>
            <a:ext cx="11618217" cy="633507"/>
          </a:xfrm>
          <a:prstGeom prst="rect">
            <a:avLst/>
          </a:prstGeom>
          <a:solidFill>
            <a:schemeClr val="accent5">
              <a:lumMod val="20000"/>
              <a:lumOff val="80000"/>
            </a:schemeClr>
          </a:solidFill>
        </p:spPr>
        <p:txBody>
          <a:bodyPr wrap="square">
            <a:spAutoFit/>
          </a:bodyPr>
          <a:lstStyle/>
          <a:p>
            <a:pPr algn="ctr">
              <a:lnSpc>
                <a:spcPts val="4533"/>
              </a:lnSpc>
              <a:defRPr/>
            </a:pPr>
            <a:r>
              <a:rPr lang="pt-BR" sz="3200" b="1" u="sng" dirty="0">
                <a:solidFill>
                  <a:schemeClr val="accent1">
                    <a:lumMod val="50000"/>
                  </a:schemeClr>
                </a:solidFill>
                <a:effectLst>
                  <a:outerShdw blurRad="38100" dist="38100" dir="2700000" algn="tl">
                    <a:srgbClr val="000000">
                      <a:alpha val="43137"/>
                    </a:srgbClr>
                  </a:outerShdw>
                </a:effectLst>
                <a:latin typeface="Prelo-Bold"/>
              </a:rPr>
              <a:t>SANÇÕES</a:t>
            </a:r>
          </a:p>
        </p:txBody>
      </p:sp>
      <p:sp>
        <p:nvSpPr>
          <p:cNvPr id="5" name="Retângulo: Cantos Arredondados 4">
            <a:extLst>
              <a:ext uri="{FF2B5EF4-FFF2-40B4-BE49-F238E27FC236}">
                <a16:creationId xmlns:a16="http://schemas.microsoft.com/office/drawing/2014/main" id="{6A30C977-784C-41C6-9284-4428FDC64C17}"/>
              </a:ext>
            </a:extLst>
          </p:cNvPr>
          <p:cNvSpPr/>
          <p:nvPr/>
        </p:nvSpPr>
        <p:spPr>
          <a:xfrm>
            <a:off x="1991544" y="2066147"/>
            <a:ext cx="8640960" cy="374441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buFontTx/>
              <a:buChar char="-"/>
            </a:pPr>
            <a:r>
              <a:rPr lang="pt-BR" sz="2400" dirty="0"/>
              <a:t>Interdição Provisória ou definitiva do setor e até da empresa;</a:t>
            </a:r>
          </a:p>
          <a:p>
            <a:pPr marL="285750" indent="-285750">
              <a:buFontTx/>
              <a:buChar char="-"/>
            </a:pPr>
            <a:r>
              <a:rPr lang="pt-BR" sz="2400" dirty="0"/>
              <a:t>Interdição Provisória ou definitiva da Atividade Profissional quem elaborou laudos;</a:t>
            </a:r>
          </a:p>
          <a:p>
            <a:pPr marL="285750" indent="-285750">
              <a:buFontTx/>
              <a:buChar char="-"/>
            </a:pPr>
            <a:r>
              <a:rPr lang="pt-BR" sz="2400" dirty="0"/>
              <a:t>Aplicações de multas;</a:t>
            </a:r>
          </a:p>
          <a:p>
            <a:pPr marL="285750" indent="-285750">
              <a:buFontTx/>
              <a:buChar char="-"/>
            </a:pPr>
            <a:r>
              <a:rPr lang="pt-BR" sz="2400" dirty="0"/>
              <a:t>Rescisão de contrato trabalho, se houver desobediência as Normas regulamentadoras - </a:t>
            </a:r>
            <a:r>
              <a:rPr lang="pt-BR" sz="2400" dirty="0" err="1"/>
              <a:t>NRs</a:t>
            </a:r>
            <a:r>
              <a:rPr lang="pt-BR" sz="2400" dirty="0"/>
              <a:t>.</a:t>
            </a:r>
          </a:p>
          <a:p>
            <a:pPr marL="285750" indent="-285750">
              <a:buFontTx/>
              <a:buChar char="-"/>
            </a:pPr>
            <a:r>
              <a:rPr lang="pt-BR" sz="2400" dirty="0"/>
              <a:t>Ações órgão segurador contra a empresa ressarcir-se dos gastos que teve com o trabalhador (lei nº 8.213/1991 art. 120).</a:t>
            </a:r>
          </a:p>
        </p:txBody>
      </p:sp>
    </p:spTree>
    <p:extLst>
      <p:ext uri="{BB962C8B-B14F-4D97-AF65-F5344CB8AC3E}">
        <p14:creationId xmlns:p14="http://schemas.microsoft.com/office/powerpoint/2010/main" val="85846583"/>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Número de Slide 1">
            <a:extLst>
              <a:ext uri="{FF2B5EF4-FFF2-40B4-BE49-F238E27FC236}">
                <a16:creationId xmlns:a16="http://schemas.microsoft.com/office/drawing/2014/main" id="{022151D2-1BD6-4F2A-9504-2F8E788045FE}"/>
              </a:ext>
            </a:extLst>
          </p:cNvPr>
          <p:cNvSpPr>
            <a:spLocks noGrp="1"/>
          </p:cNvSpPr>
          <p:nvPr>
            <p:ph type="sldNum" sz="quarter" idx="12"/>
          </p:nvPr>
        </p:nvSpPr>
        <p:spPr/>
        <p:txBody>
          <a:bodyPr/>
          <a:lstStyle/>
          <a:p>
            <a:pPr>
              <a:defRPr/>
            </a:pPr>
            <a:fld id="{2C778CB0-C7B4-4243-9295-7A049A9819DF}" type="slidenum">
              <a:rPr lang="pt-BR" smtClean="0"/>
              <a:pPr>
                <a:defRPr/>
              </a:pPr>
              <a:t>52</a:t>
            </a:fld>
            <a:endParaRPr lang="pt-BR" dirty="0"/>
          </a:p>
        </p:txBody>
      </p:sp>
      <p:graphicFrame>
        <p:nvGraphicFramePr>
          <p:cNvPr id="3" name="Tabela 3">
            <a:extLst>
              <a:ext uri="{FF2B5EF4-FFF2-40B4-BE49-F238E27FC236}">
                <a16:creationId xmlns:a16="http://schemas.microsoft.com/office/drawing/2014/main" id="{2231F012-E72D-4B72-8766-CA6E8CFA41B6}"/>
              </a:ext>
            </a:extLst>
          </p:cNvPr>
          <p:cNvGraphicFramePr>
            <a:graphicFrameLocks noGrp="1"/>
          </p:cNvGraphicFramePr>
          <p:nvPr/>
        </p:nvGraphicFramePr>
        <p:xfrm>
          <a:off x="1457155" y="1279818"/>
          <a:ext cx="9673634" cy="2585628"/>
        </p:xfrm>
        <a:graphic>
          <a:graphicData uri="http://schemas.openxmlformats.org/drawingml/2006/table">
            <a:tbl>
              <a:tblPr firstRow="1" bandRow="1">
                <a:tableStyleId>{5C22544A-7EE6-4342-B048-85BDC9FD1C3A}</a:tableStyleId>
              </a:tblPr>
              <a:tblGrid>
                <a:gridCol w="4836817">
                  <a:extLst>
                    <a:ext uri="{9D8B030D-6E8A-4147-A177-3AD203B41FA5}">
                      <a16:colId xmlns:a16="http://schemas.microsoft.com/office/drawing/2014/main" val="2309783803"/>
                    </a:ext>
                  </a:extLst>
                </a:gridCol>
                <a:gridCol w="4836817">
                  <a:extLst>
                    <a:ext uri="{9D8B030D-6E8A-4147-A177-3AD203B41FA5}">
                      <a16:colId xmlns:a16="http://schemas.microsoft.com/office/drawing/2014/main" val="1359917748"/>
                    </a:ext>
                  </a:extLst>
                </a:gridCol>
              </a:tblGrid>
              <a:tr h="463860">
                <a:tc>
                  <a:txBody>
                    <a:bodyPr/>
                    <a:lstStyle/>
                    <a:p>
                      <a:r>
                        <a:rPr lang="pt-BR" sz="2400" dirty="0"/>
                        <a:t>1- Administrativa</a:t>
                      </a:r>
                    </a:p>
                  </a:txBody>
                  <a:tcPr/>
                </a:tc>
                <a:tc>
                  <a:txBody>
                    <a:bodyPr/>
                    <a:lstStyle/>
                    <a:p>
                      <a:endParaRPr lang="pt-BR" dirty="0"/>
                    </a:p>
                  </a:txBody>
                  <a:tcPr/>
                </a:tc>
                <a:extLst>
                  <a:ext uri="{0D108BD9-81ED-4DB2-BD59-A6C34878D82A}">
                    <a16:rowId xmlns:a16="http://schemas.microsoft.com/office/drawing/2014/main" val="200652061"/>
                  </a:ext>
                </a:extLst>
              </a:tr>
              <a:tr h="463860">
                <a:tc>
                  <a:txBody>
                    <a:bodyPr/>
                    <a:lstStyle/>
                    <a:p>
                      <a:r>
                        <a:rPr lang="pt-BR" sz="2400" dirty="0"/>
                        <a:t>2- Previdenciária</a:t>
                      </a:r>
                    </a:p>
                  </a:txBody>
                  <a:tcPr/>
                </a:tc>
                <a:tc>
                  <a:txBody>
                    <a:bodyPr/>
                    <a:lstStyle/>
                    <a:p>
                      <a:r>
                        <a:rPr lang="pt-BR" sz="2400" dirty="0"/>
                        <a:t>Ação regressiva </a:t>
                      </a:r>
                    </a:p>
                  </a:txBody>
                  <a:tcPr/>
                </a:tc>
                <a:extLst>
                  <a:ext uri="{0D108BD9-81ED-4DB2-BD59-A6C34878D82A}">
                    <a16:rowId xmlns:a16="http://schemas.microsoft.com/office/drawing/2014/main" val="3377988564"/>
                  </a:ext>
                </a:extLst>
              </a:tr>
              <a:tr h="463860">
                <a:tc>
                  <a:txBody>
                    <a:bodyPr/>
                    <a:lstStyle/>
                    <a:p>
                      <a:r>
                        <a:rPr lang="pt-BR" sz="2400" dirty="0"/>
                        <a:t>3- Cível</a:t>
                      </a:r>
                    </a:p>
                  </a:txBody>
                  <a:tcPr/>
                </a:tc>
                <a:tc>
                  <a:txBody>
                    <a:bodyPr/>
                    <a:lstStyle/>
                    <a:p>
                      <a:r>
                        <a:rPr lang="pt-BR" sz="2400" dirty="0"/>
                        <a:t>Imprudência; Negligência; Imperícia,</a:t>
                      </a:r>
                    </a:p>
                  </a:txBody>
                  <a:tcPr/>
                </a:tc>
                <a:extLst>
                  <a:ext uri="{0D108BD9-81ED-4DB2-BD59-A6C34878D82A}">
                    <a16:rowId xmlns:a16="http://schemas.microsoft.com/office/drawing/2014/main" val="1118568271"/>
                  </a:ext>
                </a:extLst>
              </a:tr>
              <a:tr h="834948">
                <a:tc>
                  <a:txBody>
                    <a:bodyPr/>
                    <a:lstStyle/>
                    <a:p>
                      <a:r>
                        <a:rPr lang="pt-BR" sz="2400" dirty="0"/>
                        <a:t>4- Penal</a:t>
                      </a:r>
                    </a:p>
                  </a:txBody>
                  <a:tcPr/>
                </a:tc>
                <a:tc>
                  <a:txBody>
                    <a:bodyPr/>
                    <a:lstStyle/>
                    <a:p>
                      <a:r>
                        <a:rPr lang="pt-BR" sz="2400" dirty="0"/>
                        <a:t>Agir culpa/dolo, resultando em lesão e/ou homicídio </a:t>
                      </a:r>
                    </a:p>
                  </a:txBody>
                  <a:tcPr/>
                </a:tc>
                <a:extLst>
                  <a:ext uri="{0D108BD9-81ED-4DB2-BD59-A6C34878D82A}">
                    <a16:rowId xmlns:a16="http://schemas.microsoft.com/office/drawing/2014/main" val="1043448904"/>
                  </a:ext>
                </a:extLst>
              </a:tr>
            </a:tbl>
          </a:graphicData>
        </a:graphic>
      </p:graphicFrame>
      <p:graphicFrame>
        <p:nvGraphicFramePr>
          <p:cNvPr id="5" name="Tabela 5">
            <a:extLst>
              <a:ext uri="{FF2B5EF4-FFF2-40B4-BE49-F238E27FC236}">
                <a16:creationId xmlns:a16="http://schemas.microsoft.com/office/drawing/2014/main" id="{10D15CCA-508B-4803-9B94-9E8EB306A834}"/>
              </a:ext>
            </a:extLst>
          </p:cNvPr>
          <p:cNvGraphicFramePr>
            <a:graphicFrameLocks noGrp="1"/>
          </p:cNvGraphicFramePr>
          <p:nvPr/>
        </p:nvGraphicFramePr>
        <p:xfrm>
          <a:off x="1480879" y="4521566"/>
          <a:ext cx="9626186" cy="1828800"/>
        </p:xfrm>
        <a:graphic>
          <a:graphicData uri="http://schemas.openxmlformats.org/drawingml/2006/table">
            <a:tbl>
              <a:tblPr firstRow="1" bandRow="1">
                <a:tableStyleId>{5C22544A-7EE6-4342-B048-85BDC9FD1C3A}</a:tableStyleId>
              </a:tblPr>
              <a:tblGrid>
                <a:gridCol w="4813093">
                  <a:extLst>
                    <a:ext uri="{9D8B030D-6E8A-4147-A177-3AD203B41FA5}">
                      <a16:colId xmlns:a16="http://schemas.microsoft.com/office/drawing/2014/main" val="877622681"/>
                    </a:ext>
                  </a:extLst>
                </a:gridCol>
                <a:gridCol w="4813093">
                  <a:extLst>
                    <a:ext uri="{9D8B030D-6E8A-4147-A177-3AD203B41FA5}">
                      <a16:colId xmlns:a16="http://schemas.microsoft.com/office/drawing/2014/main" val="2439114604"/>
                    </a:ext>
                  </a:extLst>
                </a:gridCol>
              </a:tblGrid>
              <a:tr h="370840">
                <a:tc>
                  <a:txBody>
                    <a:bodyPr/>
                    <a:lstStyle/>
                    <a:p>
                      <a:r>
                        <a:rPr lang="pt-BR" sz="2400" dirty="0"/>
                        <a:t>a) Trabalhistas;</a:t>
                      </a:r>
                    </a:p>
                  </a:txBody>
                  <a:tcPr/>
                </a:tc>
                <a:tc>
                  <a:txBody>
                    <a:bodyPr/>
                    <a:lstStyle/>
                    <a:p>
                      <a:endParaRPr lang="pt-BR"/>
                    </a:p>
                  </a:txBody>
                  <a:tcPr/>
                </a:tc>
                <a:extLst>
                  <a:ext uri="{0D108BD9-81ED-4DB2-BD59-A6C34878D82A}">
                    <a16:rowId xmlns:a16="http://schemas.microsoft.com/office/drawing/2014/main" val="2611710519"/>
                  </a:ext>
                </a:extLst>
              </a:tr>
              <a:tr h="370840">
                <a:tc>
                  <a:txBody>
                    <a:bodyPr/>
                    <a:lstStyle/>
                    <a:p>
                      <a:r>
                        <a:rPr lang="pt-BR" sz="2400" dirty="0"/>
                        <a:t>b) Fiscais</a:t>
                      </a:r>
                    </a:p>
                  </a:txBody>
                  <a:tcPr/>
                </a:tc>
                <a:tc>
                  <a:txBody>
                    <a:bodyPr/>
                    <a:lstStyle/>
                    <a:p>
                      <a:endParaRPr lang="pt-BR" dirty="0"/>
                    </a:p>
                  </a:txBody>
                  <a:tcPr/>
                </a:tc>
                <a:extLst>
                  <a:ext uri="{0D108BD9-81ED-4DB2-BD59-A6C34878D82A}">
                    <a16:rowId xmlns:a16="http://schemas.microsoft.com/office/drawing/2014/main" val="4239319776"/>
                  </a:ext>
                </a:extLst>
              </a:tr>
              <a:tr h="370840">
                <a:tc>
                  <a:txBody>
                    <a:bodyPr/>
                    <a:lstStyle/>
                    <a:p>
                      <a:r>
                        <a:rPr lang="pt-BR" sz="2400" dirty="0"/>
                        <a:t>c) Previdenciário</a:t>
                      </a:r>
                    </a:p>
                  </a:txBody>
                  <a:tcPr/>
                </a:tc>
                <a:tc>
                  <a:txBody>
                    <a:bodyPr/>
                    <a:lstStyle/>
                    <a:p>
                      <a:endParaRPr lang="pt-BR" dirty="0"/>
                    </a:p>
                  </a:txBody>
                  <a:tcPr/>
                </a:tc>
                <a:extLst>
                  <a:ext uri="{0D108BD9-81ED-4DB2-BD59-A6C34878D82A}">
                    <a16:rowId xmlns:a16="http://schemas.microsoft.com/office/drawing/2014/main" val="3266247313"/>
                  </a:ext>
                </a:extLst>
              </a:tr>
              <a:tr h="370840">
                <a:tc>
                  <a:txBody>
                    <a:bodyPr/>
                    <a:lstStyle/>
                    <a:p>
                      <a:r>
                        <a:rPr lang="pt-BR" sz="2400" dirty="0"/>
                        <a:t>d) Penais </a:t>
                      </a:r>
                      <a:r>
                        <a:rPr lang="pt-BR" sz="2000" dirty="0"/>
                        <a:t>(crime e contravenção)</a:t>
                      </a:r>
                    </a:p>
                  </a:txBody>
                  <a:tcPr/>
                </a:tc>
                <a:tc>
                  <a:txBody>
                    <a:bodyPr/>
                    <a:lstStyle/>
                    <a:p>
                      <a:r>
                        <a:rPr lang="pt-BR" dirty="0"/>
                        <a:t>Representação</a:t>
                      </a:r>
                    </a:p>
                  </a:txBody>
                  <a:tcPr/>
                </a:tc>
                <a:extLst>
                  <a:ext uri="{0D108BD9-81ED-4DB2-BD59-A6C34878D82A}">
                    <a16:rowId xmlns:a16="http://schemas.microsoft.com/office/drawing/2014/main" val="3705614087"/>
                  </a:ext>
                </a:extLst>
              </a:tr>
            </a:tbl>
          </a:graphicData>
        </a:graphic>
      </p:graphicFrame>
      <p:sp>
        <p:nvSpPr>
          <p:cNvPr id="6" name="Retângulo 5">
            <a:extLst>
              <a:ext uri="{FF2B5EF4-FFF2-40B4-BE49-F238E27FC236}">
                <a16:creationId xmlns:a16="http://schemas.microsoft.com/office/drawing/2014/main" id="{B35418F5-2C87-460A-BC05-0120454A9661}"/>
              </a:ext>
            </a:extLst>
          </p:cNvPr>
          <p:cNvSpPr/>
          <p:nvPr/>
        </p:nvSpPr>
        <p:spPr>
          <a:xfrm>
            <a:off x="1480879" y="3718128"/>
            <a:ext cx="9626185" cy="57606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sz="2400" dirty="0"/>
              <a:t>Expor trabalhador a Agente acima do Limite de Tolerância</a:t>
            </a:r>
          </a:p>
        </p:txBody>
      </p:sp>
      <p:sp>
        <p:nvSpPr>
          <p:cNvPr id="7" name="CaixaDeTexto 6">
            <a:extLst>
              <a:ext uri="{FF2B5EF4-FFF2-40B4-BE49-F238E27FC236}">
                <a16:creationId xmlns:a16="http://schemas.microsoft.com/office/drawing/2014/main" id="{CBD2B7B5-FF04-4A44-9E44-C8474C674F80}"/>
              </a:ext>
            </a:extLst>
          </p:cNvPr>
          <p:cNvSpPr txBox="1"/>
          <p:nvPr/>
        </p:nvSpPr>
        <p:spPr>
          <a:xfrm>
            <a:off x="1462926" y="507634"/>
            <a:ext cx="8089459" cy="633507"/>
          </a:xfrm>
          <a:prstGeom prst="rect">
            <a:avLst/>
          </a:prstGeom>
          <a:solidFill>
            <a:schemeClr val="accent5">
              <a:lumMod val="20000"/>
              <a:lumOff val="80000"/>
            </a:schemeClr>
          </a:solidFill>
        </p:spPr>
        <p:txBody>
          <a:bodyPr wrap="square">
            <a:spAutoFit/>
          </a:bodyPr>
          <a:lstStyle/>
          <a:p>
            <a:pPr algn="ctr">
              <a:lnSpc>
                <a:spcPts val="4533"/>
              </a:lnSpc>
              <a:defRPr/>
            </a:pPr>
            <a:r>
              <a:rPr lang="pt-BR" sz="3200" b="1" u="sng" dirty="0">
                <a:solidFill>
                  <a:schemeClr val="accent1">
                    <a:lumMod val="50000"/>
                  </a:schemeClr>
                </a:solidFill>
                <a:effectLst>
                  <a:outerShdw blurRad="38100" dist="38100" dir="2700000" algn="tl">
                    <a:srgbClr val="000000">
                      <a:alpha val="43137"/>
                    </a:srgbClr>
                  </a:outerShdw>
                </a:effectLst>
                <a:latin typeface="Prelo-Bold"/>
              </a:rPr>
              <a:t>SANÇÕES</a:t>
            </a:r>
          </a:p>
        </p:txBody>
      </p:sp>
    </p:spTree>
    <p:extLst>
      <p:ext uri="{BB962C8B-B14F-4D97-AF65-F5344CB8AC3E}">
        <p14:creationId xmlns:p14="http://schemas.microsoft.com/office/powerpoint/2010/main" val="3118614942"/>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Número de Slide 1">
            <a:extLst>
              <a:ext uri="{FF2B5EF4-FFF2-40B4-BE49-F238E27FC236}">
                <a16:creationId xmlns:a16="http://schemas.microsoft.com/office/drawing/2014/main" id="{022151D2-1BD6-4F2A-9504-2F8E788045FE}"/>
              </a:ext>
            </a:extLst>
          </p:cNvPr>
          <p:cNvSpPr>
            <a:spLocks noGrp="1"/>
          </p:cNvSpPr>
          <p:nvPr>
            <p:ph type="sldNum" sz="quarter" idx="12"/>
          </p:nvPr>
        </p:nvSpPr>
        <p:spPr/>
        <p:txBody>
          <a:bodyPr/>
          <a:lstStyle/>
          <a:p>
            <a:pPr>
              <a:defRPr/>
            </a:pPr>
            <a:fld id="{2C778CB0-C7B4-4243-9295-7A049A9819DF}" type="slidenum">
              <a:rPr lang="pt-BR" smtClean="0"/>
              <a:pPr>
                <a:defRPr/>
              </a:pPr>
              <a:t>53</a:t>
            </a:fld>
            <a:endParaRPr lang="pt-BR" dirty="0"/>
          </a:p>
        </p:txBody>
      </p:sp>
      <p:graphicFrame>
        <p:nvGraphicFramePr>
          <p:cNvPr id="3" name="Tabela 3">
            <a:extLst>
              <a:ext uri="{FF2B5EF4-FFF2-40B4-BE49-F238E27FC236}">
                <a16:creationId xmlns:a16="http://schemas.microsoft.com/office/drawing/2014/main" id="{2231F012-E72D-4B72-8766-CA6E8CFA41B6}"/>
              </a:ext>
            </a:extLst>
          </p:cNvPr>
          <p:cNvGraphicFramePr>
            <a:graphicFrameLocks noGrp="1"/>
          </p:cNvGraphicFramePr>
          <p:nvPr/>
        </p:nvGraphicFramePr>
        <p:xfrm>
          <a:off x="803412" y="1411326"/>
          <a:ext cx="10585176" cy="4309668"/>
        </p:xfrm>
        <a:graphic>
          <a:graphicData uri="http://schemas.openxmlformats.org/drawingml/2006/table">
            <a:tbl>
              <a:tblPr firstRow="1" bandRow="1">
                <a:tableStyleId>{5C22544A-7EE6-4342-B048-85BDC9FD1C3A}</a:tableStyleId>
              </a:tblPr>
              <a:tblGrid>
                <a:gridCol w="4130441">
                  <a:extLst>
                    <a:ext uri="{9D8B030D-6E8A-4147-A177-3AD203B41FA5}">
                      <a16:colId xmlns:a16="http://schemas.microsoft.com/office/drawing/2014/main" val="2309783803"/>
                    </a:ext>
                  </a:extLst>
                </a:gridCol>
                <a:gridCol w="6454735">
                  <a:extLst>
                    <a:ext uri="{9D8B030D-6E8A-4147-A177-3AD203B41FA5}">
                      <a16:colId xmlns:a16="http://schemas.microsoft.com/office/drawing/2014/main" val="1359917748"/>
                    </a:ext>
                  </a:extLst>
                </a:gridCol>
              </a:tblGrid>
              <a:tr h="463860">
                <a:tc>
                  <a:txBody>
                    <a:bodyPr/>
                    <a:lstStyle/>
                    <a:p>
                      <a:r>
                        <a:rPr lang="pt-BR" sz="2400" dirty="0"/>
                        <a:t>1- Imposto/contribuição - Apurado SERFB</a:t>
                      </a:r>
                    </a:p>
                  </a:txBody>
                  <a:tcPr/>
                </a:tc>
                <a:tc>
                  <a:txBody>
                    <a:bodyPr/>
                    <a:lstStyle/>
                    <a:p>
                      <a:r>
                        <a:rPr lang="pt-BR" dirty="0"/>
                        <a:t>Falta de declaração ou  declaração inexata.</a:t>
                      </a:r>
                    </a:p>
                    <a:p>
                      <a:r>
                        <a:rPr lang="pt-BR" dirty="0"/>
                        <a:t>Multa Ofício = 75% </a:t>
                      </a:r>
                      <a:r>
                        <a:rPr lang="pt-BR" sz="1800" dirty="0"/>
                        <a:t>(Lei nº 9.430/1996 Art. 44 Inciso I)</a:t>
                      </a:r>
                    </a:p>
                  </a:txBody>
                  <a:tcPr/>
                </a:tc>
                <a:extLst>
                  <a:ext uri="{0D108BD9-81ED-4DB2-BD59-A6C34878D82A}">
                    <a16:rowId xmlns:a16="http://schemas.microsoft.com/office/drawing/2014/main" val="200652061"/>
                  </a:ext>
                </a:extLst>
              </a:tr>
              <a:tr h="463860">
                <a:tc>
                  <a:txBody>
                    <a:bodyPr/>
                    <a:lstStyle/>
                    <a:p>
                      <a:r>
                        <a:rPr lang="pt-BR" sz="2400" dirty="0"/>
                        <a:t>2- Imposto/contribuição - Apurado AFRFB</a:t>
                      </a:r>
                    </a:p>
                  </a:txBody>
                  <a:tcPr/>
                </a:tc>
                <a:tc>
                  <a:txBody>
                    <a:bodyPr/>
                    <a:lstStyle/>
                    <a:p>
                      <a:r>
                        <a:rPr lang="pt-BR" sz="2400" dirty="0"/>
                        <a:t>Sonegação, Fraude e Conluio .</a:t>
                      </a:r>
                    </a:p>
                    <a:p>
                      <a:r>
                        <a:rPr lang="pt-BR" sz="2400" dirty="0"/>
                        <a:t>Multa Qualificada = 150% </a:t>
                      </a:r>
                      <a:r>
                        <a:rPr lang="pt-BR" sz="1800" dirty="0"/>
                        <a:t>(Lei nº 9.430/1996 Art. 44 - § 1º)</a:t>
                      </a:r>
                      <a:endParaRPr lang="pt-BR" dirty="0"/>
                    </a:p>
                  </a:txBody>
                  <a:tcPr/>
                </a:tc>
                <a:extLst>
                  <a:ext uri="{0D108BD9-81ED-4DB2-BD59-A6C34878D82A}">
                    <a16:rowId xmlns:a16="http://schemas.microsoft.com/office/drawing/2014/main" val="3377988564"/>
                  </a:ext>
                </a:extLst>
              </a:tr>
              <a:tr h="463860">
                <a:tc>
                  <a:txBody>
                    <a:bodyPr/>
                    <a:lstStyle/>
                    <a:p>
                      <a:r>
                        <a:rPr lang="pt-BR" sz="2400" dirty="0"/>
                        <a:t>3- Imposto/contribuição - Apurado AFRFB</a:t>
                      </a:r>
                    </a:p>
                  </a:txBody>
                  <a:tcPr/>
                </a:tc>
                <a:tc>
                  <a:txBody>
                    <a:bodyPr/>
                    <a:lstStyle/>
                    <a:p>
                      <a:r>
                        <a:rPr lang="pt-BR" sz="2400" dirty="0"/>
                        <a:t>Não atender no prazo marcado, intimação para esclarecimentos ou apresentar documentos e arquivos magnéticos .</a:t>
                      </a:r>
                    </a:p>
                    <a:p>
                      <a:r>
                        <a:rPr lang="pt-BR" sz="2400" dirty="0"/>
                        <a:t>Multa = 225% - </a:t>
                      </a:r>
                      <a:r>
                        <a:rPr lang="pt-BR" sz="1800" dirty="0"/>
                        <a:t>(Lei nº 9.430/1996 Art. 44 - § 2º)</a:t>
                      </a:r>
                    </a:p>
                  </a:txBody>
                  <a:tcPr/>
                </a:tc>
                <a:extLst>
                  <a:ext uri="{0D108BD9-81ED-4DB2-BD59-A6C34878D82A}">
                    <a16:rowId xmlns:a16="http://schemas.microsoft.com/office/drawing/2014/main" val="1118568271"/>
                  </a:ext>
                </a:extLst>
              </a:tr>
              <a:tr h="834948">
                <a:tc>
                  <a:txBody>
                    <a:bodyPr/>
                    <a:lstStyle/>
                    <a:p>
                      <a:r>
                        <a:rPr lang="pt-BR" sz="2400" dirty="0"/>
                        <a:t>4- Imposto/contribuição - Apurado AFRB</a:t>
                      </a:r>
                    </a:p>
                  </a:txBody>
                  <a:tcPr/>
                </a:tc>
                <a:tc>
                  <a:txBody>
                    <a:bodyPr/>
                    <a:lstStyle/>
                    <a:p>
                      <a:r>
                        <a:rPr lang="pt-BR" sz="2400" dirty="0"/>
                        <a:t>Representação Fiscal Fins Penais à Polícia Federal.</a:t>
                      </a:r>
                    </a:p>
                  </a:txBody>
                  <a:tcPr/>
                </a:tc>
                <a:extLst>
                  <a:ext uri="{0D108BD9-81ED-4DB2-BD59-A6C34878D82A}">
                    <a16:rowId xmlns:a16="http://schemas.microsoft.com/office/drawing/2014/main" val="1043448904"/>
                  </a:ext>
                </a:extLst>
              </a:tr>
            </a:tbl>
          </a:graphicData>
        </a:graphic>
      </p:graphicFrame>
      <p:sp>
        <p:nvSpPr>
          <p:cNvPr id="7" name="CaixaDeTexto 6">
            <a:extLst>
              <a:ext uri="{FF2B5EF4-FFF2-40B4-BE49-F238E27FC236}">
                <a16:creationId xmlns:a16="http://schemas.microsoft.com/office/drawing/2014/main" id="{CBD2B7B5-FF04-4A44-9E44-C8474C674F80}"/>
              </a:ext>
            </a:extLst>
          </p:cNvPr>
          <p:cNvSpPr txBox="1"/>
          <p:nvPr/>
        </p:nvSpPr>
        <p:spPr>
          <a:xfrm>
            <a:off x="1462926" y="507634"/>
            <a:ext cx="8089459" cy="633507"/>
          </a:xfrm>
          <a:prstGeom prst="rect">
            <a:avLst/>
          </a:prstGeom>
          <a:solidFill>
            <a:schemeClr val="accent5">
              <a:lumMod val="20000"/>
              <a:lumOff val="80000"/>
            </a:schemeClr>
          </a:solidFill>
        </p:spPr>
        <p:txBody>
          <a:bodyPr wrap="square">
            <a:spAutoFit/>
          </a:bodyPr>
          <a:lstStyle/>
          <a:p>
            <a:pPr algn="ctr">
              <a:lnSpc>
                <a:spcPts val="4533"/>
              </a:lnSpc>
              <a:defRPr/>
            </a:pPr>
            <a:r>
              <a:rPr lang="pt-BR" sz="3200" b="1" u="sng" dirty="0">
                <a:solidFill>
                  <a:schemeClr val="accent1">
                    <a:lumMod val="50000"/>
                  </a:schemeClr>
                </a:solidFill>
                <a:effectLst>
                  <a:outerShdw blurRad="38100" dist="38100" dir="2700000" algn="tl">
                    <a:srgbClr val="000000">
                      <a:alpha val="43137"/>
                    </a:srgbClr>
                  </a:outerShdw>
                </a:effectLst>
                <a:latin typeface="Prelo-Bold"/>
              </a:rPr>
              <a:t>SANÇÕES</a:t>
            </a:r>
          </a:p>
        </p:txBody>
      </p:sp>
    </p:spTree>
    <p:extLst>
      <p:ext uri="{BB962C8B-B14F-4D97-AF65-F5344CB8AC3E}">
        <p14:creationId xmlns:p14="http://schemas.microsoft.com/office/powerpoint/2010/main" val="2063105007"/>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Número de Slide 1">
            <a:extLst>
              <a:ext uri="{FF2B5EF4-FFF2-40B4-BE49-F238E27FC236}">
                <a16:creationId xmlns:a16="http://schemas.microsoft.com/office/drawing/2014/main" id="{022151D2-1BD6-4F2A-9504-2F8E788045FE}"/>
              </a:ext>
            </a:extLst>
          </p:cNvPr>
          <p:cNvSpPr>
            <a:spLocks noGrp="1"/>
          </p:cNvSpPr>
          <p:nvPr>
            <p:ph type="sldNum" sz="quarter" idx="12"/>
          </p:nvPr>
        </p:nvSpPr>
        <p:spPr/>
        <p:txBody>
          <a:bodyPr/>
          <a:lstStyle/>
          <a:p>
            <a:pPr>
              <a:defRPr/>
            </a:pPr>
            <a:fld id="{2C778CB0-C7B4-4243-9295-7A049A9819DF}" type="slidenum">
              <a:rPr lang="pt-BR" smtClean="0"/>
              <a:pPr>
                <a:defRPr/>
              </a:pPr>
              <a:t>54</a:t>
            </a:fld>
            <a:endParaRPr lang="pt-BR" dirty="0"/>
          </a:p>
        </p:txBody>
      </p:sp>
      <p:sp>
        <p:nvSpPr>
          <p:cNvPr id="7" name="CaixaDeTexto 6">
            <a:extLst>
              <a:ext uri="{FF2B5EF4-FFF2-40B4-BE49-F238E27FC236}">
                <a16:creationId xmlns:a16="http://schemas.microsoft.com/office/drawing/2014/main" id="{CBD2B7B5-FF04-4A44-9E44-C8474C674F80}"/>
              </a:ext>
            </a:extLst>
          </p:cNvPr>
          <p:cNvSpPr txBox="1"/>
          <p:nvPr/>
        </p:nvSpPr>
        <p:spPr>
          <a:xfrm>
            <a:off x="1462926" y="507634"/>
            <a:ext cx="8089459" cy="633507"/>
          </a:xfrm>
          <a:prstGeom prst="rect">
            <a:avLst/>
          </a:prstGeom>
          <a:solidFill>
            <a:schemeClr val="accent5">
              <a:lumMod val="20000"/>
              <a:lumOff val="80000"/>
            </a:schemeClr>
          </a:solidFill>
        </p:spPr>
        <p:txBody>
          <a:bodyPr wrap="square">
            <a:spAutoFit/>
          </a:bodyPr>
          <a:lstStyle/>
          <a:p>
            <a:pPr algn="ctr">
              <a:lnSpc>
                <a:spcPts val="4533"/>
              </a:lnSpc>
              <a:defRPr/>
            </a:pPr>
            <a:r>
              <a:rPr lang="pt-BR" sz="3200" b="1" u="sng" dirty="0">
                <a:solidFill>
                  <a:schemeClr val="accent1">
                    <a:lumMod val="50000"/>
                  </a:schemeClr>
                </a:solidFill>
                <a:effectLst>
                  <a:outerShdw blurRad="38100" dist="38100" dir="2700000" algn="tl">
                    <a:srgbClr val="000000">
                      <a:alpha val="43137"/>
                    </a:srgbClr>
                  </a:outerShdw>
                </a:effectLst>
                <a:latin typeface="Prelo-Bold"/>
              </a:rPr>
              <a:t>SANÇÕES</a:t>
            </a:r>
          </a:p>
        </p:txBody>
      </p:sp>
      <p:graphicFrame>
        <p:nvGraphicFramePr>
          <p:cNvPr id="6" name="Tabela 7">
            <a:extLst>
              <a:ext uri="{FF2B5EF4-FFF2-40B4-BE49-F238E27FC236}">
                <a16:creationId xmlns:a16="http://schemas.microsoft.com/office/drawing/2014/main" id="{7B150133-384E-4E38-A7ED-5AA40C89C014}"/>
              </a:ext>
            </a:extLst>
          </p:cNvPr>
          <p:cNvGraphicFramePr>
            <a:graphicFrameLocks noGrp="1"/>
          </p:cNvGraphicFramePr>
          <p:nvPr/>
        </p:nvGraphicFramePr>
        <p:xfrm>
          <a:off x="119337" y="1141141"/>
          <a:ext cx="11593287" cy="7150353"/>
        </p:xfrm>
        <a:graphic>
          <a:graphicData uri="http://schemas.openxmlformats.org/drawingml/2006/table">
            <a:tbl>
              <a:tblPr firstRow="1" bandRow="1">
                <a:tableStyleId>{5C22544A-7EE6-4342-B048-85BDC9FD1C3A}</a:tableStyleId>
              </a:tblPr>
              <a:tblGrid>
                <a:gridCol w="1625888">
                  <a:extLst>
                    <a:ext uri="{9D8B030D-6E8A-4147-A177-3AD203B41FA5}">
                      <a16:colId xmlns:a16="http://schemas.microsoft.com/office/drawing/2014/main" val="4135059952"/>
                    </a:ext>
                  </a:extLst>
                </a:gridCol>
                <a:gridCol w="1767269">
                  <a:extLst>
                    <a:ext uri="{9D8B030D-6E8A-4147-A177-3AD203B41FA5}">
                      <a16:colId xmlns:a16="http://schemas.microsoft.com/office/drawing/2014/main" val="3673443369"/>
                    </a:ext>
                  </a:extLst>
                </a:gridCol>
                <a:gridCol w="1201744">
                  <a:extLst>
                    <a:ext uri="{9D8B030D-6E8A-4147-A177-3AD203B41FA5}">
                      <a16:colId xmlns:a16="http://schemas.microsoft.com/office/drawing/2014/main" val="1314393492"/>
                    </a:ext>
                  </a:extLst>
                </a:gridCol>
                <a:gridCol w="2474177">
                  <a:extLst>
                    <a:ext uri="{9D8B030D-6E8A-4147-A177-3AD203B41FA5}">
                      <a16:colId xmlns:a16="http://schemas.microsoft.com/office/drawing/2014/main" val="1561264957"/>
                    </a:ext>
                  </a:extLst>
                </a:gridCol>
                <a:gridCol w="2332795">
                  <a:extLst>
                    <a:ext uri="{9D8B030D-6E8A-4147-A177-3AD203B41FA5}">
                      <a16:colId xmlns:a16="http://schemas.microsoft.com/office/drawing/2014/main" val="1159560759"/>
                    </a:ext>
                  </a:extLst>
                </a:gridCol>
                <a:gridCol w="2191414">
                  <a:extLst>
                    <a:ext uri="{9D8B030D-6E8A-4147-A177-3AD203B41FA5}">
                      <a16:colId xmlns:a16="http://schemas.microsoft.com/office/drawing/2014/main" val="3664282122"/>
                    </a:ext>
                  </a:extLst>
                </a:gridCol>
              </a:tblGrid>
              <a:tr h="899739">
                <a:tc>
                  <a:txBody>
                    <a:bodyPr/>
                    <a:lstStyle/>
                    <a:p>
                      <a:pPr algn="ctr"/>
                      <a:r>
                        <a:rPr lang="pt-BR" dirty="0"/>
                        <a:t>FALTA DE</a:t>
                      </a:r>
                    </a:p>
                    <a:p>
                      <a:pPr algn="ctr"/>
                      <a:r>
                        <a:rPr lang="pt-BR" dirty="0"/>
                        <a:t>REGISTRO DO</a:t>
                      </a:r>
                    </a:p>
                    <a:p>
                      <a:pPr algn="ctr"/>
                      <a:r>
                        <a:rPr lang="pt-BR" dirty="0"/>
                        <a:t>TRABALHADOR</a:t>
                      </a:r>
                    </a:p>
                  </a:txBody>
                  <a:tcPr/>
                </a:tc>
                <a:tc>
                  <a:txBody>
                    <a:bodyPr/>
                    <a:lstStyle/>
                    <a:p>
                      <a:pPr algn="ctr"/>
                      <a:r>
                        <a:rPr lang="pt-BR" dirty="0"/>
                        <a:t>CADASTRO </a:t>
                      </a:r>
                    </a:p>
                    <a:p>
                      <a:pPr algn="ctr"/>
                      <a:r>
                        <a:rPr lang="pt-BR" dirty="0"/>
                        <a:t>DESATUALIZADO</a:t>
                      </a:r>
                    </a:p>
                  </a:txBody>
                  <a:tcPr/>
                </a:tc>
                <a:tc>
                  <a:txBody>
                    <a:bodyPr/>
                    <a:lstStyle/>
                    <a:p>
                      <a:pPr algn="ctr"/>
                      <a:r>
                        <a:rPr lang="pt-BR" dirty="0"/>
                        <a:t>FALTA EXAMES</a:t>
                      </a:r>
                    </a:p>
                    <a:p>
                      <a:pPr algn="ctr"/>
                      <a:r>
                        <a:rPr lang="pt-BR" dirty="0"/>
                        <a:t>MÉDICOS</a:t>
                      </a:r>
                    </a:p>
                  </a:txBody>
                  <a:tcPr/>
                </a:tc>
                <a:tc>
                  <a:txBody>
                    <a:bodyPr/>
                    <a:lstStyle/>
                    <a:p>
                      <a:pPr algn="ctr"/>
                      <a:r>
                        <a:rPr lang="pt-BR" dirty="0"/>
                        <a:t>OMISSÃO NOS DADOS SOBRE ACIDENTE DO</a:t>
                      </a:r>
                    </a:p>
                    <a:p>
                      <a:pPr algn="ctr"/>
                      <a:r>
                        <a:rPr lang="pt-BR" dirty="0"/>
                        <a:t>TRABALHO</a:t>
                      </a:r>
                    </a:p>
                  </a:txBody>
                  <a:tcPr/>
                </a:tc>
                <a:tc>
                  <a:txBody>
                    <a:bodyPr/>
                    <a:lstStyle/>
                    <a:p>
                      <a:pPr algn="ctr"/>
                      <a:r>
                        <a:rPr lang="pt-BR" dirty="0"/>
                        <a:t>FALTA DE PERFIL PROFISSIOGRÁFICO PREVIDENCIÁRIO</a:t>
                      </a:r>
                    </a:p>
                  </a:txBody>
                  <a:tcPr/>
                </a:tc>
                <a:tc>
                  <a:txBody>
                    <a:bodyPr/>
                    <a:lstStyle/>
                    <a:p>
                      <a:pPr algn="ctr"/>
                      <a:r>
                        <a:rPr lang="pt-BR" dirty="0"/>
                        <a:t>OMISSÃO REGISTROS EVENTOS TEMPORÁRIOS</a:t>
                      </a:r>
                    </a:p>
                  </a:txBody>
                  <a:tcPr/>
                </a:tc>
                <a:extLst>
                  <a:ext uri="{0D108BD9-81ED-4DB2-BD59-A6C34878D82A}">
                    <a16:rowId xmlns:a16="http://schemas.microsoft.com/office/drawing/2014/main" val="1155322158"/>
                  </a:ext>
                </a:extLst>
              </a:tr>
              <a:tr h="566673">
                <a:tc>
                  <a:txBody>
                    <a:bodyPr/>
                    <a:lstStyle/>
                    <a:p>
                      <a:endParaRPr lang="pt-BR" dirty="0"/>
                    </a:p>
                  </a:txBody>
                  <a:tcPr/>
                </a:tc>
                <a:tc>
                  <a:txBody>
                    <a:bodyPr/>
                    <a:lstStyle/>
                    <a:p>
                      <a:endParaRPr lang="pt-BR" dirty="0"/>
                    </a:p>
                  </a:txBody>
                  <a:tcPr/>
                </a:tc>
                <a:tc>
                  <a:txBody>
                    <a:bodyPr/>
                    <a:lstStyle/>
                    <a:p>
                      <a:endParaRPr lang="pt-BR" dirty="0"/>
                    </a:p>
                  </a:txBody>
                  <a:tcPr/>
                </a:tc>
                <a:tc>
                  <a:txBody>
                    <a:bodyPr/>
                    <a:lstStyle/>
                    <a:p>
                      <a:endParaRPr lang="pt-BR" dirty="0"/>
                    </a:p>
                  </a:txBody>
                  <a:tcPr/>
                </a:tc>
                <a:tc>
                  <a:txBody>
                    <a:bodyPr/>
                    <a:lstStyle/>
                    <a:p>
                      <a:endParaRPr lang="pt-BR" dirty="0"/>
                    </a:p>
                  </a:txBody>
                  <a:tcPr/>
                </a:tc>
                <a:tc>
                  <a:txBody>
                    <a:bodyPr/>
                    <a:lstStyle/>
                    <a:p>
                      <a:endParaRPr lang="pt-BR" dirty="0"/>
                    </a:p>
                  </a:txBody>
                  <a:tcPr/>
                </a:tc>
                <a:extLst>
                  <a:ext uri="{0D108BD9-81ED-4DB2-BD59-A6C34878D82A}">
                    <a16:rowId xmlns:a16="http://schemas.microsoft.com/office/drawing/2014/main" val="532669634"/>
                  </a:ext>
                </a:extLst>
              </a:tr>
              <a:tr h="2789190">
                <a:tc>
                  <a:txBody>
                    <a:bodyPr/>
                    <a:lstStyle/>
                    <a:p>
                      <a:r>
                        <a:rPr lang="pt-BR" dirty="0"/>
                        <a:t>R$ 3.000,00 empresa – R$ 800,00 ME/EPP  por trabalhador, aplicada em dobro na reincidência</a:t>
                      </a:r>
                    </a:p>
                  </a:txBody>
                  <a:tcPr/>
                </a:tc>
                <a:tc>
                  <a:txBody>
                    <a:bodyPr/>
                    <a:lstStyle/>
                    <a:p>
                      <a:r>
                        <a:rPr lang="pt-BR" dirty="0"/>
                        <a:t>R$ 201,27  a </a:t>
                      </a:r>
                    </a:p>
                    <a:p>
                      <a:r>
                        <a:rPr lang="pt-BR" dirty="0"/>
                        <a:t>402,54 por trabalhador</a:t>
                      </a:r>
                    </a:p>
                  </a:txBody>
                  <a:tcPr/>
                </a:tc>
                <a:tc>
                  <a:txBody>
                    <a:bodyPr/>
                    <a:lstStyle/>
                    <a:p>
                      <a:r>
                        <a:rPr lang="pt-BR" dirty="0"/>
                        <a:t>R$ 402,53 a </a:t>
                      </a:r>
                    </a:p>
                    <a:p>
                      <a:r>
                        <a:rPr lang="pt-BR" dirty="0"/>
                        <a:t>R$ 4.025,33</a:t>
                      </a:r>
                    </a:p>
                  </a:txBody>
                  <a:tcPr/>
                </a:tc>
                <a:tc>
                  <a:txBody>
                    <a:bodyPr/>
                    <a:lstStyle/>
                    <a:p>
                      <a:r>
                        <a:rPr lang="pt-BR" dirty="0"/>
                        <a:t>Multa variável entre limite mínimo e limite máximo do salário de contribuição, aplicada em dobro na reincidência (R$ 1.100,00 a R$ 6.433,57) Pode dobrar/triplicar, caso de reincidência; embraço e simulação</a:t>
                      </a:r>
                    </a:p>
                  </a:txBody>
                  <a:tcPr/>
                </a:tc>
                <a:tc>
                  <a:txBody>
                    <a:bodyPr/>
                    <a:lstStyle/>
                    <a:p>
                      <a:r>
                        <a:rPr lang="pt-BR" dirty="0"/>
                        <a:t>R$ 1.812,87 a R$ 181.284,63 de acordo com a gravidade do caso</a:t>
                      </a:r>
                    </a:p>
                  </a:txBody>
                  <a:tcPr/>
                </a:tc>
                <a:tc>
                  <a:txBody>
                    <a:bodyPr/>
                    <a:lstStyle/>
                    <a:p>
                      <a:r>
                        <a:rPr lang="pt-BR" dirty="0"/>
                        <a:t>R$ 600,00 por trabalhador (Cargos, Salário, endereço, grau instrução, etc..</a:t>
                      </a:r>
                    </a:p>
                    <a:p>
                      <a:r>
                        <a:rPr lang="pt-BR" dirty="0"/>
                        <a:t>Eventos 2230 </a:t>
                      </a:r>
                    </a:p>
                  </a:txBody>
                  <a:tcPr/>
                </a:tc>
                <a:extLst>
                  <a:ext uri="{0D108BD9-81ED-4DB2-BD59-A6C34878D82A}">
                    <a16:rowId xmlns:a16="http://schemas.microsoft.com/office/drawing/2014/main" val="4133974746"/>
                  </a:ext>
                </a:extLst>
              </a:tr>
              <a:tr h="1169660">
                <a:tc>
                  <a:txBody>
                    <a:bodyPr/>
                    <a:lstStyle/>
                    <a:p>
                      <a:r>
                        <a:rPr lang="pt-BR" b="1" dirty="0"/>
                        <a:t>CLT - Art. 47. Lei na redação da Lei 13.467/2017 </a:t>
                      </a:r>
                    </a:p>
                  </a:txBody>
                  <a:tcPr/>
                </a:tc>
                <a:tc>
                  <a:txBody>
                    <a:bodyPr/>
                    <a:lstStyle/>
                    <a:p>
                      <a:endParaRPr lang="pt-BR" dirty="0"/>
                    </a:p>
                  </a:txBody>
                  <a:tcPr/>
                </a:tc>
                <a:tc>
                  <a:txBody>
                    <a:bodyPr/>
                    <a:lstStyle/>
                    <a:p>
                      <a:r>
                        <a:rPr lang="pt-BR" b="1" dirty="0"/>
                        <a:t>CLT Art. 201</a:t>
                      </a:r>
                    </a:p>
                  </a:txBody>
                  <a:tcPr/>
                </a:tc>
                <a:tc>
                  <a:txBody>
                    <a:bodyPr/>
                    <a:lstStyle/>
                    <a:p>
                      <a:r>
                        <a:rPr lang="pt-BR" b="1" dirty="0"/>
                        <a:t>FL. Art. 286, 290, 292 e 336 do RPS. </a:t>
                      </a:r>
                    </a:p>
                  </a:txBody>
                  <a:tcPr/>
                </a:tc>
                <a:tc>
                  <a:txBody>
                    <a:bodyPr/>
                    <a:lstStyle/>
                    <a:p>
                      <a:r>
                        <a:rPr lang="pt-BR" b="1" dirty="0"/>
                        <a:t>FL. Art. 283, I, h, do RPS</a:t>
                      </a:r>
                    </a:p>
                  </a:txBody>
                  <a:tcPr/>
                </a:tc>
                <a:tc>
                  <a:txBody>
                    <a:bodyPr/>
                    <a:lstStyle/>
                    <a:p>
                      <a:r>
                        <a:rPr lang="pt-BR" b="1" dirty="0"/>
                        <a:t>Lei nº 8.212/1991, art. 92</a:t>
                      </a:r>
                    </a:p>
                  </a:txBody>
                  <a:tcPr/>
                </a:tc>
                <a:extLst>
                  <a:ext uri="{0D108BD9-81ED-4DB2-BD59-A6C34878D82A}">
                    <a16:rowId xmlns:a16="http://schemas.microsoft.com/office/drawing/2014/main" val="3585200719"/>
                  </a:ext>
                </a:extLst>
              </a:tr>
            </a:tbl>
          </a:graphicData>
        </a:graphic>
      </p:graphicFrame>
      <p:sp>
        <p:nvSpPr>
          <p:cNvPr id="3" name="Seta: para Baixo 2">
            <a:extLst>
              <a:ext uri="{FF2B5EF4-FFF2-40B4-BE49-F238E27FC236}">
                <a16:creationId xmlns:a16="http://schemas.microsoft.com/office/drawing/2014/main" id="{D8373540-A630-4400-A440-476388591F05}"/>
              </a:ext>
            </a:extLst>
          </p:cNvPr>
          <p:cNvSpPr/>
          <p:nvPr/>
        </p:nvSpPr>
        <p:spPr>
          <a:xfrm>
            <a:off x="695400" y="2348880"/>
            <a:ext cx="484632" cy="474352"/>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13" name="Seta: para Baixo 12">
            <a:extLst>
              <a:ext uri="{FF2B5EF4-FFF2-40B4-BE49-F238E27FC236}">
                <a16:creationId xmlns:a16="http://schemas.microsoft.com/office/drawing/2014/main" id="{852EE441-4173-42BD-AC04-58E4EC6AE495}"/>
              </a:ext>
            </a:extLst>
          </p:cNvPr>
          <p:cNvSpPr/>
          <p:nvPr/>
        </p:nvSpPr>
        <p:spPr>
          <a:xfrm>
            <a:off x="2548184" y="2368348"/>
            <a:ext cx="484632" cy="474352"/>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14" name="Seta: para Baixo 13">
            <a:extLst>
              <a:ext uri="{FF2B5EF4-FFF2-40B4-BE49-F238E27FC236}">
                <a16:creationId xmlns:a16="http://schemas.microsoft.com/office/drawing/2014/main" id="{CAC26E38-F032-48D5-9D56-027BEE5DE296}"/>
              </a:ext>
            </a:extLst>
          </p:cNvPr>
          <p:cNvSpPr/>
          <p:nvPr/>
        </p:nvSpPr>
        <p:spPr>
          <a:xfrm>
            <a:off x="4118626" y="2385081"/>
            <a:ext cx="484632" cy="474352"/>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15" name="Seta: para Baixo 14">
            <a:extLst>
              <a:ext uri="{FF2B5EF4-FFF2-40B4-BE49-F238E27FC236}">
                <a16:creationId xmlns:a16="http://schemas.microsoft.com/office/drawing/2014/main" id="{3CAAB4FA-32F8-475E-8AFB-7EB96B71E456}"/>
              </a:ext>
            </a:extLst>
          </p:cNvPr>
          <p:cNvSpPr/>
          <p:nvPr/>
        </p:nvSpPr>
        <p:spPr>
          <a:xfrm>
            <a:off x="5862264" y="2366979"/>
            <a:ext cx="484632" cy="474352"/>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16" name="Seta: para Baixo 15">
            <a:extLst>
              <a:ext uri="{FF2B5EF4-FFF2-40B4-BE49-F238E27FC236}">
                <a16:creationId xmlns:a16="http://schemas.microsoft.com/office/drawing/2014/main" id="{6DB2BDCC-A022-4CEB-BF10-8890CBABCB2A}"/>
              </a:ext>
            </a:extLst>
          </p:cNvPr>
          <p:cNvSpPr/>
          <p:nvPr/>
        </p:nvSpPr>
        <p:spPr>
          <a:xfrm>
            <a:off x="8495284" y="2385081"/>
            <a:ext cx="484632" cy="474352"/>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17" name="Seta: para Baixo 16">
            <a:extLst>
              <a:ext uri="{FF2B5EF4-FFF2-40B4-BE49-F238E27FC236}">
                <a16:creationId xmlns:a16="http://schemas.microsoft.com/office/drawing/2014/main" id="{A464C78B-C7C6-486D-8635-60A65ECEE669}"/>
              </a:ext>
            </a:extLst>
          </p:cNvPr>
          <p:cNvSpPr/>
          <p:nvPr/>
        </p:nvSpPr>
        <p:spPr>
          <a:xfrm>
            <a:off x="10678576" y="2385081"/>
            <a:ext cx="484632" cy="474352"/>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Tree>
    <p:extLst>
      <p:ext uri="{BB962C8B-B14F-4D97-AF65-F5344CB8AC3E}">
        <p14:creationId xmlns:p14="http://schemas.microsoft.com/office/powerpoint/2010/main" val="2481636453"/>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Número de Slide 1">
            <a:extLst>
              <a:ext uri="{FF2B5EF4-FFF2-40B4-BE49-F238E27FC236}">
                <a16:creationId xmlns:a16="http://schemas.microsoft.com/office/drawing/2014/main" id="{A3B7D34C-3F79-4C8D-B995-C051F929B6F5}"/>
              </a:ext>
            </a:extLst>
          </p:cNvPr>
          <p:cNvSpPr>
            <a:spLocks noGrp="1"/>
          </p:cNvSpPr>
          <p:nvPr>
            <p:ph type="sldNum" sz="quarter" idx="12"/>
          </p:nvPr>
        </p:nvSpPr>
        <p:spPr/>
        <p:txBody>
          <a:bodyPr/>
          <a:lstStyle/>
          <a:p>
            <a:pPr>
              <a:defRPr/>
            </a:pPr>
            <a:fld id="{2C778CB0-C7B4-4243-9295-7A049A9819DF}" type="slidenum">
              <a:rPr lang="pt-BR" smtClean="0"/>
              <a:pPr>
                <a:defRPr/>
              </a:pPr>
              <a:t>55</a:t>
            </a:fld>
            <a:endParaRPr lang="pt-BR" dirty="0"/>
          </a:p>
        </p:txBody>
      </p:sp>
      <p:pic>
        <p:nvPicPr>
          <p:cNvPr id="4" name="Imagem 3">
            <a:extLst>
              <a:ext uri="{FF2B5EF4-FFF2-40B4-BE49-F238E27FC236}">
                <a16:creationId xmlns:a16="http://schemas.microsoft.com/office/drawing/2014/main" id="{FCDC0E64-6E42-47D8-8BF3-158ABAFBA88B}"/>
              </a:ext>
            </a:extLst>
          </p:cNvPr>
          <p:cNvPicPr>
            <a:picLocks noChangeAspect="1"/>
          </p:cNvPicPr>
          <p:nvPr/>
        </p:nvPicPr>
        <p:blipFill>
          <a:blip r:embed="rId2"/>
          <a:stretch>
            <a:fillRect/>
          </a:stretch>
        </p:blipFill>
        <p:spPr>
          <a:xfrm>
            <a:off x="557179" y="1268760"/>
            <a:ext cx="11473272" cy="4176463"/>
          </a:xfrm>
          <a:prstGeom prst="rect">
            <a:avLst/>
          </a:prstGeom>
        </p:spPr>
      </p:pic>
    </p:spTree>
    <p:extLst>
      <p:ext uri="{BB962C8B-B14F-4D97-AF65-F5344CB8AC3E}">
        <p14:creationId xmlns:p14="http://schemas.microsoft.com/office/powerpoint/2010/main" val="1917721877"/>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ixaDeTexto 1">
            <a:extLst>
              <a:ext uri="{FF2B5EF4-FFF2-40B4-BE49-F238E27FC236}">
                <a16:creationId xmlns:a16="http://schemas.microsoft.com/office/drawing/2014/main" id="{3D10D7DE-FA56-4646-8447-398A02B2A639}"/>
              </a:ext>
            </a:extLst>
          </p:cNvPr>
          <p:cNvSpPr txBox="1"/>
          <p:nvPr/>
        </p:nvSpPr>
        <p:spPr>
          <a:xfrm>
            <a:off x="1295400" y="555559"/>
            <a:ext cx="8991600" cy="4247317"/>
          </a:xfrm>
          <a:prstGeom prst="rect">
            <a:avLst/>
          </a:prstGeom>
          <a:noFill/>
        </p:spPr>
        <p:txBody>
          <a:bodyPr wrap="square" rtlCol="0">
            <a:spAutoFit/>
          </a:bodyPr>
          <a:lstStyle/>
          <a:p>
            <a:pPr algn="ctr"/>
            <a:r>
              <a:rPr lang="pt-BR" b="1" dirty="0"/>
              <a:t>PROGRAMA PRO-GESTÃO</a:t>
            </a:r>
          </a:p>
          <a:p>
            <a:pPr algn="ctr"/>
            <a:endParaRPr lang="pt-BR" b="1" dirty="0"/>
          </a:p>
          <a:p>
            <a:pPr algn="ctr"/>
            <a:r>
              <a:rPr lang="pt-BR" b="1" dirty="0"/>
              <a:t>GOVERNANÇA CORPORATIVA</a:t>
            </a:r>
          </a:p>
          <a:p>
            <a:pPr algn="ctr"/>
            <a:r>
              <a:rPr lang="pt-BR" dirty="0"/>
              <a:t> </a:t>
            </a:r>
          </a:p>
          <a:p>
            <a:r>
              <a:rPr lang="pt-BR" dirty="0"/>
              <a:t>3.2.5 - POLÍTICAS PREVIDENCIÁRIAS DE SAÚDE E SEGURANÇA DO SERVIDOR E REVISÃO DE APOSENTADORIA POR INCAPACIDADE </a:t>
            </a:r>
            <a:r>
              <a:rPr lang="pt-BR" b="1" dirty="0"/>
              <a:t>Sem prejuízo do cumprimento das obrigações legais cabíveis</a:t>
            </a:r>
            <a:r>
              <a:rPr lang="pt-BR" dirty="0"/>
              <a:t>, o ente federativo deve atuar com o objetivo de adotar medidas preventivas, que visem à redução dos riscos inerentes ao ambiente de trabalho e das situações que provocam a incapacidade laborativa dos servidores. Devem ser implantados os controles e documentos obrigatórios exigidos para eventual futura concessão de aposentadoria por incapacidade permanente e de aposentadoria especial por exposição a agentes nocivos, sempre que possível buscando adotar medidas protetivas que eliminem ou minimizem as situações de risco que geram o direito à concessão desse benefício. As exigências para cada nível de certificação são as seguintes:</a:t>
            </a:r>
          </a:p>
        </p:txBody>
      </p:sp>
    </p:spTree>
    <p:extLst>
      <p:ext uri="{BB962C8B-B14F-4D97-AF65-F5344CB8AC3E}">
        <p14:creationId xmlns:p14="http://schemas.microsoft.com/office/powerpoint/2010/main" val="3517185484"/>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ixaDeTexto 1">
            <a:extLst>
              <a:ext uri="{FF2B5EF4-FFF2-40B4-BE49-F238E27FC236}">
                <a16:creationId xmlns:a16="http://schemas.microsoft.com/office/drawing/2014/main" id="{3D10D7DE-FA56-4646-8447-398A02B2A639}"/>
              </a:ext>
            </a:extLst>
          </p:cNvPr>
          <p:cNvSpPr txBox="1"/>
          <p:nvPr/>
        </p:nvSpPr>
        <p:spPr>
          <a:xfrm>
            <a:off x="1329267" y="1591733"/>
            <a:ext cx="10524066" cy="3693319"/>
          </a:xfrm>
          <a:prstGeom prst="rect">
            <a:avLst/>
          </a:prstGeom>
          <a:noFill/>
        </p:spPr>
        <p:txBody>
          <a:bodyPr wrap="square" rtlCol="0">
            <a:spAutoFit/>
          </a:bodyPr>
          <a:lstStyle/>
          <a:p>
            <a:r>
              <a:rPr lang="pt-BR" b="1" dirty="0"/>
              <a:t>Nível I</a:t>
            </a:r>
            <a:r>
              <a:rPr lang="pt-BR" dirty="0"/>
              <a:t>: Implantar ações isoladas em saúde do servidor, que contemplem: </a:t>
            </a:r>
          </a:p>
          <a:p>
            <a:r>
              <a:rPr lang="pt-BR" dirty="0"/>
              <a:t>a) </a:t>
            </a:r>
            <a:r>
              <a:rPr lang="pt-BR" b="1" dirty="0"/>
              <a:t>Realizar exames médicos admissionais dos aprovados em concurso público, como requisito para posse e nomeação</a:t>
            </a:r>
            <a:r>
              <a:rPr lang="pt-BR" dirty="0"/>
              <a:t>. </a:t>
            </a:r>
          </a:p>
          <a:p>
            <a:r>
              <a:rPr lang="pt-BR" dirty="0"/>
              <a:t>b) Manter o serviço de perícia médica na unidade gestora do RPPS ou no ente federativo, por servidores do quadro efetivo ou contratados por meio de terceirização. </a:t>
            </a:r>
          </a:p>
          <a:p>
            <a:r>
              <a:rPr lang="pt-BR" dirty="0"/>
              <a:t>c) Realizar ações educativas para redução dos acidentes de trabalho. </a:t>
            </a:r>
          </a:p>
          <a:p>
            <a:r>
              <a:rPr lang="pt-BR" dirty="0"/>
              <a:t>d) Realizar periodicamente, no prazo máximo de 04 (quatro) anos, a revisão dos benefícios de aposentadoria por incapacidade permanente, para verificação da continuidade das condições que ensejaram a concessão do benefício, sendo aplicável a sua dispensa em situações específicas previstas em lei do ente. </a:t>
            </a:r>
          </a:p>
          <a:p>
            <a:endParaRPr lang="pt-BR" dirty="0"/>
          </a:p>
          <a:p>
            <a:r>
              <a:rPr lang="pt-BR" b="1" dirty="0"/>
              <a:t>Nível II</a:t>
            </a:r>
            <a:r>
              <a:rPr lang="pt-BR" dirty="0"/>
              <a:t>: idem ao Nível I. </a:t>
            </a:r>
          </a:p>
          <a:p>
            <a:endParaRPr lang="pt-BR" dirty="0"/>
          </a:p>
        </p:txBody>
      </p:sp>
    </p:spTree>
    <p:extLst>
      <p:ext uri="{BB962C8B-B14F-4D97-AF65-F5344CB8AC3E}">
        <p14:creationId xmlns:p14="http://schemas.microsoft.com/office/powerpoint/2010/main" val="2129771734"/>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ixaDeTexto 1">
            <a:extLst>
              <a:ext uri="{FF2B5EF4-FFF2-40B4-BE49-F238E27FC236}">
                <a16:creationId xmlns:a16="http://schemas.microsoft.com/office/drawing/2014/main" id="{3D10D7DE-FA56-4646-8447-398A02B2A639}"/>
              </a:ext>
            </a:extLst>
          </p:cNvPr>
          <p:cNvSpPr txBox="1"/>
          <p:nvPr/>
        </p:nvSpPr>
        <p:spPr>
          <a:xfrm>
            <a:off x="1329267" y="1591733"/>
            <a:ext cx="10134600" cy="3970318"/>
          </a:xfrm>
          <a:prstGeom prst="rect">
            <a:avLst/>
          </a:prstGeom>
          <a:noFill/>
        </p:spPr>
        <p:txBody>
          <a:bodyPr wrap="square" rtlCol="0">
            <a:spAutoFit/>
          </a:bodyPr>
          <a:lstStyle/>
          <a:p>
            <a:r>
              <a:rPr lang="pt-BR" b="1" dirty="0"/>
              <a:t>Nível III</a:t>
            </a:r>
            <a:r>
              <a:rPr lang="pt-BR" dirty="0"/>
              <a:t>: Adicionalmente aos requisitos do Nível II, implantar as ações preparatórias em saúde do servidor, que contemplem: </a:t>
            </a:r>
          </a:p>
          <a:p>
            <a:pPr marL="342900" indent="-342900">
              <a:buAutoNum type="alphaLcParenR"/>
            </a:pPr>
            <a:r>
              <a:rPr lang="pt-BR" b="1" dirty="0"/>
              <a:t>Elaborar Laudo Técnico de Condições Ambientais do Trabalho – LTCAT</a:t>
            </a:r>
            <a:r>
              <a:rPr lang="pt-BR" dirty="0"/>
              <a:t>. </a:t>
            </a:r>
          </a:p>
          <a:p>
            <a:pPr marL="342900" indent="-342900">
              <a:buAutoNum type="alphaLcParenR"/>
            </a:pPr>
            <a:r>
              <a:rPr lang="pt-BR" b="1" dirty="0"/>
              <a:t>Elaborar e fornecer Perfil Profissiográfico Previdenciário – PPP atualizado dos servidores que trabalhem em ambientes com exposição a agentes nocivos químicos, físicos e biológicos prejudiciais à saúde</a:t>
            </a:r>
            <a:r>
              <a:rPr lang="pt-BR" dirty="0"/>
              <a:t>.</a:t>
            </a:r>
          </a:p>
          <a:p>
            <a:r>
              <a:rPr lang="pt-BR" dirty="0"/>
              <a:t>c)  Realizar periodicamente, no prazo máximo de 03 (três) anos, a revisão dos benefícios de aposentadoria por incapacidade permanente, para verificação da continuidade das condições que ensejaram a concessão do benefício, sendo aplicável a sua dispensa em situações específicas previstas em lei do ente. </a:t>
            </a:r>
          </a:p>
          <a:p>
            <a:endParaRPr lang="pt-BR" dirty="0"/>
          </a:p>
          <a:p>
            <a:r>
              <a:rPr lang="pt-BR" b="1" dirty="0"/>
              <a:t>Nível IV</a:t>
            </a:r>
            <a:r>
              <a:rPr lang="pt-BR" dirty="0"/>
              <a:t>: Adicionalmente aos requisitos do Nível III, manter serviço de perícia oficial em saúde na unidade gestora do RPPS ou no ente federativo, por servidores de quadro efetivo ou contratados por meio de terceirização, com equipe multiprofissional e interdisciplinar.</a:t>
            </a:r>
          </a:p>
        </p:txBody>
      </p:sp>
    </p:spTree>
    <p:extLst>
      <p:ext uri="{BB962C8B-B14F-4D97-AF65-F5344CB8AC3E}">
        <p14:creationId xmlns:p14="http://schemas.microsoft.com/office/powerpoint/2010/main" val="1852182608"/>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ixaDeTexto 1">
            <a:extLst>
              <a:ext uri="{FF2B5EF4-FFF2-40B4-BE49-F238E27FC236}">
                <a16:creationId xmlns:a16="http://schemas.microsoft.com/office/drawing/2014/main" id="{9FF43E91-3C4C-445B-C222-7B5C3C7CCE5C}"/>
              </a:ext>
            </a:extLst>
          </p:cNvPr>
          <p:cNvSpPr txBox="1"/>
          <p:nvPr/>
        </p:nvSpPr>
        <p:spPr>
          <a:xfrm>
            <a:off x="1094683" y="1138265"/>
            <a:ext cx="4261176" cy="1401183"/>
          </a:xfrm>
          <a:prstGeom prst="rect">
            <a:avLst/>
          </a:prstGeom>
        </p:spPr>
        <p:txBody>
          <a:bodyPr rot="0" spcFirstLastPara="0" vert="horz" lIns="107168" tIns="53584" rIns="107168" bIns="53584" numCol="1" spcCol="0" rtlCol="0" fromWordArt="0" anchor="t" anchorCtr="0" forceAA="0" compatLnSpc="1">
            <a:prstTxWarp prst="textNoShape">
              <a:avLst/>
            </a:prstTxWarp>
            <a:norm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defTabSz="1071677">
              <a:lnSpc>
                <a:spcPct val="90000"/>
              </a:lnSpc>
              <a:spcBef>
                <a:spcPct val="0"/>
              </a:spcBef>
              <a:spcAft>
                <a:spcPts val="703"/>
              </a:spcAft>
            </a:pPr>
            <a:r>
              <a:rPr lang="en-US" sz="4688" b="1" dirty="0">
                <a:solidFill>
                  <a:srgbClr val="002060"/>
                </a:solidFill>
                <a:latin typeface="Abadi" panose="020B0604020104020204" pitchFamily="34" charset="0"/>
                <a:ea typeface="+mj-ea"/>
                <a:cs typeface="+mj-cs"/>
              </a:rPr>
              <a:t>Consequências</a:t>
            </a:r>
          </a:p>
        </p:txBody>
      </p:sp>
      <p:sp>
        <p:nvSpPr>
          <p:cNvPr id="3" name="CaixaDeTexto 2">
            <a:extLst>
              <a:ext uri="{FF2B5EF4-FFF2-40B4-BE49-F238E27FC236}">
                <a16:creationId xmlns:a16="http://schemas.microsoft.com/office/drawing/2014/main" id="{DBCD9877-ADF3-6566-71CD-436DD8A3B643}"/>
              </a:ext>
            </a:extLst>
          </p:cNvPr>
          <p:cNvSpPr txBox="1"/>
          <p:nvPr/>
        </p:nvSpPr>
        <p:spPr>
          <a:xfrm>
            <a:off x="562362" y="2025448"/>
            <a:ext cx="5469321" cy="3602935"/>
          </a:xfrm>
          <a:prstGeom prst="rect">
            <a:avLst/>
          </a:prstGeom>
        </p:spPr>
        <p:txBody>
          <a:bodyPr vert="horz" lIns="107168" tIns="53584" rIns="107168" bIns="53584" rtlCol="0">
            <a:normAutofit fontScale="70000" lnSpcReduction="20000"/>
          </a:bodyPr>
          <a:lstStyle/>
          <a:p>
            <a:pPr marL="535838" indent="-535838" algn="just" defTabSz="1071677">
              <a:spcAft>
                <a:spcPts val="703"/>
              </a:spcAft>
              <a:buFont typeface="Arial" panose="020B0604020202020204" pitchFamily="34" charset="0"/>
              <a:buChar char="•"/>
            </a:pPr>
            <a:r>
              <a:rPr lang="pt-BR" sz="3047" dirty="0">
                <a:solidFill>
                  <a:srgbClr val="002368"/>
                </a:solidFill>
                <a:latin typeface="Abadi" panose="020B0604020104020204" pitchFamily="34" charset="0"/>
              </a:rPr>
              <a:t>Segurados do INSS têm dificuldade para obter benefícios previdenciários e trabalhistas, por ausência de informações individualizadas.</a:t>
            </a:r>
          </a:p>
          <a:p>
            <a:pPr marL="535838" indent="-535838" algn="just" defTabSz="1071677">
              <a:spcAft>
                <a:spcPts val="703"/>
              </a:spcAft>
              <a:buFont typeface="Arial" panose="020B0604020202020204" pitchFamily="34" charset="0"/>
              <a:buChar char="•"/>
            </a:pPr>
            <a:r>
              <a:rPr lang="pt-BR" sz="3047" dirty="0">
                <a:solidFill>
                  <a:srgbClr val="002368"/>
                </a:solidFill>
                <a:latin typeface="Abadi" panose="020B0604020104020204" pitchFamily="34" charset="0"/>
              </a:rPr>
              <a:t>Impossibilidade de simplificação das obrigações, como a extinção da DIRF e outras obrigações acessórias.</a:t>
            </a:r>
          </a:p>
          <a:p>
            <a:pPr marL="535838" indent="-535838" algn="just" defTabSz="1071677">
              <a:spcAft>
                <a:spcPts val="703"/>
              </a:spcAft>
              <a:buFont typeface="Arial" panose="020B0604020202020204" pitchFamily="34" charset="0"/>
              <a:buChar char="•"/>
            </a:pPr>
            <a:r>
              <a:rPr lang="pt-BR" sz="3047" dirty="0">
                <a:solidFill>
                  <a:srgbClr val="002368"/>
                </a:solidFill>
                <a:latin typeface="Abadi" panose="020B0604020104020204" pitchFamily="34" charset="0"/>
              </a:rPr>
              <a:t>Danos às bases de dados estatísticas de emprego no Brasil, como base RAIS e </a:t>
            </a:r>
            <a:r>
              <a:rPr lang="pt-BR" sz="3047" dirty="0" err="1">
                <a:solidFill>
                  <a:srgbClr val="002368"/>
                </a:solidFill>
                <a:latin typeface="Abadi" panose="020B0604020104020204" pitchFamily="34" charset="0"/>
              </a:rPr>
              <a:t>Caged</a:t>
            </a:r>
            <a:r>
              <a:rPr lang="pt-BR" sz="3047" dirty="0">
                <a:solidFill>
                  <a:srgbClr val="002368"/>
                </a:solidFill>
                <a:latin typeface="Abadi" panose="020B0604020104020204" pitchFamily="34" charset="0"/>
              </a:rPr>
              <a:t>.</a:t>
            </a:r>
          </a:p>
          <a:p>
            <a:pPr marL="535838" indent="-535838" algn="just" defTabSz="1071677">
              <a:spcAft>
                <a:spcPts val="703"/>
              </a:spcAft>
              <a:buFont typeface="Arial" panose="020B0604020202020204" pitchFamily="34" charset="0"/>
              <a:buChar char="•"/>
            </a:pPr>
            <a:r>
              <a:rPr lang="pt-BR" sz="3047" dirty="0">
                <a:solidFill>
                  <a:srgbClr val="002368"/>
                </a:solidFill>
                <a:latin typeface="Abadi" panose="020B0604020104020204" pitchFamily="34" charset="0"/>
              </a:rPr>
              <a:t>Danos à imagem da RFB, do INSS, do MPS e do MTE.</a:t>
            </a:r>
          </a:p>
          <a:p>
            <a:pPr indent="-267919" defTabSz="1071677">
              <a:lnSpc>
                <a:spcPct val="90000"/>
              </a:lnSpc>
              <a:spcAft>
                <a:spcPts val="703"/>
              </a:spcAft>
              <a:buFont typeface="Arial" panose="020B0604020202020204" pitchFamily="34" charset="0"/>
              <a:buChar char="•"/>
            </a:pPr>
            <a:endParaRPr lang="en-US" sz="1875" dirty="0"/>
          </a:p>
        </p:txBody>
      </p:sp>
      <p:pic>
        <p:nvPicPr>
          <p:cNvPr id="10" name="Imagem 9">
            <a:extLst>
              <a:ext uri="{FF2B5EF4-FFF2-40B4-BE49-F238E27FC236}">
                <a16:creationId xmlns:a16="http://schemas.microsoft.com/office/drawing/2014/main" id="{6AD81C00-ECC5-550B-9F5D-5B2D1F88DCF8}"/>
              </a:ext>
            </a:extLst>
          </p:cNvPr>
          <p:cNvPicPr>
            <a:picLocks noChangeAspect="1"/>
          </p:cNvPicPr>
          <p:nvPr/>
        </p:nvPicPr>
        <p:blipFill>
          <a:blip r:embed="rId3"/>
          <a:stretch>
            <a:fillRect/>
          </a:stretch>
        </p:blipFill>
        <p:spPr>
          <a:xfrm>
            <a:off x="7230391" y="3826915"/>
            <a:ext cx="3133725" cy="2449586"/>
          </a:xfrm>
          <a:prstGeom prst="rect">
            <a:avLst/>
          </a:prstGeom>
        </p:spPr>
      </p:pic>
      <p:pic>
        <p:nvPicPr>
          <p:cNvPr id="13" name="Imagem 12">
            <a:extLst>
              <a:ext uri="{FF2B5EF4-FFF2-40B4-BE49-F238E27FC236}">
                <a16:creationId xmlns:a16="http://schemas.microsoft.com/office/drawing/2014/main" id="{9D90353D-5747-F3CE-669D-371B2D48CD11}"/>
              </a:ext>
            </a:extLst>
          </p:cNvPr>
          <p:cNvPicPr>
            <a:picLocks noChangeAspect="1"/>
          </p:cNvPicPr>
          <p:nvPr/>
        </p:nvPicPr>
        <p:blipFill>
          <a:blip r:embed="rId4"/>
          <a:stretch>
            <a:fillRect/>
          </a:stretch>
        </p:blipFill>
        <p:spPr>
          <a:xfrm>
            <a:off x="7230391" y="1225676"/>
            <a:ext cx="3133725" cy="2449586"/>
          </a:xfrm>
          <a:prstGeom prst="rect">
            <a:avLst/>
          </a:prstGeom>
        </p:spPr>
      </p:pic>
      <p:sp>
        <p:nvSpPr>
          <p:cNvPr id="4" name="CaixaDeTexto 3">
            <a:extLst>
              <a:ext uri="{FF2B5EF4-FFF2-40B4-BE49-F238E27FC236}">
                <a16:creationId xmlns:a16="http://schemas.microsoft.com/office/drawing/2014/main" id="{7D3A33B7-7EA3-7FB2-97DF-5E26E923E865}"/>
              </a:ext>
            </a:extLst>
          </p:cNvPr>
          <p:cNvSpPr txBox="1"/>
          <p:nvPr/>
        </p:nvSpPr>
        <p:spPr>
          <a:xfrm>
            <a:off x="11439525" y="6362700"/>
            <a:ext cx="504825" cy="369332"/>
          </a:xfrm>
          <a:prstGeom prst="rect">
            <a:avLst/>
          </a:prstGeom>
          <a:noFill/>
        </p:spPr>
        <p:txBody>
          <a:bodyPr wrap="square" rtlCol="0">
            <a:spAutoFit/>
          </a:bodyPr>
          <a:lstStyle/>
          <a:p>
            <a:r>
              <a:rPr lang="pt-BR" dirty="0"/>
              <a:t>D</a:t>
            </a:r>
          </a:p>
        </p:txBody>
      </p:sp>
    </p:spTree>
    <p:extLst>
      <p:ext uri="{BB962C8B-B14F-4D97-AF65-F5344CB8AC3E}">
        <p14:creationId xmlns:p14="http://schemas.microsoft.com/office/powerpoint/2010/main" val="4201028418"/>
      </p:ext>
    </p:extLst>
  </p:cSld>
  <p:clrMapOvr>
    <a:masterClrMapping/>
  </p:clrMapOvr>
  <p:transition spd="slow">
    <p:wip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ext Box 1">
            <a:extLst>
              <a:ext uri="{FF2B5EF4-FFF2-40B4-BE49-F238E27FC236}">
                <a16:creationId xmlns:a16="http://schemas.microsoft.com/office/drawing/2014/main" id="{4AD8C216-4025-4490-6747-BB377F66B86F}"/>
              </a:ext>
            </a:extLst>
          </p:cNvPr>
          <p:cNvSpPr txBox="1">
            <a:spLocks noChangeArrowheads="1"/>
          </p:cNvSpPr>
          <p:nvPr/>
        </p:nvSpPr>
        <p:spPr bwMode="auto">
          <a:xfrm>
            <a:off x="1752600" y="990600"/>
            <a:ext cx="8688388" cy="15557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lstStyle>
            <a:lvl1pPr>
              <a:tabLst>
                <a:tab pos="0" algn="l"/>
                <a:tab pos="442913" algn="l"/>
                <a:tab pos="890588" algn="l"/>
                <a:tab pos="1338263" algn="l"/>
                <a:tab pos="1785938" algn="l"/>
                <a:tab pos="2233613" algn="l"/>
                <a:tab pos="2681288" algn="l"/>
                <a:tab pos="3128963" algn="l"/>
                <a:tab pos="3576638" algn="l"/>
                <a:tab pos="4024313" algn="l"/>
                <a:tab pos="4471988" algn="l"/>
                <a:tab pos="4919663" algn="l"/>
                <a:tab pos="5367338" algn="l"/>
                <a:tab pos="5815013" algn="l"/>
                <a:tab pos="6262688" algn="l"/>
                <a:tab pos="6710363" algn="l"/>
                <a:tab pos="7158038" algn="l"/>
                <a:tab pos="7605713" algn="l"/>
                <a:tab pos="8053388" algn="l"/>
                <a:tab pos="8501063" algn="l"/>
                <a:tab pos="8948738" algn="l"/>
                <a:tab pos="8982075" algn="l"/>
                <a:tab pos="9431338" algn="l"/>
                <a:tab pos="9880600" algn="l"/>
                <a:tab pos="10329863" algn="l"/>
                <a:tab pos="10779125" algn="l"/>
                <a:tab pos="10780713" algn="l"/>
              </a:tabLst>
              <a:defRPr sz="4000">
                <a:solidFill>
                  <a:schemeClr val="bg1"/>
                </a:solidFill>
                <a:latin typeface="Times New Roman" panose="02020603050405020304" pitchFamily="18" charset="0"/>
                <a:cs typeface="Arial" panose="020B0604020202020204" pitchFamily="34" charset="0"/>
              </a:defRPr>
            </a:lvl1pPr>
            <a:lvl2pPr>
              <a:tabLst>
                <a:tab pos="0" algn="l"/>
                <a:tab pos="442913" algn="l"/>
                <a:tab pos="890588" algn="l"/>
                <a:tab pos="1338263" algn="l"/>
                <a:tab pos="1785938" algn="l"/>
                <a:tab pos="2233613" algn="l"/>
                <a:tab pos="2681288" algn="l"/>
                <a:tab pos="3128963" algn="l"/>
                <a:tab pos="3576638" algn="l"/>
                <a:tab pos="4024313" algn="l"/>
                <a:tab pos="4471988" algn="l"/>
                <a:tab pos="4919663" algn="l"/>
                <a:tab pos="5367338" algn="l"/>
                <a:tab pos="5815013" algn="l"/>
                <a:tab pos="6262688" algn="l"/>
                <a:tab pos="6710363" algn="l"/>
                <a:tab pos="7158038" algn="l"/>
                <a:tab pos="7605713" algn="l"/>
                <a:tab pos="8053388" algn="l"/>
                <a:tab pos="8501063" algn="l"/>
                <a:tab pos="8948738" algn="l"/>
                <a:tab pos="8982075" algn="l"/>
                <a:tab pos="9431338" algn="l"/>
                <a:tab pos="9880600" algn="l"/>
                <a:tab pos="10329863" algn="l"/>
                <a:tab pos="10779125" algn="l"/>
                <a:tab pos="10780713" algn="l"/>
              </a:tabLst>
              <a:defRPr sz="4000">
                <a:solidFill>
                  <a:schemeClr val="bg1"/>
                </a:solidFill>
                <a:latin typeface="Times New Roman" panose="02020603050405020304" pitchFamily="18" charset="0"/>
                <a:cs typeface="Arial" panose="020B0604020202020204" pitchFamily="34" charset="0"/>
              </a:defRPr>
            </a:lvl2pPr>
            <a:lvl3pPr>
              <a:tabLst>
                <a:tab pos="0" algn="l"/>
                <a:tab pos="442913" algn="l"/>
                <a:tab pos="890588" algn="l"/>
                <a:tab pos="1338263" algn="l"/>
                <a:tab pos="1785938" algn="l"/>
                <a:tab pos="2233613" algn="l"/>
                <a:tab pos="2681288" algn="l"/>
                <a:tab pos="3128963" algn="l"/>
                <a:tab pos="3576638" algn="l"/>
                <a:tab pos="4024313" algn="l"/>
                <a:tab pos="4471988" algn="l"/>
                <a:tab pos="4919663" algn="l"/>
                <a:tab pos="5367338" algn="l"/>
                <a:tab pos="5815013" algn="l"/>
                <a:tab pos="6262688" algn="l"/>
                <a:tab pos="6710363" algn="l"/>
                <a:tab pos="7158038" algn="l"/>
                <a:tab pos="7605713" algn="l"/>
                <a:tab pos="8053388" algn="l"/>
                <a:tab pos="8501063" algn="l"/>
                <a:tab pos="8948738" algn="l"/>
                <a:tab pos="8982075" algn="l"/>
                <a:tab pos="9431338" algn="l"/>
                <a:tab pos="9880600" algn="l"/>
                <a:tab pos="10329863" algn="l"/>
                <a:tab pos="10779125" algn="l"/>
                <a:tab pos="10780713" algn="l"/>
              </a:tabLst>
              <a:defRPr sz="4000">
                <a:solidFill>
                  <a:schemeClr val="bg1"/>
                </a:solidFill>
                <a:latin typeface="Times New Roman" panose="02020603050405020304" pitchFamily="18" charset="0"/>
                <a:cs typeface="Arial" panose="020B0604020202020204" pitchFamily="34" charset="0"/>
              </a:defRPr>
            </a:lvl3pPr>
            <a:lvl4pPr>
              <a:tabLst>
                <a:tab pos="0" algn="l"/>
                <a:tab pos="442913" algn="l"/>
                <a:tab pos="890588" algn="l"/>
                <a:tab pos="1338263" algn="l"/>
                <a:tab pos="1785938" algn="l"/>
                <a:tab pos="2233613" algn="l"/>
                <a:tab pos="2681288" algn="l"/>
                <a:tab pos="3128963" algn="l"/>
                <a:tab pos="3576638" algn="l"/>
                <a:tab pos="4024313" algn="l"/>
                <a:tab pos="4471988" algn="l"/>
                <a:tab pos="4919663" algn="l"/>
                <a:tab pos="5367338" algn="l"/>
                <a:tab pos="5815013" algn="l"/>
                <a:tab pos="6262688" algn="l"/>
                <a:tab pos="6710363" algn="l"/>
                <a:tab pos="7158038" algn="l"/>
                <a:tab pos="7605713" algn="l"/>
                <a:tab pos="8053388" algn="l"/>
                <a:tab pos="8501063" algn="l"/>
                <a:tab pos="8948738" algn="l"/>
                <a:tab pos="8982075" algn="l"/>
                <a:tab pos="9431338" algn="l"/>
                <a:tab pos="9880600" algn="l"/>
                <a:tab pos="10329863" algn="l"/>
                <a:tab pos="10779125" algn="l"/>
                <a:tab pos="10780713" algn="l"/>
              </a:tabLst>
              <a:defRPr sz="4000">
                <a:solidFill>
                  <a:schemeClr val="bg1"/>
                </a:solidFill>
                <a:latin typeface="Times New Roman" panose="02020603050405020304" pitchFamily="18" charset="0"/>
                <a:cs typeface="Arial" panose="020B0604020202020204" pitchFamily="34" charset="0"/>
              </a:defRPr>
            </a:lvl4pPr>
            <a:lvl5pPr>
              <a:tabLst>
                <a:tab pos="0" algn="l"/>
                <a:tab pos="442913" algn="l"/>
                <a:tab pos="890588" algn="l"/>
                <a:tab pos="1338263" algn="l"/>
                <a:tab pos="1785938" algn="l"/>
                <a:tab pos="2233613" algn="l"/>
                <a:tab pos="2681288" algn="l"/>
                <a:tab pos="3128963" algn="l"/>
                <a:tab pos="3576638" algn="l"/>
                <a:tab pos="4024313" algn="l"/>
                <a:tab pos="4471988" algn="l"/>
                <a:tab pos="4919663" algn="l"/>
                <a:tab pos="5367338" algn="l"/>
                <a:tab pos="5815013" algn="l"/>
                <a:tab pos="6262688" algn="l"/>
                <a:tab pos="6710363" algn="l"/>
                <a:tab pos="7158038" algn="l"/>
                <a:tab pos="7605713" algn="l"/>
                <a:tab pos="8053388" algn="l"/>
                <a:tab pos="8501063" algn="l"/>
                <a:tab pos="8948738" algn="l"/>
                <a:tab pos="8982075" algn="l"/>
                <a:tab pos="9431338" algn="l"/>
                <a:tab pos="9880600" algn="l"/>
                <a:tab pos="10329863" algn="l"/>
                <a:tab pos="10779125" algn="l"/>
                <a:tab pos="10780713" algn="l"/>
              </a:tabLst>
              <a:defRPr sz="4000">
                <a:solidFill>
                  <a:schemeClr val="bg1"/>
                </a:solidFill>
                <a:latin typeface="Times New Roman" panose="02020603050405020304" pitchFamily="18" charset="0"/>
                <a:cs typeface="Arial" panose="020B0604020202020204" pitchFamily="34" charset="0"/>
              </a:defRPr>
            </a:lvl5pPr>
            <a:lvl6pPr marL="2514600" indent="-228600" defTabSz="449263" eaLnBrk="0" fontAlgn="base" hangingPunct="0">
              <a:spcBef>
                <a:spcPct val="0"/>
              </a:spcBef>
              <a:spcAft>
                <a:spcPct val="0"/>
              </a:spcAft>
              <a:tabLst>
                <a:tab pos="0" algn="l"/>
                <a:tab pos="442913" algn="l"/>
                <a:tab pos="890588" algn="l"/>
                <a:tab pos="1338263" algn="l"/>
                <a:tab pos="1785938" algn="l"/>
                <a:tab pos="2233613" algn="l"/>
                <a:tab pos="2681288" algn="l"/>
                <a:tab pos="3128963" algn="l"/>
                <a:tab pos="3576638" algn="l"/>
                <a:tab pos="4024313" algn="l"/>
                <a:tab pos="4471988" algn="l"/>
                <a:tab pos="4919663" algn="l"/>
                <a:tab pos="5367338" algn="l"/>
                <a:tab pos="5815013" algn="l"/>
                <a:tab pos="6262688" algn="l"/>
                <a:tab pos="6710363" algn="l"/>
                <a:tab pos="7158038" algn="l"/>
                <a:tab pos="7605713" algn="l"/>
                <a:tab pos="8053388" algn="l"/>
                <a:tab pos="8501063" algn="l"/>
                <a:tab pos="8948738" algn="l"/>
                <a:tab pos="8982075" algn="l"/>
                <a:tab pos="9431338" algn="l"/>
                <a:tab pos="9880600" algn="l"/>
                <a:tab pos="10329863" algn="l"/>
                <a:tab pos="10779125" algn="l"/>
                <a:tab pos="10780713" algn="l"/>
              </a:tabLst>
              <a:defRPr sz="4000">
                <a:solidFill>
                  <a:schemeClr val="bg1"/>
                </a:solidFill>
                <a:latin typeface="Times New Roman" panose="02020603050405020304" pitchFamily="18" charset="0"/>
                <a:cs typeface="Arial" panose="020B0604020202020204" pitchFamily="34" charset="0"/>
              </a:defRPr>
            </a:lvl6pPr>
            <a:lvl7pPr marL="2971800" indent="-228600" defTabSz="449263" eaLnBrk="0" fontAlgn="base" hangingPunct="0">
              <a:spcBef>
                <a:spcPct val="0"/>
              </a:spcBef>
              <a:spcAft>
                <a:spcPct val="0"/>
              </a:spcAft>
              <a:tabLst>
                <a:tab pos="0" algn="l"/>
                <a:tab pos="442913" algn="l"/>
                <a:tab pos="890588" algn="l"/>
                <a:tab pos="1338263" algn="l"/>
                <a:tab pos="1785938" algn="l"/>
                <a:tab pos="2233613" algn="l"/>
                <a:tab pos="2681288" algn="l"/>
                <a:tab pos="3128963" algn="l"/>
                <a:tab pos="3576638" algn="l"/>
                <a:tab pos="4024313" algn="l"/>
                <a:tab pos="4471988" algn="l"/>
                <a:tab pos="4919663" algn="l"/>
                <a:tab pos="5367338" algn="l"/>
                <a:tab pos="5815013" algn="l"/>
                <a:tab pos="6262688" algn="l"/>
                <a:tab pos="6710363" algn="l"/>
                <a:tab pos="7158038" algn="l"/>
                <a:tab pos="7605713" algn="l"/>
                <a:tab pos="8053388" algn="l"/>
                <a:tab pos="8501063" algn="l"/>
                <a:tab pos="8948738" algn="l"/>
                <a:tab pos="8982075" algn="l"/>
                <a:tab pos="9431338" algn="l"/>
                <a:tab pos="9880600" algn="l"/>
                <a:tab pos="10329863" algn="l"/>
                <a:tab pos="10779125" algn="l"/>
                <a:tab pos="10780713" algn="l"/>
              </a:tabLst>
              <a:defRPr sz="4000">
                <a:solidFill>
                  <a:schemeClr val="bg1"/>
                </a:solidFill>
                <a:latin typeface="Times New Roman" panose="02020603050405020304" pitchFamily="18" charset="0"/>
                <a:cs typeface="Arial" panose="020B0604020202020204" pitchFamily="34" charset="0"/>
              </a:defRPr>
            </a:lvl7pPr>
            <a:lvl8pPr marL="3429000" indent="-228600" defTabSz="449263" eaLnBrk="0" fontAlgn="base" hangingPunct="0">
              <a:spcBef>
                <a:spcPct val="0"/>
              </a:spcBef>
              <a:spcAft>
                <a:spcPct val="0"/>
              </a:spcAft>
              <a:tabLst>
                <a:tab pos="0" algn="l"/>
                <a:tab pos="442913" algn="l"/>
                <a:tab pos="890588" algn="l"/>
                <a:tab pos="1338263" algn="l"/>
                <a:tab pos="1785938" algn="l"/>
                <a:tab pos="2233613" algn="l"/>
                <a:tab pos="2681288" algn="l"/>
                <a:tab pos="3128963" algn="l"/>
                <a:tab pos="3576638" algn="l"/>
                <a:tab pos="4024313" algn="l"/>
                <a:tab pos="4471988" algn="l"/>
                <a:tab pos="4919663" algn="l"/>
                <a:tab pos="5367338" algn="l"/>
                <a:tab pos="5815013" algn="l"/>
                <a:tab pos="6262688" algn="l"/>
                <a:tab pos="6710363" algn="l"/>
                <a:tab pos="7158038" algn="l"/>
                <a:tab pos="7605713" algn="l"/>
                <a:tab pos="8053388" algn="l"/>
                <a:tab pos="8501063" algn="l"/>
                <a:tab pos="8948738" algn="l"/>
                <a:tab pos="8982075" algn="l"/>
                <a:tab pos="9431338" algn="l"/>
                <a:tab pos="9880600" algn="l"/>
                <a:tab pos="10329863" algn="l"/>
                <a:tab pos="10779125" algn="l"/>
                <a:tab pos="10780713" algn="l"/>
              </a:tabLst>
              <a:defRPr sz="4000">
                <a:solidFill>
                  <a:schemeClr val="bg1"/>
                </a:solidFill>
                <a:latin typeface="Times New Roman" panose="02020603050405020304" pitchFamily="18" charset="0"/>
                <a:cs typeface="Arial" panose="020B0604020202020204" pitchFamily="34" charset="0"/>
              </a:defRPr>
            </a:lvl8pPr>
            <a:lvl9pPr marL="3886200" indent="-228600" defTabSz="449263" eaLnBrk="0" fontAlgn="base" hangingPunct="0">
              <a:spcBef>
                <a:spcPct val="0"/>
              </a:spcBef>
              <a:spcAft>
                <a:spcPct val="0"/>
              </a:spcAft>
              <a:tabLst>
                <a:tab pos="0" algn="l"/>
                <a:tab pos="442913" algn="l"/>
                <a:tab pos="890588" algn="l"/>
                <a:tab pos="1338263" algn="l"/>
                <a:tab pos="1785938" algn="l"/>
                <a:tab pos="2233613" algn="l"/>
                <a:tab pos="2681288" algn="l"/>
                <a:tab pos="3128963" algn="l"/>
                <a:tab pos="3576638" algn="l"/>
                <a:tab pos="4024313" algn="l"/>
                <a:tab pos="4471988" algn="l"/>
                <a:tab pos="4919663" algn="l"/>
                <a:tab pos="5367338" algn="l"/>
                <a:tab pos="5815013" algn="l"/>
                <a:tab pos="6262688" algn="l"/>
                <a:tab pos="6710363" algn="l"/>
                <a:tab pos="7158038" algn="l"/>
                <a:tab pos="7605713" algn="l"/>
                <a:tab pos="8053388" algn="l"/>
                <a:tab pos="8501063" algn="l"/>
                <a:tab pos="8948738" algn="l"/>
                <a:tab pos="8982075" algn="l"/>
                <a:tab pos="9431338" algn="l"/>
                <a:tab pos="9880600" algn="l"/>
                <a:tab pos="10329863" algn="l"/>
                <a:tab pos="10779125" algn="l"/>
                <a:tab pos="10780713" algn="l"/>
              </a:tabLst>
              <a:defRPr sz="4000">
                <a:solidFill>
                  <a:schemeClr val="bg1"/>
                </a:solidFill>
                <a:latin typeface="Times New Roman" panose="02020603050405020304" pitchFamily="18" charset="0"/>
                <a:cs typeface="Arial" panose="020B0604020202020204" pitchFamily="34" charset="0"/>
              </a:defRPr>
            </a:lvl9pPr>
          </a:lstStyle>
          <a:p>
            <a:pPr algn="ctr">
              <a:buSzPct val="100000"/>
            </a:pPr>
            <a:br>
              <a:rPr lang="pt-BR" altLang="pt-BR" sz="3200" b="1" i="1">
                <a:solidFill>
                  <a:srgbClr val="002774"/>
                </a:solidFill>
                <a:latin typeface="Trebuchet MS" panose="020B0603020202020204" pitchFamily="34" charset="0"/>
                <a:cs typeface="Lucida Sans Unicode" panose="020B0602030504020204" pitchFamily="34" charset="0"/>
              </a:rPr>
            </a:br>
            <a:r>
              <a:rPr lang="pt-BR" altLang="pt-BR" sz="3200" b="1" i="1">
                <a:solidFill>
                  <a:srgbClr val="002774"/>
                </a:solidFill>
                <a:latin typeface="Trebuchet MS" panose="020B0603020202020204" pitchFamily="34" charset="0"/>
                <a:cs typeface="Lucida Sans Unicode" panose="020B0602030504020204" pitchFamily="34" charset="0"/>
              </a:rPr>
              <a:t>	</a:t>
            </a:r>
          </a:p>
        </p:txBody>
      </p:sp>
      <p:graphicFrame>
        <p:nvGraphicFramePr>
          <p:cNvPr id="21507" name="Object 4">
            <a:extLst>
              <a:ext uri="{FF2B5EF4-FFF2-40B4-BE49-F238E27FC236}">
                <a16:creationId xmlns:a16="http://schemas.microsoft.com/office/drawing/2014/main" id="{16425B5D-345B-C340-EDD1-0D43D4E5CEBC}"/>
              </a:ext>
            </a:extLst>
          </p:cNvPr>
          <p:cNvGraphicFramePr>
            <a:graphicFrameLocks noChangeAspect="1"/>
          </p:cNvGraphicFramePr>
          <p:nvPr/>
        </p:nvGraphicFramePr>
        <p:xfrm>
          <a:off x="2362200" y="1600201"/>
          <a:ext cx="7239000" cy="3948113"/>
        </p:xfrm>
        <a:graphic>
          <a:graphicData uri="http://schemas.openxmlformats.org/presentationml/2006/ole">
            <mc:AlternateContent xmlns:mc="http://schemas.openxmlformats.org/markup-compatibility/2006">
              <mc:Choice xmlns:v="urn:schemas-microsoft-com:vml" Requires="v">
                <p:oleObj name="Imagem de Bitmap" r:id="rId3" imgW="9011908" imgH="4238095" progId="Paint.Picture">
                  <p:embed/>
                </p:oleObj>
              </mc:Choice>
              <mc:Fallback>
                <p:oleObj name="Imagem de Bitmap" r:id="rId3" imgW="9011908" imgH="4238095" progId="Paint.Picture">
                  <p:embed/>
                  <p:pic>
                    <p:nvPicPr>
                      <p:cNvPr id="21507" name="Object 4">
                        <a:extLst>
                          <a:ext uri="{FF2B5EF4-FFF2-40B4-BE49-F238E27FC236}">
                            <a16:creationId xmlns:a16="http://schemas.microsoft.com/office/drawing/2014/main" id="{16425B5D-345B-C340-EDD1-0D43D4E5CEBC}"/>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362200" y="1600201"/>
                        <a:ext cx="7239000" cy="3948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2" name="CaixaDeTexto 1">
            <a:extLst>
              <a:ext uri="{FF2B5EF4-FFF2-40B4-BE49-F238E27FC236}">
                <a16:creationId xmlns:a16="http://schemas.microsoft.com/office/drawing/2014/main" id="{70CF969F-1230-FD23-1679-227878CAA25E}"/>
              </a:ext>
            </a:extLst>
          </p:cNvPr>
          <p:cNvSpPr txBox="1"/>
          <p:nvPr/>
        </p:nvSpPr>
        <p:spPr>
          <a:xfrm>
            <a:off x="11439525" y="6362700"/>
            <a:ext cx="504825" cy="369332"/>
          </a:xfrm>
          <a:prstGeom prst="rect">
            <a:avLst/>
          </a:prstGeom>
          <a:noFill/>
        </p:spPr>
        <p:txBody>
          <a:bodyPr wrap="square" rtlCol="0">
            <a:spAutoFit/>
          </a:bodyPr>
          <a:lstStyle/>
          <a:p>
            <a:r>
              <a:rPr lang="pt-BR" dirty="0"/>
              <a:t>D</a:t>
            </a:r>
          </a:p>
        </p:txBody>
      </p:sp>
    </p:spTree>
  </p:cSld>
  <p:clrMapOvr>
    <a:masterClrMapping/>
  </p:clrMapOvr>
  <p:transition/>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B65C152-1DC3-5E16-9793-AC08640CB0E3}"/>
              </a:ext>
            </a:extLst>
          </p:cNvPr>
          <p:cNvSpPr>
            <a:spLocks noGrp="1"/>
          </p:cNvSpPr>
          <p:nvPr>
            <p:ph type="title"/>
          </p:nvPr>
        </p:nvSpPr>
        <p:spPr/>
        <p:txBody>
          <a:bodyPr/>
          <a:lstStyle/>
          <a:p>
            <a:r>
              <a:rPr lang="pt-BR" sz="1800" dirty="0">
                <a:effectLst/>
                <a:latin typeface="Calibri" panose="020F0502020204030204" pitchFamily="34" charset="0"/>
                <a:ea typeface="Calibri" panose="020F0502020204030204" pitchFamily="34" charset="0"/>
                <a:cs typeface="Times New Roman" panose="02020603050405020304" pitchFamily="18" charset="0"/>
              </a:rPr>
              <a:t>Sala de Atendimento</a:t>
            </a:r>
            <a:endParaRPr lang="pt-BR" dirty="0"/>
          </a:p>
        </p:txBody>
      </p:sp>
      <p:sp>
        <p:nvSpPr>
          <p:cNvPr id="3" name="Espaço Reservado para Conteúdo 2">
            <a:extLst>
              <a:ext uri="{FF2B5EF4-FFF2-40B4-BE49-F238E27FC236}">
                <a16:creationId xmlns:a16="http://schemas.microsoft.com/office/drawing/2014/main" id="{D6840084-D9AE-35C9-F22C-AC50A9EF3A67}"/>
              </a:ext>
            </a:extLst>
          </p:cNvPr>
          <p:cNvSpPr>
            <a:spLocks noGrp="1"/>
          </p:cNvSpPr>
          <p:nvPr>
            <p:ph idx="1"/>
          </p:nvPr>
        </p:nvSpPr>
        <p:spPr/>
        <p:txBody>
          <a:bodyPr>
            <a:normAutofit fontScale="92500" lnSpcReduction="20000"/>
          </a:bodyPr>
          <a:lstStyle/>
          <a:p>
            <a:pPr marL="0" indent="0">
              <a:buNone/>
            </a:pPr>
            <a:r>
              <a:rPr lang="pt-BR" dirty="0"/>
              <a:t>Atendimento aos órgãos públicos:</a:t>
            </a:r>
          </a:p>
          <a:p>
            <a:pPr marL="0" indent="0">
              <a:buNone/>
            </a:pPr>
            <a:r>
              <a:rPr lang="pt-BR" dirty="0"/>
              <a:t>Sala virtual às Terças e Quintas das 14h30 às 17h.</a:t>
            </a:r>
          </a:p>
          <a:p>
            <a:pPr marL="0" indent="0">
              <a:buNone/>
            </a:pPr>
            <a:endParaRPr lang="pt-BR" dirty="0"/>
          </a:p>
          <a:p>
            <a:pPr marL="0" indent="0">
              <a:buNone/>
            </a:pPr>
            <a:r>
              <a:rPr lang="pt-BR" b="0" i="0" dirty="0">
                <a:solidFill>
                  <a:srgbClr val="002451"/>
                </a:solidFill>
                <a:effectLst/>
                <a:latin typeface="Arial" panose="020B0604020202020204" pitchFamily="34" charset="0"/>
              </a:rPr>
              <a:t>link: </a:t>
            </a:r>
            <a:r>
              <a:rPr lang="pt-BR" b="0" i="0" dirty="0">
                <a:solidFill>
                  <a:srgbClr val="002451"/>
                </a:solidFill>
                <a:effectLst/>
                <a:latin typeface="Arial" panose="020B0604020202020204" pitchFamily="34" charset="0"/>
                <a:hlinkClick r:id="rId2"/>
              </a:rPr>
              <a:t>https://teams.microsoft.com/l/meetup-join/19%3ameeting_OWMxMjIwZmUtMTZkZS00NGFhLThmODYtZWQ3MmRmNTQyNDRj%40thread.v2/0?context=%7b%22Tid%22%3a%223ec92969-5a51-4f18-8ac9-ef98fbafa978%22%2c%22Oid%22%3a%227456ca8b-e46d-482f-bdc3-227e2db99d6c%22%7d</a:t>
            </a:r>
            <a:endParaRPr lang="pt-BR" b="0" i="0" dirty="0">
              <a:solidFill>
                <a:srgbClr val="002451"/>
              </a:solidFill>
              <a:effectLst/>
              <a:latin typeface="Arial" panose="020B0604020202020204" pitchFamily="34" charset="0"/>
            </a:endParaRPr>
          </a:p>
          <a:p>
            <a:pPr marL="0" indent="0">
              <a:buNone/>
            </a:pPr>
            <a:endParaRPr lang="pt-BR" dirty="0"/>
          </a:p>
          <a:p>
            <a:pPr marL="0" indent="0">
              <a:buNone/>
            </a:pPr>
            <a:r>
              <a:rPr lang="pt-BR" dirty="0"/>
              <a:t>Atendimento DIATE: (61) 2021-5555 (WhatsApp)</a:t>
            </a:r>
          </a:p>
        </p:txBody>
      </p:sp>
    </p:spTree>
    <p:extLst>
      <p:ext uri="{BB962C8B-B14F-4D97-AF65-F5344CB8AC3E}">
        <p14:creationId xmlns:p14="http://schemas.microsoft.com/office/powerpoint/2010/main" val="1291499356"/>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m 4">
            <a:extLst>
              <a:ext uri="{FF2B5EF4-FFF2-40B4-BE49-F238E27FC236}">
                <a16:creationId xmlns:a16="http://schemas.microsoft.com/office/drawing/2014/main" id="{C8B48B4A-1E86-D754-6EF7-C39104ABC9DC}"/>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4285780" y="3211774"/>
            <a:ext cx="3620440" cy="434452"/>
          </a:xfrm>
          <a:prstGeom prst="rect">
            <a:avLst/>
          </a:prstGeom>
        </p:spPr>
      </p:pic>
      <p:sp>
        <p:nvSpPr>
          <p:cNvPr id="2" name="CaixaDeTexto 1">
            <a:extLst>
              <a:ext uri="{FF2B5EF4-FFF2-40B4-BE49-F238E27FC236}">
                <a16:creationId xmlns:a16="http://schemas.microsoft.com/office/drawing/2014/main" id="{F52325AA-A63F-4F46-82DC-B09EF188BA60}"/>
              </a:ext>
            </a:extLst>
          </p:cNvPr>
          <p:cNvSpPr txBox="1"/>
          <p:nvPr/>
        </p:nvSpPr>
        <p:spPr>
          <a:xfrm>
            <a:off x="3090333" y="4038600"/>
            <a:ext cx="5774267" cy="1477328"/>
          </a:xfrm>
          <a:prstGeom prst="rect">
            <a:avLst/>
          </a:prstGeom>
          <a:noFill/>
        </p:spPr>
        <p:txBody>
          <a:bodyPr wrap="square" rtlCol="0">
            <a:spAutoFit/>
          </a:bodyPr>
          <a:lstStyle/>
          <a:p>
            <a:pPr algn="ctr"/>
            <a:r>
              <a:rPr lang="pt-BR" dirty="0">
                <a:solidFill>
                  <a:schemeClr val="bg1"/>
                </a:solidFill>
              </a:rPr>
              <a:t>Luciano Marques Silva</a:t>
            </a:r>
          </a:p>
          <a:p>
            <a:pPr algn="ctr"/>
            <a:r>
              <a:rPr lang="pt-BR" dirty="0">
                <a:solidFill>
                  <a:schemeClr val="bg1"/>
                </a:solidFill>
              </a:rPr>
              <a:t>Auditor Fiscal da Receita Federal do Brasil</a:t>
            </a:r>
          </a:p>
          <a:p>
            <a:pPr algn="ctr"/>
            <a:r>
              <a:rPr lang="pt-BR" dirty="0">
                <a:solidFill>
                  <a:schemeClr val="bg1"/>
                </a:solidFill>
              </a:rPr>
              <a:t>Chefe da Divisão de Fiscalização</a:t>
            </a:r>
          </a:p>
          <a:p>
            <a:pPr algn="ctr"/>
            <a:r>
              <a:rPr lang="pt-BR" dirty="0">
                <a:solidFill>
                  <a:schemeClr val="bg1"/>
                </a:solidFill>
              </a:rPr>
              <a:t>Auditoria nos RPPS</a:t>
            </a:r>
          </a:p>
          <a:p>
            <a:pPr algn="ctr"/>
            <a:r>
              <a:rPr lang="pt-BR" dirty="0">
                <a:solidFill>
                  <a:schemeClr val="bg1"/>
                </a:solidFill>
              </a:rPr>
              <a:t>luciano.msilva@previdencia.gov.br</a:t>
            </a:r>
          </a:p>
        </p:txBody>
      </p:sp>
    </p:spTree>
    <p:extLst>
      <p:ext uri="{BB962C8B-B14F-4D97-AF65-F5344CB8AC3E}">
        <p14:creationId xmlns:p14="http://schemas.microsoft.com/office/powerpoint/2010/main" val="234719753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FE63EF9-80A3-4E7F-A28E-D9E5841586F4}"/>
              </a:ext>
            </a:extLst>
          </p:cNvPr>
          <p:cNvSpPr>
            <a:spLocks noGrp="1"/>
          </p:cNvSpPr>
          <p:nvPr>
            <p:ph type="title"/>
          </p:nvPr>
        </p:nvSpPr>
        <p:spPr/>
        <p:txBody>
          <a:bodyPr/>
          <a:lstStyle/>
          <a:p>
            <a:r>
              <a:rPr lang="pt-BR" dirty="0"/>
              <a:t>informações de antes do e-social</a:t>
            </a:r>
          </a:p>
        </p:txBody>
      </p:sp>
      <p:sp>
        <p:nvSpPr>
          <p:cNvPr id="3" name="Espaço Reservado para Imagem 2">
            <a:extLst>
              <a:ext uri="{FF2B5EF4-FFF2-40B4-BE49-F238E27FC236}">
                <a16:creationId xmlns:a16="http://schemas.microsoft.com/office/drawing/2014/main" id="{81B1B4A2-7829-4032-94EE-67B83E219ED7}"/>
              </a:ext>
            </a:extLst>
          </p:cNvPr>
          <p:cNvSpPr>
            <a:spLocks noGrp="1"/>
          </p:cNvSpPr>
          <p:nvPr>
            <p:ph type="pic" sz="quarter" idx="14"/>
          </p:nvPr>
        </p:nvSpPr>
        <p:spPr/>
      </p:sp>
      <p:sp>
        <p:nvSpPr>
          <p:cNvPr id="4" name="Espaço Reservado para Texto 3">
            <a:extLst>
              <a:ext uri="{FF2B5EF4-FFF2-40B4-BE49-F238E27FC236}">
                <a16:creationId xmlns:a16="http://schemas.microsoft.com/office/drawing/2014/main" id="{5E11D9BB-37F5-4DEE-B245-E92C8AD0D0CB}"/>
              </a:ext>
            </a:extLst>
          </p:cNvPr>
          <p:cNvSpPr>
            <a:spLocks noGrp="1"/>
          </p:cNvSpPr>
          <p:nvPr>
            <p:ph type="body" sz="quarter" idx="17"/>
          </p:nvPr>
        </p:nvSpPr>
        <p:spPr/>
        <p:txBody>
          <a:bodyPr/>
          <a:lstStyle/>
          <a:p>
            <a:r>
              <a:rPr lang="pt-BR" dirty="0"/>
              <a:t>GFIP até out/2022 </a:t>
            </a:r>
            <a:r>
              <a:rPr lang="pt-BR" dirty="0">
                <a:sym typeface="Wingdings" panose="05000000000000000000" pitchFamily="2" charset="2"/>
              </a:rPr>
              <a:t> SEFIP</a:t>
            </a:r>
          </a:p>
          <a:p>
            <a:r>
              <a:rPr lang="pt-BR">
                <a:sym typeface="Wingdings" panose="05000000000000000000" pitchFamily="2" charset="2"/>
              </a:rPr>
              <a:t>Reclamatória </a:t>
            </a:r>
            <a:r>
              <a:rPr lang="pt-BR" dirty="0">
                <a:sym typeface="Wingdings" panose="05000000000000000000" pitchFamily="2" charset="2"/>
              </a:rPr>
              <a:t>trabalhista com </a:t>
            </a:r>
            <a:r>
              <a:rPr lang="pt-BR">
                <a:sym typeface="Wingdings" panose="05000000000000000000" pitchFamily="2" charset="2"/>
              </a:rPr>
              <a:t>decisões até out/2023  SEFIP</a:t>
            </a:r>
            <a:endParaRPr lang="pt-BR"/>
          </a:p>
        </p:txBody>
      </p:sp>
    </p:spTree>
    <p:extLst>
      <p:ext uri="{BB962C8B-B14F-4D97-AF65-F5344CB8AC3E}">
        <p14:creationId xmlns:p14="http://schemas.microsoft.com/office/powerpoint/2010/main" val="412848289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8433" name="Group 1">
            <a:extLst>
              <a:ext uri="{FF2B5EF4-FFF2-40B4-BE49-F238E27FC236}">
                <a16:creationId xmlns:a16="http://schemas.microsoft.com/office/drawing/2014/main" id="{AA691D9F-B1C4-48C3-8119-4A405F4B9181}"/>
              </a:ext>
            </a:extLst>
          </p:cNvPr>
          <p:cNvGrpSpPr>
            <a:grpSpLocks/>
          </p:cNvGrpSpPr>
          <p:nvPr/>
        </p:nvGrpSpPr>
        <p:grpSpPr bwMode="auto">
          <a:xfrm>
            <a:off x="2109789" y="1816101"/>
            <a:ext cx="8086725" cy="4454525"/>
            <a:chOff x="369" y="1144"/>
            <a:chExt cx="5094" cy="2806"/>
          </a:xfrm>
        </p:grpSpPr>
        <p:pic>
          <p:nvPicPr>
            <p:cNvPr id="18434" name="Picture 2">
              <a:extLst>
                <a:ext uri="{FF2B5EF4-FFF2-40B4-BE49-F238E27FC236}">
                  <a16:creationId xmlns:a16="http://schemas.microsoft.com/office/drawing/2014/main" id="{69C9F77E-67C9-4398-84E5-E5F9F24695D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69" y="1144"/>
              <a:ext cx="5094" cy="2806"/>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18435" name="Text Box 3">
              <a:extLst>
                <a:ext uri="{FF2B5EF4-FFF2-40B4-BE49-F238E27FC236}">
                  <a16:creationId xmlns:a16="http://schemas.microsoft.com/office/drawing/2014/main" id="{466AB265-82CA-492D-BBBB-34334145FECD}"/>
                </a:ext>
              </a:extLst>
            </p:cNvPr>
            <p:cNvSpPr txBox="1">
              <a:spLocks noChangeArrowheads="1"/>
            </p:cNvSpPr>
            <p:nvPr/>
          </p:nvSpPr>
          <p:spPr bwMode="auto">
            <a:xfrm>
              <a:off x="369" y="1144"/>
              <a:ext cx="5094" cy="280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pt-BR"/>
            </a:p>
          </p:txBody>
        </p:sp>
      </p:grpSp>
      <p:sp>
        <p:nvSpPr>
          <p:cNvPr id="18436" name="Text Box 4">
            <a:extLst>
              <a:ext uri="{FF2B5EF4-FFF2-40B4-BE49-F238E27FC236}">
                <a16:creationId xmlns:a16="http://schemas.microsoft.com/office/drawing/2014/main" id="{DAF394A0-4660-45ED-9AF4-6115EF060780}"/>
              </a:ext>
            </a:extLst>
          </p:cNvPr>
          <p:cNvSpPr txBox="1">
            <a:spLocks noChangeArrowheads="1"/>
          </p:cNvSpPr>
          <p:nvPr/>
        </p:nvSpPr>
        <p:spPr bwMode="auto">
          <a:xfrm>
            <a:off x="2095500" y="1071564"/>
            <a:ext cx="7886700" cy="6429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nchor="ct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5pPr>
            <a:lvl6pPr marL="25146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6pPr>
            <a:lvl7pPr marL="29718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7pPr>
            <a:lvl8pPr marL="34290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8pPr>
            <a:lvl9pPr marL="38862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9pPr>
          </a:lstStyle>
          <a:p>
            <a:pPr eaLnBrk="1" hangingPunct="1">
              <a:lnSpc>
                <a:spcPct val="90000"/>
              </a:lnSpc>
              <a:buClrTx/>
              <a:buFontTx/>
              <a:buNone/>
            </a:pPr>
            <a:r>
              <a:rPr lang="pt-BR" altLang="pt-BR" sz="3600" b="1">
                <a:solidFill>
                  <a:srgbClr val="262626"/>
                </a:solidFill>
                <a:cs typeface="Arial" panose="020B0604020202020204" pitchFamily="34" charset="0"/>
              </a:rPr>
              <a:t>WEB SERVICE</a:t>
            </a:r>
          </a:p>
        </p:txBody>
      </p:sp>
    </p:spTree>
  </p:cSld>
  <p:clrMapOvr>
    <a:masterClrMapping/>
  </p:clrMapOvr>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7" name="Picture 1">
            <a:extLst>
              <a:ext uri="{FF2B5EF4-FFF2-40B4-BE49-F238E27FC236}">
                <a16:creationId xmlns:a16="http://schemas.microsoft.com/office/drawing/2014/main" id="{4BB484EC-71FD-4413-8313-371F3FF456F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114676" y="2981326"/>
            <a:ext cx="1268413" cy="2481263"/>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grpSp>
        <p:nvGrpSpPr>
          <p:cNvPr id="19458" name="Group 2">
            <a:extLst>
              <a:ext uri="{FF2B5EF4-FFF2-40B4-BE49-F238E27FC236}">
                <a16:creationId xmlns:a16="http://schemas.microsoft.com/office/drawing/2014/main" id="{24667276-6D5F-4274-81EA-6953AE0622D0}"/>
              </a:ext>
            </a:extLst>
          </p:cNvPr>
          <p:cNvGrpSpPr>
            <a:grpSpLocks/>
          </p:cNvGrpSpPr>
          <p:nvPr/>
        </p:nvGrpSpPr>
        <p:grpSpPr bwMode="auto">
          <a:xfrm>
            <a:off x="7431089" y="3938589"/>
            <a:ext cx="1577975" cy="2479675"/>
            <a:chOff x="3721" y="2481"/>
            <a:chExt cx="994" cy="1562"/>
          </a:xfrm>
        </p:grpSpPr>
        <p:pic>
          <p:nvPicPr>
            <p:cNvPr id="19459" name="Picture 3">
              <a:extLst>
                <a:ext uri="{FF2B5EF4-FFF2-40B4-BE49-F238E27FC236}">
                  <a16:creationId xmlns:a16="http://schemas.microsoft.com/office/drawing/2014/main" id="{40666AD9-05D2-4C91-A834-E741B9523731}"/>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721" y="2481"/>
              <a:ext cx="994" cy="1562"/>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19460" name="Text Box 4">
              <a:extLst>
                <a:ext uri="{FF2B5EF4-FFF2-40B4-BE49-F238E27FC236}">
                  <a16:creationId xmlns:a16="http://schemas.microsoft.com/office/drawing/2014/main" id="{8C269CA9-4371-49B1-9BEE-888B2A33D924}"/>
                </a:ext>
              </a:extLst>
            </p:cNvPr>
            <p:cNvSpPr txBox="1">
              <a:spLocks noChangeArrowheads="1"/>
            </p:cNvSpPr>
            <p:nvPr/>
          </p:nvSpPr>
          <p:spPr bwMode="auto">
            <a:xfrm>
              <a:off x="3721" y="2481"/>
              <a:ext cx="994" cy="156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pt-BR"/>
            </a:p>
          </p:txBody>
        </p:sp>
      </p:grpSp>
      <p:pic>
        <p:nvPicPr>
          <p:cNvPr id="19461" name="Picture 5">
            <a:extLst>
              <a:ext uri="{FF2B5EF4-FFF2-40B4-BE49-F238E27FC236}">
                <a16:creationId xmlns:a16="http://schemas.microsoft.com/office/drawing/2014/main" id="{7AF241BA-4AA7-4542-B772-E1A30D4B0AD2}"/>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182939" y="5122863"/>
            <a:ext cx="1133475" cy="1149350"/>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19462" name="Oval 6">
            <a:extLst>
              <a:ext uri="{FF2B5EF4-FFF2-40B4-BE49-F238E27FC236}">
                <a16:creationId xmlns:a16="http://schemas.microsoft.com/office/drawing/2014/main" id="{2FD9108E-D8CE-4998-8903-0A4EEBB42872}"/>
              </a:ext>
            </a:extLst>
          </p:cNvPr>
          <p:cNvSpPr>
            <a:spLocks noChangeArrowheads="1"/>
          </p:cNvSpPr>
          <p:nvPr/>
        </p:nvSpPr>
        <p:spPr bwMode="auto">
          <a:xfrm>
            <a:off x="3441700" y="4437064"/>
            <a:ext cx="615950" cy="333375"/>
          </a:xfrm>
          <a:prstGeom prst="ellipse">
            <a:avLst/>
          </a:prstGeom>
          <a:gradFill rotWithShape="0">
            <a:gsLst>
              <a:gs pos="0">
                <a:srgbClr val="F8F8F8"/>
              </a:gs>
              <a:gs pos="100000">
                <a:srgbClr val="BDBDBD"/>
              </a:gs>
            </a:gsLst>
            <a:lin ang="16200000" scaled="1"/>
          </a:gradFill>
          <a:ln w="9360" cap="sq">
            <a:solidFill>
              <a:srgbClr val="F9F9F9"/>
            </a:solidFill>
            <a:miter lim="800000"/>
            <a:headEnd/>
            <a:tailEnd/>
          </a:ln>
          <a:effectLst>
            <a:outerShdw dist="75597" dir="1064680" algn="ctr" rotWithShape="0">
              <a:srgbClr val="000000">
                <a:alpha val="35036"/>
              </a:srgbClr>
            </a:outerShdw>
          </a:effectLst>
        </p:spPr>
        <p:txBody>
          <a:bodyPr lIns="90000" tIns="46800" rIns="90000" bIns="46800" anchor="ct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5pPr>
            <a:lvl6pPr marL="25146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6pPr>
            <a:lvl7pPr marL="29718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7pPr>
            <a:lvl8pPr marL="34290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8pPr>
            <a:lvl9pPr marL="38862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9pPr>
          </a:lstStyle>
          <a:p>
            <a:pPr algn="ctr">
              <a:buClrTx/>
              <a:buFontTx/>
              <a:buNone/>
            </a:pPr>
            <a:r>
              <a:rPr lang="pt-BR" altLang="pt-BR" b="1"/>
              <a:t>ou</a:t>
            </a:r>
          </a:p>
        </p:txBody>
      </p:sp>
      <p:sp>
        <p:nvSpPr>
          <p:cNvPr id="19463" name="Text Box 7">
            <a:extLst>
              <a:ext uri="{FF2B5EF4-FFF2-40B4-BE49-F238E27FC236}">
                <a16:creationId xmlns:a16="http://schemas.microsoft.com/office/drawing/2014/main" id="{0202D32C-66FB-4FF5-85D2-4C64EF4DCD92}"/>
              </a:ext>
            </a:extLst>
          </p:cNvPr>
          <p:cNvSpPr txBox="1">
            <a:spLocks noChangeArrowheads="1"/>
          </p:cNvSpPr>
          <p:nvPr/>
        </p:nvSpPr>
        <p:spPr bwMode="auto">
          <a:xfrm>
            <a:off x="2233614" y="2687639"/>
            <a:ext cx="3030537" cy="34073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spAutoFit/>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5pPr>
            <a:lvl6pPr marL="25146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6pPr>
            <a:lvl7pPr marL="29718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7pPr>
            <a:lvl8pPr marL="34290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8pPr>
            <a:lvl9pPr marL="38862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9pPr>
          </a:lstStyle>
          <a:p>
            <a:pPr algn="ctr">
              <a:buClrTx/>
              <a:buFontTx/>
              <a:buNone/>
            </a:pPr>
            <a:r>
              <a:rPr lang="pt-BR" altLang="pt-BR" sz="1600" b="1">
                <a:solidFill>
                  <a:srgbClr val="191919"/>
                </a:solidFill>
                <a:cs typeface="Arial" panose="020B0604020202020204" pitchFamily="34" charset="0"/>
              </a:rPr>
              <a:t>Empresa via Certificado Digital</a:t>
            </a:r>
          </a:p>
        </p:txBody>
      </p:sp>
      <p:sp>
        <p:nvSpPr>
          <p:cNvPr id="19464" name="Text Box 8">
            <a:extLst>
              <a:ext uri="{FF2B5EF4-FFF2-40B4-BE49-F238E27FC236}">
                <a16:creationId xmlns:a16="http://schemas.microsoft.com/office/drawing/2014/main" id="{6A7435B4-1F9E-49B5-A53B-E4F2F29EE4A0}"/>
              </a:ext>
            </a:extLst>
          </p:cNvPr>
          <p:cNvSpPr txBox="1">
            <a:spLocks noChangeArrowheads="1"/>
          </p:cNvSpPr>
          <p:nvPr/>
        </p:nvSpPr>
        <p:spPr bwMode="auto">
          <a:xfrm>
            <a:off x="2035175" y="4826001"/>
            <a:ext cx="3429000" cy="34073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spAutoFit/>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5pPr>
            <a:lvl6pPr marL="25146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6pPr>
            <a:lvl7pPr marL="29718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7pPr>
            <a:lvl8pPr marL="34290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8pPr>
            <a:lvl9pPr marL="38862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9pPr>
          </a:lstStyle>
          <a:p>
            <a:pPr algn="ctr">
              <a:buClrTx/>
              <a:buFontTx/>
              <a:buNone/>
            </a:pPr>
            <a:r>
              <a:rPr lang="pt-BR" altLang="pt-BR" sz="1600" b="1">
                <a:solidFill>
                  <a:srgbClr val="191919"/>
                </a:solidFill>
                <a:cs typeface="Arial" panose="020B0604020202020204" pitchFamily="34" charset="0"/>
              </a:rPr>
              <a:t>Empregador via código de acesso</a:t>
            </a:r>
          </a:p>
        </p:txBody>
      </p:sp>
      <p:sp>
        <p:nvSpPr>
          <p:cNvPr id="19465" name="Text Box 9">
            <a:extLst>
              <a:ext uri="{FF2B5EF4-FFF2-40B4-BE49-F238E27FC236}">
                <a16:creationId xmlns:a16="http://schemas.microsoft.com/office/drawing/2014/main" id="{3FE275E7-7FD5-494E-BB5F-E7E80622F3F4}"/>
              </a:ext>
            </a:extLst>
          </p:cNvPr>
          <p:cNvSpPr txBox="1">
            <a:spLocks noChangeArrowheads="1"/>
          </p:cNvSpPr>
          <p:nvPr/>
        </p:nvSpPr>
        <p:spPr bwMode="auto">
          <a:xfrm>
            <a:off x="6610350" y="3332164"/>
            <a:ext cx="3429000" cy="58695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spAutoFit/>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5pPr>
            <a:lvl6pPr marL="25146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6pPr>
            <a:lvl7pPr marL="29718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7pPr>
            <a:lvl8pPr marL="34290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8pPr>
            <a:lvl9pPr marL="38862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9pPr>
          </a:lstStyle>
          <a:p>
            <a:pPr algn="ctr">
              <a:buClrTx/>
              <a:buFontTx/>
              <a:buNone/>
            </a:pPr>
            <a:r>
              <a:rPr lang="pt-BR" altLang="pt-BR" sz="1600" b="1">
                <a:solidFill>
                  <a:srgbClr val="191919"/>
                </a:solidFill>
                <a:cs typeface="Arial" panose="020B0604020202020204" pitchFamily="34" charset="0"/>
              </a:rPr>
              <a:t>Empregador conectado a Internet no portal www.esocial.gov.br</a:t>
            </a:r>
          </a:p>
        </p:txBody>
      </p:sp>
      <p:sp>
        <p:nvSpPr>
          <p:cNvPr id="19466" name="Text Box 10">
            <a:extLst>
              <a:ext uri="{FF2B5EF4-FFF2-40B4-BE49-F238E27FC236}">
                <a16:creationId xmlns:a16="http://schemas.microsoft.com/office/drawing/2014/main" id="{89AB2CA8-0016-4629-9734-BD36072B023F}"/>
              </a:ext>
            </a:extLst>
          </p:cNvPr>
          <p:cNvSpPr txBox="1">
            <a:spLocks noChangeArrowheads="1"/>
          </p:cNvSpPr>
          <p:nvPr/>
        </p:nvSpPr>
        <p:spPr bwMode="auto">
          <a:xfrm>
            <a:off x="2152651" y="936626"/>
            <a:ext cx="7686675" cy="10699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spAutoFit/>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5pPr>
            <a:lvl6pPr marL="25146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6pPr>
            <a:lvl7pPr marL="29718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7pPr>
            <a:lvl8pPr marL="34290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8pPr>
            <a:lvl9pPr marL="38862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Calibri" panose="020F0502020204030204" pitchFamily="34" charset="0"/>
                <a:ea typeface="Microsoft YaHei" panose="020B0503020204020204" pitchFamily="34" charset="-122"/>
              </a:defRPr>
            </a:lvl9pPr>
          </a:lstStyle>
          <a:p>
            <a:pPr algn="ctr">
              <a:buClrTx/>
              <a:buFontTx/>
              <a:buNone/>
            </a:pPr>
            <a:r>
              <a:rPr lang="pt-BR" altLang="pt-BR" sz="3600">
                <a:solidFill>
                  <a:srgbClr val="3E5D0B"/>
                </a:solidFill>
              </a:rPr>
              <a:t>eSocial via portal web</a:t>
            </a:r>
          </a:p>
          <a:p>
            <a:pPr algn="ctr">
              <a:buClrTx/>
              <a:buFontTx/>
              <a:buNone/>
            </a:pPr>
            <a:r>
              <a:rPr lang="pt-BR" altLang="pt-BR" sz="2800">
                <a:solidFill>
                  <a:srgbClr val="3E5D0B"/>
                </a:solidFill>
              </a:rPr>
              <a:t>www.esocial.gov.br</a:t>
            </a:r>
          </a:p>
        </p:txBody>
      </p:sp>
      <p:sp>
        <p:nvSpPr>
          <p:cNvPr id="19467" name="AutoShape 11">
            <a:extLst>
              <a:ext uri="{FF2B5EF4-FFF2-40B4-BE49-F238E27FC236}">
                <a16:creationId xmlns:a16="http://schemas.microsoft.com/office/drawing/2014/main" id="{FC0B7B69-3503-4A51-AC4F-C2ACA30361CB}"/>
              </a:ext>
            </a:extLst>
          </p:cNvPr>
          <p:cNvSpPr>
            <a:spLocks noChangeArrowheads="1"/>
          </p:cNvSpPr>
          <p:nvPr/>
        </p:nvSpPr>
        <p:spPr bwMode="auto">
          <a:xfrm>
            <a:off x="5410201" y="4276725"/>
            <a:ext cx="1319213" cy="654050"/>
          </a:xfrm>
          <a:prstGeom prst="rightArrow">
            <a:avLst>
              <a:gd name="adj1" fmla="val 50000"/>
              <a:gd name="adj2" fmla="val 50005"/>
            </a:avLst>
          </a:prstGeom>
          <a:gradFill rotWithShape="0">
            <a:gsLst>
              <a:gs pos="0">
                <a:srgbClr val="00E9A6"/>
              </a:gs>
              <a:gs pos="100000">
                <a:srgbClr val="00AD7B"/>
              </a:gs>
            </a:gsLst>
            <a:lin ang="16200000" scaled="1"/>
          </a:gradFill>
          <a:ln w="9360" cap="sq">
            <a:solidFill>
              <a:srgbClr val="00CC98"/>
            </a:solidFill>
            <a:miter lim="800000"/>
            <a:headEnd/>
            <a:tailEnd/>
          </a:ln>
          <a:effectLst>
            <a:outerShdw dist="75597" dir="1064680" algn="ctr" rotWithShape="0">
              <a:srgbClr val="000000">
                <a:alpha val="35036"/>
              </a:srgbClr>
            </a:outerShdw>
          </a:effectLst>
        </p:spPr>
        <p:txBody>
          <a:bodyPr wrap="none" anchor="ctr"/>
          <a:lstStyle/>
          <a:p>
            <a:endParaRPr lang="pt-BR"/>
          </a:p>
        </p:txBody>
      </p:sp>
    </p:spTree>
  </p:cSld>
  <p:clrMapOvr>
    <a:masterClrMapping/>
  </p:clrMapOvr>
  <p:transition spd="slow"/>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nodeType="clickEffect">
                                  <p:stCondLst>
                                    <p:cond delay="0"/>
                                  </p:stCondLst>
                                  <p:childTnLst>
                                    <p:set>
                                      <p:cBhvr additive="repl">
                                        <p:cTn id="6" dur="1" fill="hold">
                                          <p:stCondLst>
                                            <p:cond delay="0"/>
                                          </p:stCondLst>
                                        </p:cTn>
                                        <p:tgtEl>
                                          <p:spTgt spid="19466"/>
                                        </p:tgtEl>
                                        <p:attrNameLst>
                                          <p:attrName>style.visibility</p:attrName>
                                        </p:attrNameLst>
                                      </p:cBhvr>
                                      <p:to>
                                        <p:strVal val="visible"/>
                                      </p:to>
                                    </p:set>
                                    <p:animEffect transition="in" filter="box(in)">
                                      <p:cBhvr additive="repl">
                                        <p:cTn id="7" dur="500"/>
                                        <p:tgtEl>
                                          <p:spTgt spid="19466"/>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4" presetClass="entr" presetSubtype="16" fill="hold" nodeType="clickEffect">
                                  <p:stCondLst>
                                    <p:cond delay="0"/>
                                  </p:stCondLst>
                                  <p:childTnLst>
                                    <p:set>
                                      <p:cBhvr additive="repl">
                                        <p:cTn id="11" dur="1" fill="hold">
                                          <p:stCondLst>
                                            <p:cond delay="0"/>
                                          </p:stCondLst>
                                        </p:cTn>
                                        <p:tgtEl>
                                          <p:spTgt spid="19457"/>
                                        </p:tgtEl>
                                        <p:attrNameLst>
                                          <p:attrName>style.visibility</p:attrName>
                                        </p:attrNameLst>
                                      </p:cBhvr>
                                      <p:to>
                                        <p:strVal val="visible"/>
                                      </p:to>
                                    </p:set>
                                    <p:animEffect transition="in" filter="box(in)">
                                      <p:cBhvr additive="repl">
                                        <p:cTn id="12" dur="500"/>
                                        <p:tgtEl>
                                          <p:spTgt spid="19457"/>
                                        </p:tgtEl>
                                      </p:cBhvr>
                                    </p:animEffect>
                                  </p:childTnLst>
                                </p:cTn>
                              </p:par>
                              <p:par>
                                <p:cTn id="13" presetID="4" presetClass="entr" presetSubtype="16" fill="hold" nodeType="withEffect">
                                  <p:stCondLst>
                                    <p:cond delay="0"/>
                                  </p:stCondLst>
                                  <p:childTnLst>
                                    <p:set>
                                      <p:cBhvr additive="repl">
                                        <p:cTn id="14" dur="1" fill="hold">
                                          <p:stCondLst>
                                            <p:cond delay="0"/>
                                          </p:stCondLst>
                                        </p:cTn>
                                        <p:tgtEl>
                                          <p:spTgt spid="19463"/>
                                        </p:tgtEl>
                                        <p:attrNameLst>
                                          <p:attrName>style.visibility</p:attrName>
                                        </p:attrNameLst>
                                      </p:cBhvr>
                                      <p:to>
                                        <p:strVal val="visible"/>
                                      </p:to>
                                    </p:set>
                                    <p:animEffect transition="in" filter="box(in)">
                                      <p:cBhvr additive="repl">
                                        <p:cTn id="15" dur="500"/>
                                        <p:tgtEl>
                                          <p:spTgt spid="19463"/>
                                        </p:tgtEl>
                                      </p:cBhvr>
                                    </p:animEffect>
                                  </p:childTnLst>
                                </p:cTn>
                              </p:par>
                            </p:childTnLst>
                          </p:cTn>
                        </p:par>
                      </p:childTnLst>
                    </p:cTn>
                  </p:par>
                  <p:par>
                    <p:cTn id="16" fill="hold" nodeType="clickPar">
                      <p:stCondLst>
                        <p:cond delay="indefinite"/>
                      </p:stCondLst>
                      <p:childTnLst>
                        <p:par>
                          <p:cTn id="17" fill="hold" nodeType="withGroup">
                            <p:stCondLst>
                              <p:cond delay="0"/>
                            </p:stCondLst>
                            <p:childTnLst>
                              <p:par>
                                <p:cTn id="18" presetID="4" presetClass="entr" presetSubtype="16" fill="hold" nodeType="clickEffect">
                                  <p:stCondLst>
                                    <p:cond delay="0"/>
                                  </p:stCondLst>
                                  <p:childTnLst>
                                    <p:set>
                                      <p:cBhvr additive="repl">
                                        <p:cTn id="19" dur="1" fill="hold">
                                          <p:stCondLst>
                                            <p:cond delay="0"/>
                                          </p:stCondLst>
                                        </p:cTn>
                                        <p:tgtEl>
                                          <p:spTgt spid="19462"/>
                                        </p:tgtEl>
                                        <p:attrNameLst>
                                          <p:attrName>style.visibility</p:attrName>
                                        </p:attrNameLst>
                                      </p:cBhvr>
                                      <p:to>
                                        <p:strVal val="visible"/>
                                      </p:to>
                                    </p:set>
                                    <p:animEffect transition="in" filter="box(in)">
                                      <p:cBhvr additive="repl">
                                        <p:cTn id="20" dur="500"/>
                                        <p:tgtEl>
                                          <p:spTgt spid="19462"/>
                                        </p:tgtEl>
                                      </p:cBhvr>
                                    </p:animEffect>
                                  </p:childTnLst>
                                </p:cTn>
                              </p:par>
                            </p:childTnLst>
                          </p:cTn>
                        </p:par>
                      </p:childTnLst>
                    </p:cTn>
                  </p:par>
                  <p:par>
                    <p:cTn id="21" fill="hold" nodeType="clickPar">
                      <p:stCondLst>
                        <p:cond delay="indefinite"/>
                      </p:stCondLst>
                      <p:childTnLst>
                        <p:par>
                          <p:cTn id="22" fill="hold" nodeType="withGroup">
                            <p:stCondLst>
                              <p:cond delay="0"/>
                            </p:stCondLst>
                            <p:childTnLst>
                              <p:par>
                                <p:cTn id="23" presetID="4" presetClass="entr" presetSubtype="16" fill="hold" nodeType="clickEffect">
                                  <p:stCondLst>
                                    <p:cond delay="0"/>
                                  </p:stCondLst>
                                  <p:childTnLst>
                                    <p:set>
                                      <p:cBhvr additive="repl">
                                        <p:cTn id="24" dur="1" fill="hold">
                                          <p:stCondLst>
                                            <p:cond delay="0"/>
                                          </p:stCondLst>
                                        </p:cTn>
                                        <p:tgtEl>
                                          <p:spTgt spid="19464"/>
                                        </p:tgtEl>
                                        <p:attrNameLst>
                                          <p:attrName>style.visibility</p:attrName>
                                        </p:attrNameLst>
                                      </p:cBhvr>
                                      <p:to>
                                        <p:strVal val="visible"/>
                                      </p:to>
                                    </p:set>
                                    <p:animEffect transition="in" filter="box(in)">
                                      <p:cBhvr additive="repl">
                                        <p:cTn id="25" dur="500"/>
                                        <p:tgtEl>
                                          <p:spTgt spid="19464"/>
                                        </p:tgtEl>
                                      </p:cBhvr>
                                    </p:animEffect>
                                  </p:childTnLst>
                                </p:cTn>
                              </p:par>
                              <p:par>
                                <p:cTn id="26" presetID="4" presetClass="entr" presetSubtype="16" fill="hold" nodeType="withEffect">
                                  <p:stCondLst>
                                    <p:cond delay="0"/>
                                  </p:stCondLst>
                                  <p:childTnLst>
                                    <p:set>
                                      <p:cBhvr additive="repl">
                                        <p:cTn id="27" dur="1" fill="hold">
                                          <p:stCondLst>
                                            <p:cond delay="0"/>
                                          </p:stCondLst>
                                        </p:cTn>
                                        <p:tgtEl>
                                          <p:spTgt spid="19461"/>
                                        </p:tgtEl>
                                        <p:attrNameLst>
                                          <p:attrName>style.visibility</p:attrName>
                                        </p:attrNameLst>
                                      </p:cBhvr>
                                      <p:to>
                                        <p:strVal val="visible"/>
                                      </p:to>
                                    </p:set>
                                    <p:animEffect transition="in" filter="box(in)">
                                      <p:cBhvr additive="repl">
                                        <p:cTn id="28" dur="500"/>
                                        <p:tgtEl>
                                          <p:spTgt spid="19461"/>
                                        </p:tgtEl>
                                      </p:cBhvr>
                                    </p:animEffect>
                                  </p:childTnLst>
                                </p:cTn>
                              </p:par>
                            </p:childTnLst>
                          </p:cTn>
                        </p:par>
                      </p:childTnLst>
                    </p:cTn>
                  </p:par>
                  <p:par>
                    <p:cTn id="29" fill="hold" nodeType="clickPar">
                      <p:stCondLst>
                        <p:cond delay="indefinite"/>
                      </p:stCondLst>
                      <p:childTnLst>
                        <p:par>
                          <p:cTn id="30" fill="hold" nodeType="withGroup">
                            <p:stCondLst>
                              <p:cond delay="0"/>
                            </p:stCondLst>
                            <p:childTnLst>
                              <p:par>
                                <p:cTn id="31" presetID="2" presetClass="entr" presetSubtype="8" fill="hold" nodeType="clickEffect">
                                  <p:stCondLst>
                                    <p:cond delay="0"/>
                                  </p:stCondLst>
                                  <p:childTnLst>
                                    <p:set>
                                      <p:cBhvr additive="repl">
                                        <p:cTn id="32" dur="1" fill="hold">
                                          <p:stCondLst>
                                            <p:cond delay="0"/>
                                          </p:stCondLst>
                                        </p:cTn>
                                        <p:tgtEl>
                                          <p:spTgt spid="19467"/>
                                        </p:tgtEl>
                                        <p:attrNameLst>
                                          <p:attrName>style.visibility</p:attrName>
                                        </p:attrNameLst>
                                      </p:cBhvr>
                                      <p:to>
                                        <p:strVal val="visible"/>
                                      </p:to>
                                    </p:set>
                                    <p:anim calcmode="lin" valueType="num">
                                      <p:cBhvr>
                                        <p:cTn id="33" dur="500" fill="hold"/>
                                        <p:tgtEl>
                                          <p:spTgt spid="19467"/>
                                        </p:tgtEl>
                                        <p:attrNameLst>
                                          <p:attrName>ppt_x</p:attrName>
                                        </p:attrNameLst>
                                      </p:cBhvr>
                                      <p:tavLst>
                                        <p:tav tm="100000">
                                          <p:val>
                                            <p:strVal val="0-#ppt_w/2"/>
                                          </p:val>
                                        </p:tav>
                                        <p:tav>
                                          <p:val>
                                            <p:strVal val="#ppt_x"/>
                                          </p:val>
                                        </p:tav>
                                      </p:tavLst>
                                    </p:anim>
                                    <p:anim calcmode="lin" valueType="num">
                                      <p:cBhvr>
                                        <p:cTn id="34" dur="500" fill="hold"/>
                                        <p:tgtEl>
                                          <p:spTgt spid="19467"/>
                                        </p:tgtEl>
                                        <p:attrNameLst>
                                          <p:attrName>ppt_y</p:attrName>
                                        </p:attrNameLst>
                                      </p:cBhvr>
                                      <p:tavLst>
                                        <p:tav tm="100000">
                                          <p:val>
                                            <p:strVal val="#ppt_y"/>
                                          </p:val>
                                        </p:tav>
                                        <p:tav>
                                          <p:val>
                                            <p:strVal val="#ppt_y"/>
                                          </p:val>
                                        </p:tav>
                                      </p:tavLst>
                                    </p:anim>
                                  </p:childTnLst>
                                </p:cTn>
                              </p:par>
                            </p:childTnLst>
                          </p:cTn>
                        </p:par>
                      </p:childTnLst>
                    </p:cTn>
                  </p:par>
                  <p:par>
                    <p:cTn id="35" fill="hold" nodeType="clickPar">
                      <p:stCondLst>
                        <p:cond delay="indefinite"/>
                      </p:stCondLst>
                      <p:childTnLst>
                        <p:par>
                          <p:cTn id="36" fill="hold" nodeType="withGroup">
                            <p:stCondLst>
                              <p:cond delay="0"/>
                            </p:stCondLst>
                            <p:childTnLst>
                              <p:par>
                                <p:cTn id="37" presetID="4" presetClass="entr" presetSubtype="16" fill="hold" nodeType="clickEffect">
                                  <p:stCondLst>
                                    <p:cond delay="0"/>
                                  </p:stCondLst>
                                  <p:childTnLst>
                                    <p:set>
                                      <p:cBhvr additive="repl">
                                        <p:cTn id="38" dur="1" fill="hold">
                                          <p:stCondLst>
                                            <p:cond delay="0"/>
                                          </p:stCondLst>
                                        </p:cTn>
                                        <p:tgtEl>
                                          <p:spTgt spid="19465"/>
                                        </p:tgtEl>
                                        <p:attrNameLst>
                                          <p:attrName>style.visibility</p:attrName>
                                        </p:attrNameLst>
                                      </p:cBhvr>
                                      <p:to>
                                        <p:strVal val="visible"/>
                                      </p:to>
                                    </p:set>
                                    <p:animEffect transition="in" filter="box(in)">
                                      <p:cBhvr additive="repl">
                                        <p:cTn id="39" dur="500"/>
                                        <p:tgtEl>
                                          <p:spTgt spid="19465"/>
                                        </p:tgtEl>
                                      </p:cBhvr>
                                    </p:animEffect>
                                  </p:childTnLst>
                                </p:cTn>
                              </p:par>
                              <p:par>
                                <p:cTn id="40" presetID="4" presetClass="entr" presetSubtype="16" fill="hold" nodeType="withEffect">
                                  <p:stCondLst>
                                    <p:cond delay="0"/>
                                  </p:stCondLst>
                                  <p:childTnLst>
                                    <p:set>
                                      <p:cBhvr additive="repl">
                                        <p:cTn id="41" dur="1" fill="hold">
                                          <p:stCondLst>
                                            <p:cond delay="0"/>
                                          </p:stCondLst>
                                        </p:cTn>
                                        <p:tgtEl>
                                          <p:spTgt spid="19458"/>
                                        </p:tgtEl>
                                        <p:attrNameLst>
                                          <p:attrName>style.visibility</p:attrName>
                                        </p:attrNameLst>
                                      </p:cBhvr>
                                      <p:to>
                                        <p:strVal val="visible"/>
                                      </p:to>
                                    </p:set>
                                    <p:animEffect transition="in" filter="box(in)">
                                      <p:cBhvr additive="repl">
                                        <p:cTn id="42" dur="500"/>
                                        <p:tgtEl>
                                          <p:spTgt spid="1945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GradientVTI">
  <a:themeElements>
    <a:clrScheme name="Gradient">
      <a:dk1>
        <a:sysClr val="windowText" lastClr="000000"/>
      </a:dk1>
      <a:lt1>
        <a:sysClr val="window" lastClr="FFFFFF"/>
      </a:lt1>
      <a:dk2>
        <a:srgbClr val="10013F"/>
      </a:dk2>
      <a:lt2>
        <a:srgbClr val="F2F0FF"/>
      </a:lt2>
      <a:accent1>
        <a:srgbClr val="814DFF"/>
      </a:accent1>
      <a:accent2>
        <a:srgbClr val="243FFF"/>
      </a:accent2>
      <a:accent3>
        <a:srgbClr val="FF83B6"/>
      </a:accent3>
      <a:accent4>
        <a:srgbClr val="FF9022"/>
      </a:accent4>
      <a:accent5>
        <a:srgbClr val="FF1F85"/>
      </a:accent5>
      <a:accent6>
        <a:srgbClr val="1A98FF"/>
      </a:accent6>
      <a:hlink>
        <a:srgbClr val="0563C1"/>
      </a:hlink>
      <a:folHlink>
        <a:srgbClr val="954F72"/>
      </a:folHlink>
    </a:clrScheme>
    <a:fontScheme name="Univers">
      <a:majorFont>
        <a:latin typeface="Univers"/>
        <a:ea typeface=""/>
        <a:cs typeface=""/>
      </a:majorFont>
      <a:minorFont>
        <a:latin typeface="Univers"/>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_72892855_TF89338750_Win32" id="{54BEF785-082C-4E0B-BCFB-A043159B0E7F}" vid="{395EE93A-69AB-4CDE-B07A-EFCE1BE215C3}"/>
    </a:ext>
  </a:extLst>
</a:theme>
</file>

<file path=ppt/theme/theme2.xml><?xml version="1.0" encoding="utf-8"?>
<a:theme xmlns:a="http://schemas.openxmlformats.org/drawingml/2006/main" name="Tema do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ema do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_ip_UnifiedCompliancePolicyUIAction xmlns="http://schemas.microsoft.com/sharepoint/v3" xsi:nil="true"/>
    <Image xmlns="71af3243-3dd4-4a8d-8c0d-dd76da1f02a5">
      <Url xsi:nil="true"/>
      <Description xsi:nil="true"/>
    </Image>
    <Status xmlns="71af3243-3dd4-4a8d-8c0d-dd76da1f02a5">Not started</Status>
    <Background xmlns="71af3243-3dd4-4a8d-8c0d-dd76da1f02a5">false</Background>
    <_ip_UnifiedCompliancePolicyProperties xmlns="http://schemas.microsoft.com/sharepoint/v3" xsi:nil="true"/>
    <ImageTagsTaxHTField xmlns="71af3243-3dd4-4a8d-8c0d-dd76da1f02a5">
      <Terms xmlns="http://schemas.microsoft.com/office/infopath/2007/PartnerControls"/>
    </ImageTagsTaxHTField>
    <TaxCatchAll xmlns="230e9df3-be65-4c73-a93b-d1236ebd677e" xsi:nil="true"/>
    <MediaServiceKeyPoints xmlns="71af3243-3dd4-4a8d-8c0d-dd76da1f02a5" xsi:nil="tru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79F111ED35F8CC479449609E8A0923A6" ma:contentTypeVersion="28" ma:contentTypeDescription="Create a new document." ma:contentTypeScope="" ma:versionID="60f5a4f2d2b0abadcf532d48ebf9cb71">
  <xsd:schema xmlns:xsd="http://www.w3.org/2001/XMLSchema" xmlns:xs="http://www.w3.org/2001/XMLSchema" xmlns:p="http://schemas.microsoft.com/office/2006/metadata/properties" xmlns:ns1="http://schemas.microsoft.com/sharepoint/v3" xmlns:ns2="71af3243-3dd4-4a8d-8c0d-dd76da1f02a5" xmlns:ns3="16c05727-aa75-4e4a-9b5f-8a80a1165891" xmlns:ns4="230e9df3-be65-4c73-a93b-d1236ebd677e" targetNamespace="http://schemas.microsoft.com/office/2006/metadata/properties" ma:root="true" ma:fieldsID="7dd78129e6a1811f84807ad11c651531" ns1:_="" ns2:_="" ns3:_="" ns4:_="">
    <xsd:import namespace="http://schemas.microsoft.com/sharepoint/v3"/>
    <xsd:import namespace="71af3243-3dd4-4a8d-8c0d-dd76da1f02a5"/>
    <xsd:import namespace="16c05727-aa75-4e4a-9b5f-8a80a1165891"/>
    <xsd:import namespace="230e9df3-be65-4c73-a93b-d1236ebd677e"/>
    <xsd:element name="properties">
      <xsd:complexType>
        <xsd:sequence>
          <xsd:element name="documentManagement">
            <xsd:complexType>
              <xsd:all>
                <xsd:element ref="ns2:Status" minOccurs="0"/>
                <xsd:element ref="ns2:Image" minOccurs="0"/>
                <xsd:element ref="ns2:MediaServiceMetadata" minOccurs="0"/>
                <xsd:element ref="ns2:MediaServiceFastMetadata" minOccurs="0"/>
                <xsd:element ref="ns2:MediaServiceOCR" minOccurs="0"/>
                <xsd:element ref="ns2:MediaServiceAutoTags" minOccurs="0"/>
                <xsd:element ref="ns2:MediaServiceEventHashCode" minOccurs="0"/>
                <xsd:element ref="ns2:MediaServiceGenerationTime" minOccurs="0"/>
                <xsd:element ref="ns3:SharedWithUsers" minOccurs="0"/>
                <xsd:element ref="ns3:SharedWithDetails" minOccurs="0"/>
                <xsd:element ref="ns2:MediaServiceAutoKeyPoints" minOccurs="0"/>
                <xsd:element ref="ns2:MediaServiceKeyPoints" minOccurs="0"/>
                <xsd:element ref="ns2:MediaServiceDateTaken" minOccurs="0"/>
                <xsd:element ref="ns1:_ip_UnifiedCompliancePolicyProperties" minOccurs="0"/>
                <xsd:element ref="ns1:_ip_UnifiedCompliancePolicyUIAction" minOccurs="0"/>
                <xsd:element ref="ns4:TaxCatchAll" minOccurs="0"/>
                <xsd:element ref="ns2:ImageTagsTaxHTField" minOccurs="0"/>
                <xsd:element ref="ns2:MediaServiceLocation" minOccurs="0"/>
                <xsd:element ref="ns2:MediaLengthInSeconds" minOccurs="0"/>
                <xsd:element ref="ns2:Background" minOccurs="0"/>
                <xsd:element ref="ns2:MediaServiceSearchProperties" minOccurs="0"/>
                <xsd:element ref="ns2:MediaServiceDocTags" minOccurs="0"/>
                <xsd:element ref="ns2:MediaServiceObjectDetectorVersions" minOccurs="0"/>
                <xsd:element ref="ns2:MediaServiceSystemTag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20" nillable="true" ma:displayName="Unified Compliance Policy Properties" ma:hidden="true" ma:internalName="_ip_UnifiedCompliancePolicyProperties" ma:readOnly="false">
      <xsd:simpleType>
        <xsd:restriction base="dms:Note"/>
      </xsd:simpleType>
    </xsd:element>
    <xsd:element name="_ip_UnifiedCompliancePolicyUIAction" ma:index="21" nillable="true" ma:displayName="Unified Compliance Policy UI Action" ma:hidden="true" ma:internalName="_ip_UnifiedCompliancePolicyUIAction" ma:readOnly="fals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71af3243-3dd4-4a8d-8c0d-dd76da1f02a5" elementFormDefault="qualified">
    <xsd:import namespace="http://schemas.microsoft.com/office/2006/documentManagement/types"/>
    <xsd:import namespace="http://schemas.microsoft.com/office/infopath/2007/PartnerControls"/>
    <xsd:element name="Status" ma:index="2" nillable="true" ma:displayName="Status" ma:default="Not started" ma:format="Dropdown" ma:internalName="Status" ma:readOnly="false">
      <xsd:simpleType>
        <xsd:restriction base="dms:Choice">
          <xsd:enumeration value="Not started"/>
          <xsd:enumeration value="In Progress"/>
          <xsd:enumeration value="Completed"/>
        </xsd:restriction>
      </xsd:simpleType>
    </xsd:element>
    <xsd:element name="Image" ma:index="3" nillable="true" ma:displayName="Image" ma:format="Image" ma:internalName="Image" ma:readOnly="false">
      <xsd:complexType>
        <xsd:complexContent>
          <xsd:extension base="dms:URL">
            <xsd:sequence>
              <xsd:element name="Url" type="dms:ValidUrl" minOccurs="0" nillable="true"/>
              <xsd:element name="Description" type="xsd:string" nillable="true"/>
            </xsd:sequence>
          </xsd:extension>
        </xsd:complexContent>
      </xsd:complexType>
    </xsd:element>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CR" ma:index="10" nillable="true" ma:displayName="MediaServiceOCR" ma:hidden="true" ma:internalName="MediaServiceOCR" ma:readOnly="true">
      <xsd:simpleType>
        <xsd:restriction base="dms:Note"/>
      </xsd:simpleType>
    </xsd:element>
    <xsd:element name="MediaServiceAutoTags" ma:index="11" nillable="true" ma:displayName="MediaServiceAutoTags" ma:hidden="true" ma:internalName="MediaServiceAutoTags"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hidden="true" ma:internalName="MediaServiceKeyPoints" ma:readOnly="false">
      <xsd:simpleType>
        <xsd:restriction base="dms:Note"/>
      </xsd:simpleType>
    </xsd:element>
    <xsd:element name="MediaServiceDateTaken" ma:index="18" nillable="true" ma:displayName="MediaServiceDateTaken" ma:hidden="true" ma:internalName="MediaServiceDateTaken" ma:readOnly="true">
      <xsd:simpleType>
        <xsd:restriction base="dms:Text"/>
      </xsd:simpleType>
    </xsd:element>
    <xsd:element name="ImageTagsTaxHTField" ma:index="25" nillable="true" ma:taxonomy="true" ma:internalName="ImageTagsTaxHTField" ma:taxonomyFieldName="MediaServiceImageTags" ma:displayName="Image Tags" ma:readOnly="false" ma:fieldId="{5cf76f15-5ced-4ddc-b409-7134ff3c332f}" ma:taxonomyMulti="true" ma:sspId="e385fb40-52d4-4fae-9c5b-3e8ff8a5878e" ma:termSetId="09814cd3-568e-fe90-9814-8d621ff8fb84" ma:anchorId="fba54fb3-c3e1-fe81-a776-ca4b69148c4d" ma:open="true" ma:isKeyword="false">
      <xsd:complexType>
        <xsd:sequence>
          <xsd:element ref="pc:Terms" minOccurs="0" maxOccurs="1"/>
        </xsd:sequence>
      </xsd:complexType>
    </xsd:element>
    <xsd:element name="MediaServiceLocation" ma:index="26" nillable="true" ma:displayName="Location" ma:hidden="true" ma:internalName="MediaServiceLocation" ma:readOnly="true">
      <xsd:simpleType>
        <xsd:restriction base="dms:Text"/>
      </xsd:simpleType>
    </xsd:element>
    <xsd:element name="MediaLengthInSeconds" ma:index="27" nillable="true" ma:displayName="MediaLengthInSeconds" ma:hidden="true" ma:internalName="MediaLengthInSeconds" ma:readOnly="true">
      <xsd:simpleType>
        <xsd:restriction base="dms:Unknown"/>
      </xsd:simpleType>
    </xsd:element>
    <xsd:element name="Background" ma:index="28" nillable="true" ma:displayName="Background" ma:default="0" ma:format="Dropdown" ma:internalName="Background">
      <xsd:simpleType>
        <xsd:restriction base="dms:Boolean"/>
      </xsd:simpleType>
    </xsd:element>
    <xsd:element name="MediaServiceSearchProperties" ma:index="29" nillable="true" ma:displayName="MediaServiceSearchProperties" ma:hidden="true" ma:internalName="MediaServiceSearchProperties" ma:readOnly="true">
      <xsd:simpleType>
        <xsd:restriction base="dms:Note"/>
      </xsd:simpleType>
    </xsd:element>
    <xsd:element name="MediaServiceDocTags" ma:index="30" nillable="true" ma:displayName="MediaServiceDocTags" ma:hidden="true" ma:internalName="MediaServiceDocTags" ma:readOnly="true">
      <xsd:simpleType>
        <xsd:restriction base="dms:Note"/>
      </xsd:simpleType>
    </xsd:element>
    <xsd:element name="MediaServiceObjectDetectorVersions" ma:index="31" nillable="true" ma:displayName="MediaServiceObjectDetectorVersions" ma:description="" ma:hidden="true" ma:indexed="true" ma:internalName="MediaServiceObjectDetectorVersions" ma:readOnly="true">
      <xsd:simpleType>
        <xsd:restriction base="dms:Text"/>
      </xsd:simpleType>
    </xsd:element>
    <xsd:element name="MediaServiceSystemTags" ma:index="32" nillable="true" ma:displayName="MediaServiceSystemTags" ma:hidden="true" ma:internalName="MediaServiceSystemTag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16c05727-aa75-4e4a-9b5f-8a80a1165891" elementFormDefault="qualified">
    <xsd:import namespace="http://schemas.microsoft.com/office/2006/documentManagement/types"/>
    <xsd:import namespace="http://schemas.microsoft.com/office/infopath/2007/PartnerControls"/>
    <xsd:element name="SharedWithUsers" ma:index="14" nillable="true" ma:displayName="Shared With" ma:hidden="true"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Shared With Details" ma:hidden="true" ma:internalName="SharedWithDetail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230e9df3-be65-4c73-a93b-d1236ebd677e" elementFormDefault="qualified">
    <xsd:import namespace="http://schemas.microsoft.com/office/2006/documentManagement/types"/>
    <xsd:import namespace="http://schemas.microsoft.com/office/infopath/2007/PartnerControls"/>
    <xsd:element name="TaxCatchAll" ma:index="23" nillable="true" ma:displayName="Taxonomy Catch All Column" ma:hidden="true" ma:list="{3f6bfcbc-3db3-4ae6-bd76-326f0798ad28}" ma:internalName="TaxCatchAll" ma:readOnly="false" ma:showField="CatchAllData" ma:web="16c05727-aa75-4e4a-9b5f-8a80a1165891">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displayName="Content Type"/>
        <xsd:element ref="dc:title" minOccurs="0" maxOccurs="1" ma:index="1"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FABD9919-8F5A-4B99-83E1-E90FE1DCF2E1}">
  <ds:schemaRefs>
    <ds:schemaRef ds:uri="http://schemas.microsoft.com/sharepoint/v3/contenttype/forms"/>
  </ds:schemaRefs>
</ds:datastoreItem>
</file>

<file path=customXml/itemProps2.xml><?xml version="1.0" encoding="utf-8"?>
<ds:datastoreItem xmlns:ds="http://schemas.openxmlformats.org/officeDocument/2006/customXml" ds:itemID="{80E87F72-70BF-43BC-A0D4-53665DC12672}">
  <ds:schemaRefs>
    <ds:schemaRef ds:uri="http://schemas.microsoft.com/office/2006/metadata/properties"/>
    <ds:schemaRef ds:uri="http://schemas.microsoft.com/office/infopath/2007/PartnerControls"/>
    <ds:schemaRef ds:uri="http://schemas.microsoft.com/sharepoint/v3"/>
    <ds:schemaRef ds:uri="71af3243-3dd4-4a8d-8c0d-dd76da1f02a5"/>
    <ds:schemaRef ds:uri="230e9df3-be65-4c73-a93b-d1236ebd677e"/>
  </ds:schemaRefs>
</ds:datastoreItem>
</file>

<file path=customXml/itemProps3.xml><?xml version="1.0" encoding="utf-8"?>
<ds:datastoreItem xmlns:ds="http://schemas.openxmlformats.org/officeDocument/2006/customXml" ds:itemID="{52D646E0-DCC8-4209-B539-AA58186B682C}">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71af3243-3dd4-4a8d-8c0d-dd76da1f02a5"/>
    <ds:schemaRef ds:uri="16c05727-aa75-4e4a-9b5f-8a80a1165891"/>
    <ds:schemaRef ds:uri="230e9df3-be65-4c73-a93b-d1236ebd677e"/>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Metadata/LabelInfo.xml><?xml version="1.0" encoding="utf-8"?>
<clbl:labelList xmlns:clbl="http://schemas.microsoft.com/office/2020/mipLabelMetadata"/>
</file>

<file path=docProps/app.xml><?xml version="1.0" encoding="utf-8"?>
<Properties xmlns="http://schemas.openxmlformats.org/officeDocument/2006/extended-properties" xmlns:vt="http://schemas.openxmlformats.org/officeDocument/2006/docPropsVTypes">
  <Template>{BFE0FA06-073F-4F7C-BE87-9F03E74EE53A}tf89338750_win32</Template>
  <TotalTime>513</TotalTime>
  <Words>4410</Words>
  <Application>Microsoft Office PowerPoint</Application>
  <PresentationFormat>Widescreen</PresentationFormat>
  <Paragraphs>754</Paragraphs>
  <Slides>61</Slides>
  <Notes>37</Notes>
  <HiddenSlides>0</HiddenSlides>
  <MMClips>0</MMClips>
  <ScaleCrop>false</ScaleCrop>
  <HeadingPairs>
    <vt:vector size="8" baseType="variant">
      <vt:variant>
        <vt:lpstr>Fontes usadas</vt:lpstr>
      </vt:variant>
      <vt:variant>
        <vt:i4>11</vt:i4>
      </vt:variant>
      <vt:variant>
        <vt:lpstr>Tema</vt:lpstr>
      </vt:variant>
      <vt:variant>
        <vt:i4>1</vt:i4>
      </vt:variant>
      <vt:variant>
        <vt:lpstr>Servidores OLE inseridos</vt:lpstr>
      </vt:variant>
      <vt:variant>
        <vt:i4>1</vt:i4>
      </vt:variant>
      <vt:variant>
        <vt:lpstr>Títulos de slides</vt:lpstr>
      </vt:variant>
      <vt:variant>
        <vt:i4>61</vt:i4>
      </vt:variant>
    </vt:vector>
  </HeadingPairs>
  <TitlesOfParts>
    <vt:vector size="74" baseType="lpstr">
      <vt:lpstr>Abadi</vt:lpstr>
      <vt:lpstr>Arial</vt:lpstr>
      <vt:lpstr>BlinkMacSystemFont</vt:lpstr>
      <vt:lpstr>Calibri</vt:lpstr>
      <vt:lpstr>Calibri Light</vt:lpstr>
      <vt:lpstr>Prelo-Bold</vt:lpstr>
      <vt:lpstr>Times New Roman</vt:lpstr>
      <vt:lpstr>Trebuchet MS</vt:lpstr>
      <vt:lpstr>Univers</vt:lpstr>
      <vt:lpstr>Verdana</vt:lpstr>
      <vt:lpstr>Wingdings 3</vt:lpstr>
      <vt:lpstr>GradientVTI</vt:lpstr>
      <vt:lpstr>Imagem de Bitmap</vt:lpstr>
      <vt:lpstr>Galáxia</vt:lpstr>
      <vt:lpstr>Apresentação do PowerPoint</vt:lpstr>
      <vt:lpstr>Apresentação do PowerPoint</vt:lpstr>
      <vt:lpstr>Apresentação do PowerPoint</vt:lpstr>
      <vt:lpstr>Apresentação do PowerPoint</vt:lpstr>
      <vt:lpstr>Apresentação do PowerPoint</vt:lpstr>
      <vt:lpstr>informações de antes do e-social</vt:lpstr>
      <vt:lpstr>Apresentação do PowerPoint</vt:lpstr>
      <vt:lpstr>Apresentação do PowerPoint</vt:lpstr>
      <vt:lpstr>Apresentação do PowerPoint</vt:lpstr>
      <vt:lpstr>Apresentação do PowerPoint</vt:lpstr>
      <vt:lpstr>EFD - REINF</vt:lpstr>
      <vt:lpstr>ÓRGÃO PÚBLICO</vt:lpstr>
      <vt:lpstr>Apresentação do PowerPoint</vt:lpstr>
      <vt:lpstr>Apresentação do PowerPoint</vt:lpstr>
      <vt:lpstr>Apresentação do PowerPoint</vt:lpstr>
      <vt:lpstr>Apresentação do PowerPoint</vt:lpstr>
      <vt:lpstr>Cessão de Servidores</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Estratégia de Gestão: Forma Unificada e Não Unificada</vt:lpstr>
      <vt:lpstr>Peculiaridades dos órgãos públicos: Aposentadorias</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SEGURANÇA E SAÚDE DO TRABALHADOR</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Sala de Atendimento</vt:lpstr>
      <vt:lpstr>Apresentação do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Galáxia</dc:title>
  <dc:creator>Luciano Marques Silva</dc:creator>
  <cp:lastModifiedBy>Luciano Marques Silva</cp:lastModifiedBy>
  <cp:revision>16</cp:revision>
  <dcterms:created xsi:type="dcterms:W3CDTF">2024-07-16T17:34:43Z</dcterms:created>
  <dcterms:modified xsi:type="dcterms:W3CDTF">2024-07-22T12:40:12Z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0x01010079F111ED35F8CC479449609E8A0923A6</vt:lpwstr>
  </property>
</Properties>
</file>